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/>
    <p:restoredTop sz="94537"/>
  </p:normalViewPr>
  <p:slideViewPr>
    <p:cSldViewPr snapToGrid="0" snapToObjects="1">
      <p:cViewPr varScale="1">
        <p:scale>
          <a:sx n="107" d="100"/>
          <a:sy n="107" d="100"/>
        </p:scale>
        <p:origin x="6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F8807-DBD0-454D-A952-F74784BAB050}" type="datetimeFigureOut">
              <a:rPr lang="cs-CZ" smtClean="0"/>
              <a:t>30.03.2024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6DD96-EAA0-634C-83DB-C03553248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1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61C3C-073E-AB4B-8548-F4161E8C8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31FA84-561C-3143-B9A0-A44917C49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22438-59CD-B646-B6BB-B5022452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BD0F-FACC-AA47-8907-BBCAACE5A1E8}" type="datetime1">
              <a:rPr lang="cs-CZ" smtClean="0"/>
              <a:t>30.03.2024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0C27EA-E114-BD4D-A97A-7D430C3C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C10AEF-2E73-3C4A-9470-ACB648C7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6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C0273-CCCE-8141-9D32-D01D9C45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00711B-D48F-134B-AE92-4DC23AAF4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264BFB-7867-2E43-9829-D3A98736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5EFD-F6FD-6940-9557-1311BB84A1A0}" type="datetime1">
              <a:rPr lang="cs-CZ" smtClean="0"/>
              <a:t>30.03.2024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CC2B3E-55CA-264A-86E5-B71BFE64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53A37D-6009-E646-9CFF-1A5903FE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90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F0EA346-71E5-DB42-9CFE-8A201C7A1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4F2449-C5B8-C24D-A7A7-81D31CFF1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CEFF8E-C5F8-2F40-B049-E93D5118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4D44-F621-0F4A-A596-75773C754CAA}" type="datetime1">
              <a:rPr lang="cs-CZ" smtClean="0"/>
              <a:t>30.03.2024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BC6211-7E57-FF40-8E68-B5CC2EC7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09739-7E09-EE48-A012-99B45DA9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AD440-C240-4B4F-B635-B7E47EF3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E0843A-AE0B-CB4D-BB5A-C6548DE92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F20E86-0986-0B4C-A559-71208D77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51EB-E9FE-AA4A-8B59-168EDCFF98D9}" type="datetime1">
              <a:rPr lang="cs-CZ" smtClean="0"/>
              <a:t>30.03.2024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C40055-4E82-EF4D-825C-A5BB0DD1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8BF210-D1E8-9241-AAFB-24927E26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97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73605-0366-D449-888C-B6635D41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977A63-6DE8-C843-AF88-39A4063B7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7DC9FE-3F4F-3F46-AAFA-89081BDD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12CA-9F49-2745-B957-4C881200C4A0}" type="datetime1">
              <a:rPr lang="cs-CZ" smtClean="0"/>
              <a:t>30.03.2024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F9E0D-D8A0-2F43-B51A-989E0239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CFE1AD-15AD-D547-A260-71246388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43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6FF01-08AE-6B4D-A164-3006D771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855B26-7574-F14A-B4C2-42FF8822F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DA7954-90A2-454A-BD01-A8465ABF3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12551D-D474-024C-8BC4-F1440E5D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D82-3338-9247-905F-68B2C0E8BAF7}" type="datetime1">
              <a:rPr lang="cs-CZ" smtClean="0"/>
              <a:t>30.03.2024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DC883D-9A8B-5C4B-9BD3-3672CE30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2A503B-7398-EA45-82C3-0720F2EE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47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553D7-CB7F-3441-AC6C-2A94E767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7E8BC0-CDCD-B84B-BD15-13A50BC7B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69FD8D-3545-B84B-A6D2-9296D3168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47EF25-9337-784E-B30C-B51C4231A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06404C-B5AF-FA47-A89B-6DEED40AB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8084E3-3D71-3749-A79D-84581221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ED3-0384-4844-810F-DD31145E7E11}" type="datetime1">
              <a:rPr lang="cs-CZ" smtClean="0"/>
              <a:t>30.03.2024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B49EE1-E74C-184A-9F07-57D352F0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288704-32A5-BA4A-8E14-393AF328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60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DCBFD-F6F1-E64B-84CA-EB2E8C9B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4BB4F4-3DA7-6642-AF9A-975F01C7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BFBD-6C48-4B4C-9A27-691C04D1D531}" type="datetime1">
              <a:rPr lang="cs-CZ" smtClean="0"/>
              <a:t>30.03.2024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7FFB77-6ECD-FE40-A737-C2A9DC4A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1D8425-05A6-9B47-B6E6-341B9A36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6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827839-0859-5F44-A5DF-9370482B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150-5C5A-A041-8742-E269AEB3FD66}" type="datetime1">
              <a:rPr lang="cs-CZ" smtClean="0"/>
              <a:t>30.03.2024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C44B721-3B25-5247-8305-8B1AB57A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3CC63C-FDB0-E748-B7F5-FEAE7A49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21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2355B-4513-054E-AE73-7A77843C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49DCD-A7EE-4244-9148-0146D32F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92CF0A-AFCB-7840-BF5B-69D6F1412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F52FCC-75FB-8445-839C-119B9A99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D1BC-3F7A-5D48-A8B9-257AA76FA43B}" type="datetime1">
              <a:rPr lang="cs-CZ" smtClean="0"/>
              <a:t>30.03.2024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475E90-DBBE-624B-8DA1-5E7B3E16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FE77BD-DD16-6F42-9222-1C8521BC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5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CC294-144F-1F48-B85D-39540ADA5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3058188-8E4D-ED4E-ACEC-C4C49E9CB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F08DC5-46FD-B24C-8FFB-40E55A49D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9D3A1B-DA36-FE47-B956-47392218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772D-C5EA-9D48-8471-314C78C7B886}" type="datetime1">
              <a:rPr lang="cs-CZ" smtClean="0"/>
              <a:t>30.03.2024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FCCAE4-1C22-FA4F-A9BA-B8F4A315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F4933A-A217-AF4C-B79D-17D5A2A6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21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6962C89-3130-2741-87DC-06312BBB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57A54C-C644-C946-BCF2-38E45B615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4AA923-A56B-0644-9D4A-B59AA5940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15D4-7B30-FD41-9C4C-928A02FA3700}" type="datetime1">
              <a:rPr lang="cs-CZ" smtClean="0"/>
              <a:t>30.03.2024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7CDC9F-AED8-0D4F-93AD-4FC39BB05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409F18-61E8-414F-9668-198F13DE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45444-0410-C848-9009-B3B3D4DAA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7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65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40AE30-0E00-1B46-B663-DF7D0556F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624" y="669204"/>
            <a:ext cx="4208656" cy="3053883"/>
          </a:xfrm>
        </p:spPr>
        <p:txBody>
          <a:bodyPr anchor="b">
            <a:normAutofit/>
          </a:bodyPr>
          <a:lstStyle/>
          <a:p>
            <a:pPr algn="r"/>
            <a:r>
              <a:rPr lang="cs-CZ" sz="5400" dirty="0">
                <a:solidFill>
                  <a:srgbClr val="FFFFFF"/>
                </a:solidFill>
              </a:rPr>
              <a:t>Diplomová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EE2D13-45B1-F74A-9EDF-2776ACAA7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679" y="5292755"/>
            <a:ext cx="4208656" cy="830681"/>
          </a:xfrm>
        </p:spPr>
        <p:txBody>
          <a:bodyPr anchor="t">
            <a:normAutofit fontScale="92500"/>
          </a:bodyPr>
          <a:lstStyle/>
          <a:p>
            <a:pPr algn="l"/>
            <a:r>
              <a:rPr lang="cs-CZ" sz="1800" b="1" dirty="0">
                <a:solidFill>
                  <a:srgbClr val="FFFFFF"/>
                </a:solidFill>
              </a:rPr>
              <a:t>Autor:	           </a:t>
            </a:r>
            <a:r>
              <a:rPr lang="cs-CZ" sz="1800" dirty="0">
                <a:solidFill>
                  <a:srgbClr val="FFFFFF"/>
                </a:solidFill>
              </a:rPr>
              <a:t>Bc. Pavel Kovář</a:t>
            </a:r>
          </a:p>
          <a:p>
            <a:pPr algn="l"/>
            <a:r>
              <a:rPr lang="cs-CZ" sz="1800" b="1" dirty="0">
                <a:solidFill>
                  <a:srgbClr val="FFFFFF"/>
                </a:solidFill>
              </a:rPr>
              <a:t>Vedoucí práce:   </a:t>
            </a:r>
            <a:r>
              <a:rPr lang="cs-CZ" sz="1800" dirty="0">
                <a:solidFill>
                  <a:srgbClr val="FFFFFF"/>
                </a:solidFill>
              </a:rPr>
              <a:t>Ing. Jakub Konopásek, Ph.D.</a:t>
            </a:r>
            <a:endParaRPr lang="cs-CZ" sz="1800" b="1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C77212B5-729E-7B4B-8148-8E64096A7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09" y="1620843"/>
            <a:ext cx="5459470" cy="3616314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0FBDFBE0-2D4F-1D40-90C5-869020993C3D}"/>
              </a:ext>
            </a:extLst>
          </p:cNvPr>
          <p:cNvSpPr txBox="1"/>
          <p:nvPr/>
        </p:nvSpPr>
        <p:spPr>
          <a:xfrm>
            <a:off x="768312" y="4092426"/>
            <a:ext cx="3931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FFFF"/>
                </a:solidFill>
              </a:rPr>
              <a:t>Návrh IS pro správu bytového domu s využitím UML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0435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BC275-C042-724F-ADE3-967BC10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23AA-639F-5B43-9FFC-97FE0BE0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Rizika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Vztah k digitalizace a technologiím</a:t>
            </a:r>
          </a:p>
          <a:p>
            <a:r>
              <a:rPr lang="cs-CZ" dirty="0"/>
              <a:t>Legislativa</a:t>
            </a:r>
          </a:p>
          <a:p>
            <a:r>
              <a:rPr lang="cs-CZ" dirty="0"/>
              <a:t>Konektivita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42776-7C77-F343-8A95-A4958157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10</a:t>
            </a:fld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77A55E4-7A1A-CA41-896B-BEFC4C710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00AE02D-89CA-1142-9486-E1E8080B218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83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8CC08-46CC-6446-988C-14FACDAF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42796B-47BB-A346-A915-709CA5078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Podklad pro podrobný návrh implementace</a:t>
            </a:r>
          </a:p>
          <a:p>
            <a:r>
              <a:rPr lang="cs-CZ" dirty="0"/>
              <a:t>Široké možnosti dalšího rozvoje</a:t>
            </a:r>
          </a:p>
          <a:p>
            <a:r>
              <a:rPr lang="cs-CZ" dirty="0"/>
              <a:t>Přínos pro komunitní bydlení – nástroj pro každého</a:t>
            </a:r>
          </a:p>
          <a:p>
            <a:r>
              <a:rPr lang="cs-CZ" dirty="0"/>
              <a:t>Cílení primárně na společenství spravovaná vlastními členy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C696FB-2622-A14F-B1DA-ABA560A2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11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1E992D-357F-0F42-A7D2-558AAC698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35E9891-F3FD-2A49-B038-37DBA16D86C6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80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5AFDC-2B5D-4B48-8801-84963451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7EEF22-89D3-2F4F-B066-28CDAAA68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informačního systému pro správu bytového domu s využitím UML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5E8FB6-4402-D140-A12E-4A6D6723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2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5E9E4E-3DCA-634E-B013-B2CDBCF70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07CAA16E-51EA-FA44-8C73-6B3F82976AEC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75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D8E7E-49A6-BC40-ACFC-7FE907FE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7D7F5-EA51-144C-875D-1375D56F4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Sběr a vyhodnocení požadavků</a:t>
            </a:r>
          </a:p>
          <a:p>
            <a:r>
              <a:rPr lang="cs-CZ" dirty="0"/>
              <a:t>Formulace koncepce systému</a:t>
            </a:r>
          </a:p>
          <a:p>
            <a:r>
              <a:rPr lang="cs-CZ" dirty="0"/>
              <a:t>Analýza s využitím objektově orientovaného přístupu</a:t>
            </a:r>
          </a:p>
          <a:p>
            <a:r>
              <a:rPr lang="cs-CZ" dirty="0"/>
              <a:t>Objektový model – statická struktura</a:t>
            </a:r>
          </a:p>
          <a:p>
            <a:r>
              <a:rPr lang="cs-CZ" dirty="0"/>
              <a:t>Stavový model – chování v průběhu času</a:t>
            </a:r>
          </a:p>
          <a:p>
            <a:r>
              <a:rPr lang="cs-CZ" dirty="0"/>
              <a:t>Model interakcí – interakce v systému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F5A8B0-7755-1141-80A3-3203BF57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3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AFC8350-8C29-8144-8F04-5D9DDD0D7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37C8FA11-8A79-8741-8C11-AFC89729B33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73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BC275-C042-724F-ADE3-967BC10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23AA-639F-5B43-9FFC-97FE0BE0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Klíčové oblasti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Podpora komunitního bydlení</a:t>
            </a:r>
          </a:p>
          <a:p>
            <a:r>
              <a:rPr lang="cs-CZ" dirty="0"/>
              <a:t>Efektivní komunikace mezi členy společenství</a:t>
            </a:r>
          </a:p>
          <a:p>
            <a:r>
              <a:rPr lang="cs-CZ" dirty="0"/>
              <a:t>Transparentní správa společenství</a:t>
            </a:r>
          </a:p>
          <a:p>
            <a:r>
              <a:rPr lang="cs-CZ" dirty="0"/>
              <a:t>Snížení administrativní zátěže spojené se zasedáním shromáždění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42776-7C77-F343-8A95-A4958157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4</a:t>
            </a:fld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77A55E4-7A1A-CA41-896B-BEFC4C710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00AE02D-89CA-1142-9486-E1E8080B218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35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BC275-C042-724F-ADE3-967BC10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23AA-639F-5B43-9FFC-97FE0BE0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Podpora komunitního bydlení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Komunikace</a:t>
            </a:r>
          </a:p>
          <a:p>
            <a:r>
              <a:rPr lang="cs-CZ" dirty="0"/>
              <a:t>Sousedská výpomoc</a:t>
            </a:r>
          </a:p>
          <a:p>
            <a:r>
              <a:rPr lang="cs-CZ" dirty="0"/>
              <a:t>Rezervace společných částí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42776-7C77-F343-8A95-A4958157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5</a:t>
            </a:fld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77A55E4-7A1A-CA41-896B-BEFC4C710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00AE02D-89CA-1142-9486-E1E8080B218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11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BC275-C042-724F-ADE3-967BC10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23AA-639F-5B43-9FFC-97FE0BE0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Efektivní komunikace mezi členy společenství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Soukromé zprávy</a:t>
            </a:r>
          </a:p>
          <a:p>
            <a:r>
              <a:rPr lang="cs-CZ" dirty="0"/>
              <a:t>Veřejné příspěvky</a:t>
            </a:r>
          </a:p>
          <a:p>
            <a:r>
              <a:rPr lang="cs-CZ" dirty="0"/>
              <a:t>Aktuality</a:t>
            </a:r>
          </a:p>
          <a:p>
            <a:r>
              <a:rPr lang="cs-CZ" dirty="0"/>
              <a:t>Požadavky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42776-7C77-F343-8A95-A4958157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6</a:t>
            </a:fld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77A55E4-7A1A-CA41-896B-BEFC4C710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00AE02D-89CA-1142-9486-E1E8080B218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39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BC275-C042-724F-ADE3-967BC10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23AA-639F-5B43-9FFC-97FE0BE0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Transparentní správa společenství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Dostupnost informací</a:t>
            </a:r>
          </a:p>
          <a:p>
            <a:r>
              <a:rPr lang="cs-CZ" dirty="0"/>
              <a:t>Řešení požadavků</a:t>
            </a:r>
          </a:p>
          <a:p>
            <a:r>
              <a:rPr lang="cs-CZ" dirty="0"/>
              <a:t>Komunikace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42776-7C77-F343-8A95-A4958157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7</a:t>
            </a:fld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77A55E4-7A1A-CA41-896B-BEFC4C710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00AE02D-89CA-1142-9486-E1E8080B218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61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BC275-C042-724F-ADE3-967BC10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23AA-639F-5B43-9FFC-97FE0BE0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Snížení administrativní zátěže spojené se zasedáním shromáždění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Digitalizace</a:t>
            </a:r>
          </a:p>
          <a:p>
            <a:r>
              <a:rPr lang="cs-CZ" dirty="0"/>
              <a:t>Efektivita</a:t>
            </a:r>
          </a:p>
          <a:p>
            <a:r>
              <a:rPr lang="cs-CZ" dirty="0"/>
              <a:t>Propojení s požadavky</a:t>
            </a:r>
          </a:p>
          <a:p>
            <a:r>
              <a:rPr lang="cs-CZ" dirty="0"/>
              <a:t>Mechanismy pro mimořádné situace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42776-7C77-F343-8A95-A4958157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8</a:t>
            </a:fld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77A55E4-7A1A-CA41-896B-BEFC4C710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00AE02D-89CA-1142-9486-E1E8080B218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43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BC275-C042-724F-ADE3-967BC10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23AA-639F-5B43-9FFC-97FE0BE0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Možnosti dalšího rozvoje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Procesní motor</a:t>
            </a:r>
          </a:p>
          <a:p>
            <a:r>
              <a:rPr lang="cs-CZ" dirty="0"/>
              <a:t>Nástroje pro správu</a:t>
            </a:r>
          </a:p>
          <a:p>
            <a:r>
              <a:rPr lang="cs-CZ" dirty="0"/>
              <a:t>Integrace na rejstříky</a:t>
            </a:r>
          </a:p>
          <a:p>
            <a:r>
              <a:rPr lang="cs-CZ" dirty="0"/>
              <a:t>IoT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742776-7C77-F343-8A95-A4958157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5444-0410-C848-9009-B3B3D4DAA6D3}" type="slidenum">
              <a:rPr lang="cs-CZ" smtClean="0"/>
              <a:t>9</a:t>
            </a:fld>
            <a:endParaRPr lang="cs-CZ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77A55E4-7A1A-CA41-896B-BEFC4C710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627" y="320675"/>
            <a:ext cx="2001173" cy="1325563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00AE02D-89CA-1142-9486-E1E8080B218F}"/>
              </a:ext>
            </a:extLst>
          </p:cNvPr>
          <p:cNvCxnSpPr>
            <a:cxnSpLocks/>
          </p:cNvCxnSpPr>
          <p:nvPr/>
        </p:nvCxnSpPr>
        <p:spPr>
          <a:xfrm>
            <a:off x="838200" y="1509028"/>
            <a:ext cx="8514427" cy="0"/>
          </a:xfrm>
          <a:prstGeom prst="line">
            <a:avLst/>
          </a:prstGeom>
          <a:ln>
            <a:solidFill>
              <a:srgbClr val="255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703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208</Words>
  <Application>Microsoft Macintosh PowerPoint</Application>
  <PresentationFormat>Širokoúhlá obrazovka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Diplomová práce</vt:lpstr>
      <vt:lpstr>Cíl práce</vt:lpstr>
      <vt:lpstr>Metodika</vt:lpstr>
      <vt:lpstr>Vlastní práce</vt:lpstr>
      <vt:lpstr>Vlastní práce</vt:lpstr>
      <vt:lpstr>Vlastní práce</vt:lpstr>
      <vt:lpstr>Vlastní práce</vt:lpstr>
      <vt:lpstr>Vlastní práce</vt:lpstr>
      <vt:lpstr>Vlastní práce</vt:lpstr>
      <vt:lpstr>Vlastní práce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Pavel Kovář</dc:creator>
  <cp:lastModifiedBy>Kovář Pavel (S-PEF)</cp:lastModifiedBy>
  <cp:revision>69</cp:revision>
  <dcterms:created xsi:type="dcterms:W3CDTF">2020-06-06T12:32:36Z</dcterms:created>
  <dcterms:modified xsi:type="dcterms:W3CDTF">2024-03-30T21:51:58Z</dcterms:modified>
</cp:coreProperties>
</file>