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83" r:id="rId2"/>
    <p:sldMasterId id="2147483693" r:id="rId3"/>
    <p:sldMasterId id="2147483703" r:id="rId4"/>
    <p:sldMasterId id="2147483713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10691813" cy="7559675"/>
  <p:notesSz cx="6858000" cy="9144000"/>
  <p:custDataLst>
    <p:tags r:id="rId9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72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pos="216" userDrawn="1">
          <p15:clr>
            <a:srgbClr val="A4A3A4"/>
          </p15:clr>
        </p15:guide>
        <p15:guide id="5" pos="6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5992" autoAdjust="0"/>
  </p:normalViewPr>
  <p:slideViewPr>
    <p:cSldViewPr snapToGrid="0">
      <p:cViewPr>
        <p:scale>
          <a:sx n="75" d="100"/>
          <a:sy n="75" d="100"/>
        </p:scale>
        <p:origin x="318" y="-78"/>
      </p:cViewPr>
      <p:guideLst>
        <p:guide orient="horz" pos="4172"/>
        <p:guide orient="horz" pos="907"/>
        <p:guide pos="216"/>
        <p:guide pos="65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938" y="1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cs-CZ" sz="9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cs-CZ" sz="90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14. 12. 2018</a:t>
            </a:fld>
            <a:endParaRPr lang="cs-CZ" sz="9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cs-CZ" sz="9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cs-CZ" sz="90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cs-CZ" sz="9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3DF265A4-7ECE-4568-9246-39EF07969DAF}" type="datetimeFigureOut">
              <a:rPr lang="cs-CZ" smtClean="0"/>
              <a:pPr/>
              <a:t>14. 12. 2018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7DCD363E-0387-4F03-A368-7EC1FE0C90C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Verdana" pitchFamily="34" charset="0"/>
        <a:cs typeface="Arial" panose="020B0604020202020204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Verdana" pitchFamily="34" charset="0"/>
        <a:cs typeface="Arial" panose="020B0604020202020204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Verdana" pitchFamily="34" charset="0"/>
        <a:cs typeface="Arial" panose="020B0604020202020204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Verdana" pitchFamily="34" charset="0"/>
        <a:cs typeface="Arial" panose="020B0604020202020204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Verdana" pitchFamily="34" charset="0"/>
        <a:cs typeface="Arial" panose="020B0604020202020204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0" name="Volný tvar 19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Volný tvar 23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Volný tvar 24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1422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7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91284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33189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1"/>
            <a:ext cx="6551028" cy="5183049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926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Font typeface="Wingdings" panose="05000000000000000000" pitchFamily="2" charset="2"/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62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39887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9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75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063740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32750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567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0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3911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7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73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2718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0046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1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1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053086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8749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68817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65239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52021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559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332"/>
            <a:ext cx="4823696" cy="22313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8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870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effectLst>
                  <a:glow rad="254000">
                    <a:schemeClr val="bg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96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-1" y="-1905"/>
            <a:ext cx="10691994" cy="5870435"/>
            <a:chOff x="-1" y="-1905"/>
            <a:chExt cx="10691994" cy="5870435"/>
          </a:xfrm>
        </p:grpSpPr>
        <p:sp>
          <p:nvSpPr>
            <p:cNvPr id="28" name="Volný tvar 27"/>
            <p:cNvSpPr/>
            <p:nvPr userDrawn="1"/>
          </p:nvSpPr>
          <p:spPr>
            <a:xfrm>
              <a:off x="8671948" y="0"/>
              <a:ext cx="2019872" cy="3165168"/>
            </a:xfrm>
            <a:custGeom>
              <a:avLst/>
              <a:gdLst>
                <a:gd name="connsiteX0" fmla="*/ 1600200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5886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7782 w 1608666"/>
                <a:gd name="connsiteY0" fmla="*/ 0 h 2472267"/>
                <a:gd name="connsiteX1" fmla="*/ 711200 w 1608666"/>
                <a:gd name="connsiteY1" fmla="*/ 0 h 2472267"/>
                <a:gd name="connsiteX2" fmla="*/ 0 w 1608666"/>
                <a:gd name="connsiteY2" fmla="*/ 1549400 h 2472267"/>
                <a:gd name="connsiteX3" fmla="*/ 465666 w 1608666"/>
                <a:gd name="connsiteY3" fmla="*/ 2472267 h 2472267"/>
                <a:gd name="connsiteX4" fmla="*/ 1608666 w 1608666"/>
                <a:gd name="connsiteY4" fmla="*/ 2472267 h 2472267"/>
                <a:gd name="connsiteX0" fmla="*/ 1609678 w 1609678"/>
                <a:gd name="connsiteY0" fmla="*/ 0 h 2472267"/>
                <a:gd name="connsiteX1" fmla="*/ 711200 w 1609678"/>
                <a:gd name="connsiteY1" fmla="*/ 0 h 2472267"/>
                <a:gd name="connsiteX2" fmla="*/ 0 w 1609678"/>
                <a:gd name="connsiteY2" fmla="*/ 1549400 h 2472267"/>
                <a:gd name="connsiteX3" fmla="*/ 465666 w 1609678"/>
                <a:gd name="connsiteY3" fmla="*/ 2472267 h 2472267"/>
                <a:gd name="connsiteX4" fmla="*/ 1608666 w 1609678"/>
                <a:gd name="connsiteY4" fmla="*/ 2472267 h 2472267"/>
                <a:gd name="connsiteX0" fmla="*/ 1609678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4 w 1611574"/>
                <a:gd name="connsiteY0" fmla="*/ 0 h 2472267"/>
                <a:gd name="connsiteX1" fmla="*/ 711200 w 1611574"/>
                <a:gd name="connsiteY1" fmla="*/ 0 h 2472267"/>
                <a:gd name="connsiteX2" fmla="*/ 0 w 1611574"/>
                <a:gd name="connsiteY2" fmla="*/ 1549400 h 2472267"/>
                <a:gd name="connsiteX3" fmla="*/ 465666 w 1611574"/>
                <a:gd name="connsiteY3" fmla="*/ 2472267 h 2472267"/>
                <a:gd name="connsiteX4" fmla="*/ 1610561 w 1611574"/>
                <a:gd name="connsiteY4" fmla="*/ 2472267 h 2472267"/>
                <a:gd name="connsiteX0" fmla="*/ 1609679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5 w 1611575"/>
                <a:gd name="connsiteY0" fmla="*/ 0 h 2472267"/>
                <a:gd name="connsiteX1" fmla="*/ 711200 w 1611575"/>
                <a:gd name="connsiteY1" fmla="*/ 0 h 2472267"/>
                <a:gd name="connsiteX2" fmla="*/ 0 w 1611575"/>
                <a:gd name="connsiteY2" fmla="*/ 1549400 h 2472267"/>
                <a:gd name="connsiteX3" fmla="*/ 465666 w 1611575"/>
                <a:gd name="connsiteY3" fmla="*/ 2472267 h 2472267"/>
                <a:gd name="connsiteX4" fmla="*/ 1610561 w 1611575"/>
                <a:gd name="connsiteY4" fmla="*/ 2472267 h 2472267"/>
                <a:gd name="connsiteX0" fmla="*/ 1609680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3995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9681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11577 w 1611577"/>
                <a:gd name="connsiteY0" fmla="*/ 0 h 2472267"/>
                <a:gd name="connsiteX1" fmla="*/ 711200 w 1611577"/>
                <a:gd name="connsiteY1" fmla="*/ 0 h 2472267"/>
                <a:gd name="connsiteX2" fmla="*/ 0 w 1611577"/>
                <a:gd name="connsiteY2" fmla="*/ 1549400 h 2472267"/>
                <a:gd name="connsiteX3" fmla="*/ 465666 w 1611577"/>
                <a:gd name="connsiteY3" fmla="*/ 2472267 h 2472267"/>
                <a:gd name="connsiteX4" fmla="*/ 1610561 w 1611577"/>
                <a:gd name="connsiteY4" fmla="*/ 2472267 h 2472267"/>
                <a:gd name="connsiteX0" fmla="*/ 1609682 w 1610561"/>
                <a:gd name="connsiteY0" fmla="*/ 0 h 2472267"/>
                <a:gd name="connsiteX1" fmla="*/ 711200 w 1610561"/>
                <a:gd name="connsiteY1" fmla="*/ 0 h 2472267"/>
                <a:gd name="connsiteX2" fmla="*/ 0 w 1610561"/>
                <a:gd name="connsiteY2" fmla="*/ 1549400 h 2472267"/>
                <a:gd name="connsiteX3" fmla="*/ 465666 w 1610561"/>
                <a:gd name="connsiteY3" fmla="*/ 2472267 h 2472267"/>
                <a:gd name="connsiteX4" fmla="*/ 1610561 w 1610561"/>
                <a:gd name="connsiteY4" fmla="*/ 2472267 h 2472267"/>
                <a:gd name="connsiteX0" fmla="*/ 1607787 w 1608666"/>
                <a:gd name="connsiteY0" fmla="*/ 0 h 2472267"/>
                <a:gd name="connsiteX1" fmla="*/ 709305 w 1608666"/>
                <a:gd name="connsiteY1" fmla="*/ 0 h 2472267"/>
                <a:gd name="connsiteX2" fmla="*/ 0 w 1608666"/>
                <a:gd name="connsiteY2" fmla="*/ 1549400 h 2472267"/>
                <a:gd name="connsiteX3" fmla="*/ 463771 w 1608666"/>
                <a:gd name="connsiteY3" fmla="*/ 2472267 h 2472267"/>
                <a:gd name="connsiteX4" fmla="*/ 1608666 w 1608666"/>
                <a:gd name="connsiteY4" fmla="*/ 2472267 h 2472267"/>
                <a:gd name="connsiteX0" fmla="*/ 1603996 w 1604875"/>
                <a:gd name="connsiteY0" fmla="*/ 0 h 2472267"/>
                <a:gd name="connsiteX1" fmla="*/ 705514 w 1604875"/>
                <a:gd name="connsiteY1" fmla="*/ 0 h 2472267"/>
                <a:gd name="connsiteX2" fmla="*/ 0 w 1604875"/>
                <a:gd name="connsiteY2" fmla="*/ 1549400 h 2472267"/>
                <a:gd name="connsiteX3" fmla="*/ 459980 w 1604875"/>
                <a:gd name="connsiteY3" fmla="*/ 2472267 h 2472267"/>
                <a:gd name="connsiteX4" fmla="*/ 1604875 w 1604875"/>
                <a:gd name="connsiteY4" fmla="*/ 2472267 h 2472267"/>
                <a:gd name="connsiteX0" fmla="*/ 1603996 w 1604875"/>
                <a:gd name="connsiteY0" fmla="*/ 1905 h 2474172"/>
                <a:gd name="connsiteX1" fmla="*/ 457229 w 1604875"/>
                <a:gd name="connsiteY1" fmla="*/ 0 h 2474172"/>
                <a:gd name="connsiteX2" fmla="*/ 0 w 1604875"/>
                <a:gd name="connsiteY2" fmla="*/ 1551305 h 2474172"/>
                <a:gd name="connsiteX3" fmla="*/ 459980 w 1604875"/>
                <a:gd name="connsiteY3" fmla="*/ 2474172 h 2474172"/>
                <a:gd name="connsiteX4" fmla="*/ 1604875 w 1604875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5576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2474172"/>
                <a:gd name="connsiteX1" fmla="*/ 862825 w 2010471"/>
                <a:gd name="connsiteY1" fmla="*/ 0 h 2474172"/>
                <a:gd name="connsiteX2" fmla="*/ 0 w 2010471"/>
                <a:gd name="connsiteY2" fmla="*/ 1898088 h 2474172"/>
                <a:gd name="connsiteX3" fmla="*/ 867472 w 2010471"/>
                <a:gd name="connsiteY3" fmla="*/ 2474172 h 2474172"/>
                <a:gd name="connsiteX4" fmla="*/ 2010471 w 2010471"/>
                <a:gd name="connsiteY4" fmla="*/ 2474172 h 2474172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867472 w 2010471"/>
                <a:gd name="connsiteY3" fmla="*/ 2474172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3927"/>
                <a:gd name="connsiteX1" fmla="*/ 862825 w 2010471"/>
                <a:gd name="connsiteY1" fmla="*/ 0 h 3163927"/>
                <a:gd name="connsiteX2" fmla="*/ 0 w 2010471"/>
                <a:gd name="connsiteY2" fmla="*/ 1898088 h 3163927"/>
                <a:gd name="connsiteX3" fmla="*/ 640035 w 2010471"/>
                <a:gd name="connsiteY3" fmla="*/ 3163927 h 3163927"/>
                <a:gd name="connsiteX4" fmla="*/ 2010471 w 2010471"/>
                <a:gd name="connsiteY4" fmla="*/ 3163927 h 3163927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0035 w 2010471"/>
                <a:gd name="connsiteY3" fmla="*/ 3163927 h 3167738"/>
                <a:gd name="connsiteX4" fmla="*/ 2010471 w 2010471"/>
                <a:gd name="connsiteY4" fmla="*/ 3167738 h 3167738"/>
                <a:gd name="connsiteX0" fmla="*/ 2009592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3383 w 2013383"/>
                <a:gd name="connsiteY0" fmla="*/ 1905 h 3167738"/>
                <a:gd name="connsiteX1" fmla="*/ 862825 w 2013383"/>
                <a:gd name="connsiteY1" fmla="*/ 0 h 3167738"/>
                <a:gd name="connsiteX2" fmla="*/ 0 w 2013383"/>
                <a:gd name="connsiteY2" fmla="*/ 1898088 h 3167738"/>
                <a:gd name="connsiteX3" fmla="*/ 641930 w 2013383"/>
                <a:gd name="connsiteY3" fmla="*/ 3167738 h 3167738"/>
                <a:gd name="connsiteX4" fmla="*/ 2010471 w 2013383"/>
                <a:gd name="connsiteY4" fmla="*/ 3167738 h 3167738"/>
                <a:gd name="connsiteX0" fmla="*/ 2011488 w 2011488"/>
                <a:gd name="connsiteY0" fmla="*/ 1905 h 3167738"/>
                <a:gd name="connsiteX1" fmla="*/ 862825 w 2011488"/>
                <a:gd name="connsiteY1" fmla="*/ 0 h 3167738"/>
                <a:gd name="connsiteX2" fmla="*/ 0 w 2011488"/>
                <a:gd name="connsiteY2" fmla="*/ 1898088 h 3167738"/>
                <a:gd name="connsiteX3" fmla="*/ 641930 w 2011488"/>
                <a:gd name="connsiteY3" fmla="*/ 3167738 h 3167738"/>
                <a:gd name="connsiteX4" fmla="*/ 2010471 w 2011488"/>
                <a:gd name="connsiteY4" fmla="*/ 3167738 h 3167738"/>
                <a:gd name="connsiteX0" fmla="*/ 2009593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11489 w 2011489"/>
                <a:gd name="connsiteY0" fmla="*/ 1905 h 3167738"/>
                <a:gd name="connsiteX1" fmla="*/ 862825 w 2011489"/>
                <a:gd name="connsiteY1" fmla="*/ 0 h 3167738"/>
                <a:gd name="connsiteX2" fmla="*/ 0 w 2011489"/>
                <a:gd name="connsiteY2" fmla="*/ 1898088 h 3167738"/>
                <a:gd name="connsiteX3" fmla="*/ 641930 w 2011489"/>
                <a:gd name="connsiteY3" fmla="*/ 3167738 h 3167738"/>
                <a:gd name="connsiteX4" fmla="*/ 2010471 w 2011489"/>
                <a:gd name="connsiteY4" fmla="*/ 3167738 h 3167738"/>
                <a:gd name="connsiteX0" fmla="*/ 2009594 w 2010471"/>
                <a:gd name="connsiteY0" fmla="*/ 1905 h 3167738"/>
                <a:gd name="connsiteX1" fmla="*/ 862825 w 2010471"/>
                <a:gd name="connsiteY1" fmla="*/ 0 h 3167738"/>
                <a:gd name="connsiteX2" fmla="*/ 0 w 2010471"/>
                <a:gd name="connsiteY2" fmla="*/ 1898088 h 3167738"/>
                <a:gd name="connsiteX3" fmla="*/ 641930 w 2010471"/>
                <a:gd name="connsiteY3" fmla="*/ 3167738 h 3167738"/>
                <a:gd name="connsiteX4" fmla="*/ 2010471 w 2010471"/>
                <a:gd name="connsiteY4" fmla="*/ 3167738 h 3167738"/>
                <a:gd name="connsiteX0" fmla="*/ 2009594 w 2009594"/>
                <a:gd name="connsiteY0" fmla="*/ 1905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9643"/>
                <a:gd name="connsiteX1" fmla="*/ 862825 w 2009594"/>
                <a:gd name="connsiteY1" fmla="*/ 1905 h 3169643"/>
                <a:gd name="connsiteX2" fmla="*/ 0 w 2009594"/>
                <a:gd name="connsiteY2" fmla="*/ 1899993 h 3169643"/>
                <a:gd name="connsiteX3" fmla="*/ 641930 w 2009594"/>
                <a:gd name="connsiteY3" fmla="*/ 3169643 h 3169643"/>
                <a:gd name="connsiteX4" fmla="*/ 2008576 w 2009594"/>
                <a:gd name="connsiteY4" fmla="*/ 3169643 h 3169643"/>
                <a:gd name="connsiteX0" fmla="*/ 2009594 w 2009594"/>
                <a:gd name="connsiteY0" fmla="*/ 0 h 3167738"/>
                <a:gd name="connsiteX1" fmla="*/ 862825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1905 h 3167738"/>
                <a:gd name="connsiteX1" fmla="*/ 860930 w 2009594"/>
                <a:gd name="connsiteY1" fmla="*/ 0 h 3167738"/>
                <a:gd name="connsiteX2" fmla="*/ 0 w 2009594"/>
                <a:gd name="connsiteY2" fmla="*/ 1898088 h 3167738"/>
                <a:gd name="connsiteX3" fmla="*/ 641930 w 2009594"/>
                <a:gd name="connsiteY3" fmla="*/ 3167738 h 3167738"/>
                <a:gd name="connsiteX4" fmla="*/ 2008576 w 2009594"/>
                <a:gd name="connsiteY4" fmla="*/ 3167738 h 3167738"/>
                <a:gd name="connsiteX0" fmla="*/ 2009594 w 2009594"/>
                <a:gd name="connsiteY0" fmla="*/ 0 h 3165833"/>
                <a:gd name="connsiteX1" fmla="*/ 860930 w 2009594"/>
                <a:gd name="connsiteY1" fmla="*/ 0 h 3165833"/>
                <a:gd name="connsiteX2" fmla="*/ 0 w 2009594"/>
                <a:gd name="connsiteY2" fmla="*/ 1896183 h 3165833"/>
                <a:gd name="connsiteX3" fmla="*/ 641930 w 2009594"/>
                <a:gd name="connsiteY3" fmla="*/ 3165833 h 3165833"/>
                <a:gd name="connsiteX4" fmla="*/ 2008576 w 2009594"/>
                <a:gd name="connsiteY4" fmla="*/ 3165833 h 316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594" h="3165833">
                  <a:moveTo>
                    <a:pt x="2009594" y="0"/>
                  </a:moveTo>
                  <a:lnTo>
                    <a:pt x="860930" y="0"/>
                  </a:lnTo>
                  <a:lnTo>
                    <a:pt x="0" y="1896183"/>
                  </a:lnTo>
                  <a:lnTo>
                    <a:pt x="641930" y="3165833"/>
                  </a:lnTo>
                  <a:lnTo>
                    <a:pt x="2008576" y="3165833"/>
                  </a:lnTo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Volný tvar 28"/>
            <p:cNvSpPr/>
            <p:nvPr userDrawn="1"/>
          </p:nvSpPr>
          <p:spPr>
            <a:xfrm>
              <a:off x="9316886" y="3164324"/>
              <a:ext cx="1375107" cy="2704206"/>
            </a:xfrm>
            <a:custGeom>
              <a:avLst/>
              <a:gdLst>
                <a:gd name="connsiteX0" fmla="*/ 1134533 w 1134533"/>
                <a:gd name="connsiteY0" fmla="*/ 0 h 2243667"/>
                <a:gd name="connsiteX1" fmla="*/ 1134533 w 1134533"/>
                <a:gd name="connsiteY1" fmla="*/ 2243667 h 2243667"/>
                <a:gd name="connsiteX2" fmla="*/ 0 w 1134533"/>
                <a:gd name="connsiteY2" fmla="*/ 0 h 2243667"/>
                <a:gd name="connsiteX0" fmla="*/ 1134533 w 1138298"/>
                <a:gd name="connsiteY0" fmla="*/ 0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134533 w 1138298"/>
                <a:gd name="connsiteY0" fmla="*/ 693566 h 3398339"/>
                <a:gd name="connsiteX1" fmla="*/ 1138298 w 1138298"/>
                <a:gd name="connsiteY1" fmla="*/ 3398339 h 3398339"/>
                <a:gd name="connsiteX2" fmla="*/ 0 w 1138298"/>
                <a:gd name="connsiteY2" fmla="*/ 0 h 3398339"/>
                <a:gd name="connsiteX0" fmla="*/ 1356642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6642 w 1358525"/>
                <a:gd name="connsiteY0" fmla="*/ 0 h 2704773"/>
                <a:gd name="connsiteX1" fmla="*/ 1358525 w 1358525"/>
                <a:gd name="connsiteY1" fmla="*/ 2704773 h 2704773"/>
                <a:gd name="connsiteX2" fmla="*/ 0 w 1358525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  <a:gd name="connsiteX0" fmla="*/ 1360406 w 1360587"/>
                <a:gd name="connsiteY0" fmla="*/ 0 h 2704773"/>
                <a:gd name="connsiteX1" fmla="*/ 1360407 w 1360587"/>
                <a:gd name="connsiteY1" fmla="*/ 2704773 h 2704773"/>
                <a:gd name="connsiteX2" fmla="*/ 0 w 1360587"/>
                <a:gd name="connsiteY2" fmla="*/ 0 h 2704773"/>
                <a:gd name="connsiteX0" fmla="*/ 1358524 w 1360407"/>
                <a:gd name="connsiteY0" fmla="*/ 0 h 2704773"/>
                <a:gd name="connsiteX1" fmla="*/ 1360407 w 1360407"/>
                <a:gd name="connsiteY1" fmla="*/ 2704773 h 2704773"/>
                <a:gd name="connsiteX2" fmla="*/ 0 w 1360407"/>
                <a:gd name="connsiteY2" fmla="*/ 0 h 2704773"/>
                <a:gd name="connsiteX0" fmla="*/ 1358524 w 1358705"/>
                <a:gd name="connsiteY0" fmla="*/ 0 h 2704773"/>
                <a:gd name="connsiteX1" fmla="*/ 1358525 w 1358705"/>
                <a:gd name="connsiteY1" fmla="*/ 2704773 h 2704773"/>
                <a:gd name="connsiteX2" fmla="*/ 0 w 1358705"/>
                <a:gd name="connsiteY2" fmla="*/ 0 h 27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705" h="2704773">
                  <a:moveTo>
                    <a:pt x="1358524" y="0"/>
                  </a:moveTo>
                  <a:cubicBezTo>
                    <a:pt x="1359152" y="901591"/>
                    <a:pt x="1357897" y="1803182"/>
                    <a:pt x="1358525" y="2704773"/>
                  </a:cubicBezTo>
                  <a:cubicBezTo>
                    <a:pt x="980347" y="1956884"/>
                    <a:pt x="378178" y="747889"/>
                    <a:pt x="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Volný tvar 29"/>
            <p:cNvSpPr/>
            <p:nvPr userDrawn="1"/>
          </p:nvSpPr>
          <p:spPr>
            <a:xfrm>
              <a:off x="2381428" y="0"/>
              <a:ext cx="7155030" cy="1892480"/>
            </a:xfrm>
            <a:custGeom>
              <a:avLst/>
              <a:gdLst>
                <a:gd name="connsiteX0" fmla="*/ 744220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438390 w 8144934"/>
                <a:gd name="connsiteY0" fmla="*/ 1540934 h 1540934"/>
                <a:gd name="connsiteX1" fmla="*/ 8144934 w 8144934"/>
                <a:gd name="connsiteY1" fmla="*/ 0 h 1540934"/>
                <a:gd name="connsiteX2" fmla="*/ 0 w 8144934"/>
                <a:gd name="connsiteY2" fmla="*/ 0 h 1540934"/>
                <a:gd name="connsiteX0" fmla="*/ 7032565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8144934"/>
                <a:gd name="connsiteY0" fmla="*/ 1882340 h 1882340"/>
                <a:gd name="connsiteX1" fmla="*/ 8144934 w 8144934"/>
                <a:gd name="connsiteY1" fmla="*/ 0 h 1882340"/>
                <a:gd name="connsiteX2" fmla="*/ 0 w 8144934"/>
                <a:gd name="connsiteY2" fmla="*/ 0 h 1882340"/>
                <a:gd name="connsiteX0" fmla="*/ 7030660 w 7895342"/>
                <a:gd name="connsiteY0" fmla="*/ 1882340 h 1882340"/>
                <a:gd name="connsiteX1" fmla="*/ 7895342 w 7895342"/>
                <a:gd name="connsiteY1" fmla="*/ 0 h 1882340"/>
                <a:gd name="connsiteX2" fmla="*/ 0 w 7895342"/>
                <a:gd name="connsiteY2" fmla="*/ 0 h 1882340"/>
                <a:gd name="connsiteX0" fmla="*/ 6272357 w 7137039"/>
                <a:gd name="connsiteY0" fmla="*/ 1884237 h 1884237"/>
                <a:gd name="connsiteX1" fmla="*/ 7137039 w 7137039"/>
                <a:gd name="connsiteY1" fmla="*/ 1897 h 1884237"/>
                <a:gd name="connsiteX2" fmla="*/ 0 w 7137039"/>
                <a:gd name="connsiteY2" fmla="*/ 0 h 1884237"/>
                <a:gd name="connsiteX0" fmla="*/ 6276168 w 7137039"/>
                <a:gd name="connsiteY0" fmla="*/ 1882340 h 1882340"/>
                <a:gd name="connsiteX1" fmla="*/ 7137039 w 7137039"/>
                <a:gd name="connsiteY1" fmla="*/ 1897 h 1882340"/>
                <a:gd name="connsiteX2" fmla="*/ 0 w 7137039"/>
                <a:gd name="connsiteY2" fmla="*/ 0 h 1882340"/>
                <a:gd name="connsiteX0" fmla="*/ 6276168 w 7137039"/>
                <a:gd name="connsiteY0" fmla="*/ 1886133 h 1886133"/>
                <a:gd name="connsiteX1" fmla="*/ 7137039 w 7137039"/>
                <a:gd name="connsiteY1" fmla="*/ 1897 h 1886133"/>
                <a:gd name="connsiteX2" fmla="*/ 0 w 7137039"/>
                <a:gd name="connsiteY2" fmla="*/ 0 h 1886133"/>
                <a:gd name="connsiteX0" fmla="*/ 6291410 w 7152281"/>
                <a:gd name="connsiteY0" fmla="*/ 1884236 h 1884236"/>
                <a:gd name="connsiteX1" fmla="*/ 7152281 w 7152281"/>
                <a:gd name="connsiteY1" fmla="*/ 0 h 1884236"/>
                <a:gd name="connsiteX2" fmla="*/ 0 w 7152281"/>
                <a:gd name="connsiteY2" fmla="*/ 0 h 1884236"/>
                <a:gd name="connsiteX0" fmla="*/ 6293315 w 7154186"/>
                <a:gd name="connsiteY0" fmla="*/ 1884236 h 1884236"/>
                <a:gd name="connsiteX1" fmla="*/ 7154186 w 7154186"/>
                <a:gd name="connsiteY1" fmla="*/ 0 h 1884236"/>
                <a:gd name="connsiteX2" fmla="*/ 0 w 7154186"/>
                <a:gd name="connsiteY2" fmla="*/ 0 h 1884236"/>
                <a:gd name="connsiteX0" fmla="*/ 6295220 w 7156091"/>
                <a:gd name="connsiteY0" fmla="*/ 1884236 h 1884236"/>
                <a:gd name="connsiteX1" fmla="*/ 7156091 w 7156091"/>
                <a:gd name="connsiteY1" fmla="*/ 0 h 1884236"/>
                <a:gd name="connsiteX2" fmla="*/ 0 w 7156091"/>
                <a:gd name="connsiteY2" fmla="*/ 0 h 188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6091" h="1884236">
                  <a:moveTo>
                    <a:pt x="6295220" y="1884236"/>
                  </a:moveTo>
                  <a:lnTo>
                    <a:pt x="7156091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Volný tvar 30"/>
            <p:cNvSpPr/>
            <p:nvPr userDrawn="1"/>
          </p:nvSpPr>
          <p:spPr>
            <a:xfrm>
              <a:off x="-1" y="-1905"/>
              <a:ext cx="8678465" cy="4438313"/>
            </a:xfrm>
            <a:custGeom>
              <a:avLst/>
              <a:gdLst>
                <a:gd name="connsiteX0" fmla="*/ 9084733 w 9084733"/>
                <a:gd name="connsiteY0" fmla="*/ 1549400 h 3623734"/>
                <a:gd name="connsiteX1" fmla="*/ 1659466 w 9084733"/>
                <a:gd name="connsiteY1" fmla="*/ 0 h 3623734"/>
                <a:gd name="connsiteX2" fmla="*/ 0 w 9084733"/>
                <a:gd name="connsiteY2" fmla="*/ 0 h 3623734"/>
                <a:gd name="connsiteX3" fmla="*/ 0 w 9084733"/>
                <a:gd name="connsiteY3" fmla="*/ 3623734 h 3623734"/>
                <a:gd name="connsiteX0" fmla="*/ 9071408 w 9071408"/>
                <a:gd name="connsiteY0" fmla="*/ 1547495 h 3623734"/>
                <a:gd name="connsiteX1" fmla="*/ 1659466 w 9071408"/>
                <a:gd name="connsiteY1" fmla="*/ 0 h 3623734"/>
                <a:gd name="connsiteX2" fmla="*/ 0 w 9071408"/>
                <a:gd name="connsiteY2" fmla="*/ 0 h 3623734"/>
                <a:gd name="connsiteX3" fmla="*/ 0 w 9071408"/>
                <a:gd name="connsiteY3" fmla="*/ 3623734 h 3623734"/>
                <a:gd name="connsiteX0" fmla="*/ 9073312 w 9073312"/>
                <a:gd name="connsiteY0" fmla="*/ 1547495 h 4437340"/>
                <a:gd name="connsiteX1" fmla="*/ 1661370 w 9073312"/>
                <a:gd name="connsiteY1" fmla="*/ 0 h 4437340"/>
                <a:gd name="connsiteX2" fmla="*/ 1904 w 9073312"/>
                <a:gd name="connsiteY2" fmla="*/ 0 h 4437340"/>
                <a:gd name="connsiteX3" fmla="*/ 0 w 9073312"/>
                <a:gd name="connsiteY3" fmla="*/ 4437340 h 4437340"/>
                <a:gd name="connsiteX0" fmla="*/ 9071408 w 9071408"/>
                <a:gd name="connsiteY0" fmla="*/ 1547495 h 4437340"/>
                <a:gd name="connsiteX1" fmla="*/ 1659466 w 9071408"/>
                <a:gd name="connsiteY1" fmla="*/ 0 h 4437340"/>
                <a:gd name="connsiteX2" fmla="*/ 0 w 9071408"/>
                <a:gd name="connsiteY2" fmla="*/ 0 h 4437340"/>
                <a:gd name="connsiteX3" fmla="*/ 0 w 9071408"/>
                <a:gd name="connsiteY3" fmla="*/ 4437340 h 4437340"/>
                <a:gd name="connsiteX0" fmla="*/ 8667864 w 8667864"/>
                <a:gd name="connsiteY0" fmla="*/ 1894278 h 4437340"/>
                <a:gd name="connsiteX1" fmla="*/ 1659466 w 8667864"/>
                <a:gd name="connsiteY1" fmla="*/ 0 h 4437340"/>
                <a:gd name="connsiteX2" fmla="*/ 0 w 8667864"/>
                <a:gd name="connsiteY2" fmla="*/ 0 h 4437340"/>
                <a:gd name="connsiteX3" fmla="*/ 0 w 8667864"/>
                <a:gd name="connsiteY3" fmla="*/ 4437340 h 4437340"/>
                <a:gd name="connsiteX0" fmla="*/ 8667864 w 8667864"/>
                <a:gd name="connsiteY0" fmla="*/ 1896183 h 4439245"/>
                <a:gd name="connsiteX1" fmla="*/ 2373282 w 8667864"/>
                <a:gd name="connsiteY1" fmla="*/ 0 h 4439245"/>
                <a:gd name="connsiteX2" fmla="*/ 0 w 8667864"/>
                <a:gd name="connsiteY2" fmla="*/ 1905 h 4439245"/>
                <a:gd name="connsiteX3" fmla="*/ 0 w 8667864"/>
                <a:gd name="connsiteY3" fmla="*/ 4439245 h 4439245"/>
                <a:gd name="connsiteX0" fmla="*/ 8671671 w 8671671"/>
                <a:gd name="connsiteY0" fmla="*/ 1894278 h 4439245"/>
                <a:gd name="connsiteX1" fmla="*/ 2373282 w 8671671"/>
                <a:gd name="connsiteY1" fmla="*/ 0 h 4439245"/>
                <a:gd name="connsiteX2" fmla="*/ 0 w 8671671"/>
                <a:gd name="connsiteY2" fmla="*/ 1905 h 4439245"/>
                <a:gd name="connsiteX3" fmla="*/ 0 w 8671671"/>
                <a:gd name="connsiteY3" fmla="*/ 4439245 h 44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1671" h="4439245">
                  <a:moveTo>
                    <a:pt x="8671671" y="1894278"/>
                  </a:moveTo>
                  <a:lnTo>
                    <a:pt x="2373282" y="0"/>
                  </a:lnTo>
                  <a:lnTo>
                    <a:pt x="0" y="1905"/>
                  </a:lnTo>
                  <a:lnTo>
                    <a:pt x="0" y="4439245"/>
                  </a:lnTo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849" y="1054894"/>
              <a:ext cx="1224000" cy="1622866"/>
            </a:xfrm>
            <a:prstGeom prst="rect">
              <a:avLst/>
            </a:prstGeom>
          </p:spPr>
        </p:pic>
      </p:grp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42848" y="1638000"/>
            <a:ext cx="8280000" cy="540000"/>
          </a:xfrm>
        </p:spPr>
        <p:txBody>
          <a:bodyPr anchor="t" anchorCtr="0">
            <a:noAutofit/>
          </a:bodyPr>
          <a:lstStyle>
            <a:lvl1pPr>
              <a:lnSpc>
                <a:spcPts val="4400"/>
              </a:lnSpc>
              <a:defRPr sz="3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8" y="5506843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Jméno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8" y="6298677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sz="2000" noProof="0" dirty="0" smtClean="0"/>
              <a:t>XX.XX.2017</a:t>
            </a:r>
            <a:endParaRPr lang="cs-CZ" noProof="0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2849" y="2358000"/>
            <a:ext cx="6910949" cy="719849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Dodatečné informace</a:t>
            </a:r>
            <a:endParaRPr lang="cs-CZ" noProof="0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1949" y="5902760"/>
            <a:ext cx="5183231" cy="323932"/>
          </a:xfrm>
        </p:spPr>
        <p:txBody>
          <a:bodyPr vert="horz" lIns="0" tIns="0" rIns="0" bIns="0" rtlCol="0" anchor="b" anchorCtr="0">
            <a:noAutofit/>
          </a:bodyPr>
          <a:lstStyle>
            <a:lvl1pPr marL="180000" indent="-180000">
              <a:buNone/>
              <a:defRPr lang="cs-CZ" sz="2000" noProof="0" dirty="0">
                <a:solidFill>
                  <a:schemeClr val="bg1"/>
                </a:solidFill>
                <a:effectLst>
                  <a:glow rad="254000">
                    <a:schemeClr val="tx1">
                      <a:alpha val="34000"/>
                    </a:schemeClr>
                  </a:glow>
                </a:effectLst>
              </a:defRPr>
            </a:lvl1pPr>
          </a:lstStyle>
          <a:p>
            <a:pPr marL="0" lvl="0" indent="0">
              <a:lnSpc>
                <a:spcPts val="2400"/>
              </a:lnSpc>
            </a:pPr>
            <a:r>
              <a:rPr lang="cs-CZ" noProof="0" dirty="0" smtClean="0"/>
              <a:t>Oddělení</a:t>
            </a:r>
            <a:endParaRPr lang="cs-CZ" noProof="0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342849" y="7162496"/>
            <a:ext cx="269960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719894" y="7162496"/>
            <a:ext cx="6173596" cy="179962"/>
          </a:xfrm>
        </p:spPr>
        <p:txBody>
          <a:bodyPr/>
          <a:lstStyle>
            <a:lvl1pPr>
              <a:defRPr>
                <a:noFill/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3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0" y="1439561"/>
            <a:ext cx="10006115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493685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51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525268" y="1439561"/>
            <a:ext cx="4823697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60831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701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446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9632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37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099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42849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98324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253800" y="1439561"/>
            <a:ext cx="3095166" cy="518368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smtClean="0"/>
              <a:t>Další kapitola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9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50" y="1439560"/>
            <a:ext cx="3096065" cy="5183048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97436" y="1439560"/>
            <a:ext cx="6551028" cy="5183048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1949" y="1439562"/>
            <a:ext cx="10006515" cy="5183685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691813" cy="6964537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42850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850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342850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2850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525268" y="1439699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25268" y="3743214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525268" y="4139132"/>
            <a:ext cx="4823696" cy="2231531"/>
          </a:xfrm>
        </p:spPr>
        <p:txBody>
          <a:bodyPr/>
          <a:lstStyle>
            <a:lvl1pPr algn="l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cs-CZ" noProof="0" dirty="0" smtClean="0"/>
              <a:t>Obrázek</a:t>
            </a:r>
            <a:endParaRPr lang="cs-CZ" noProof="0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25268" y="6442647"/>
            <a:ext cx="4823696" cy="1799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cs-CZ" noProof="0" dirty="0" smtClean="0"/>
              <a:t>Titulek</a:t>
            </a:r>
            <a:endParaRPr lang="cs-CZ" noProof="0" dirty="0"/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341949" y="899811"/>
            <a:ext cx="10006115" cy="35992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 dirty="0" smtClean="0"/>
              <a:t>Podnadpis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8200005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endParaRPr lang="cs-CZ" sz="2800" b="1" i="0" baseline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458142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7" r:id="rId2"/>
    <p:sldLayoutId id="2147483686" r:id="rId3"/>
    <p:sldLayoutId id="2147483691" r:id="rId4"/>
    <p:sldLayoutId id="2147483692" r:id="rId5"/>
    <p:sldLayoutId id="2147483687" r:id="rId6"/>
    <p:sldLayoutId id="2147483688" r:id="rId7"/>
    <p:sldLayoutId id="2147483690" r:id="rId8"/>
    <p:sldLayoutId id="2147483689" r:id="rId9"/>
    <p:sldLayoutId id="2147483685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13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5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9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6961281"/>
            <a:ext cx="10693400" cy="599982"/>
            <a:chOff x="0" y="6961281"/>
            <a:chExt cx="10693400" cy="599982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721" y="7084105"/>
              <a:ext cx="1726779" cy="360000"/>
            </a:xfrm>
            <a:prstGeom prst="rect">
              <a:avLst/>
            </a:prstGeom>
          </p:spPr>
        </p:pic>
        <p:sp>
          <p:nvSpPr>
            <p:cNvPr id="21" name="Volný tvar 20"/>
            <p:cNvSpPr/>
            <p:nvPr userDrawn="1"/>
          </p:nvSpPr>
          <p:spPr>
            <a:xfrm>
              <a:off x="0" y="6961281"/>
              <a:ext cx="8444706" cy="599334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599334 h 599334"/>
                <a:gd name="connsiteX1" fmla="*/ 8335151 w 8490871"/>
                <a:gd name="connsiteY1" fmla="*/ 242876 h 599334"/>
                <a:gd name="connsiteX2" fmla="*/ 8455205 w 8490871"/>
                <a:gd name="connsiteY2" fmla="*/ 3506 h 599334"/>
                <a:gd name="connsiteX3" fmla="*/ 159745 w 8490871"/>
                <a:gd name="connsiteY3" fmla="*/ 0 h 599334"/>
                <a:gd name="connsiteX4" fmla="*/ 0 w 8490871"/>
                <a:gd name="connsiteY4" fmla="*/ 599334 h 599334"/>
                <a:gd name="connsiteX5" fmla="*/ 8490871 w 8490871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12236 w 8331126"/>
                <a:gd name="connsiteY4" fmla="*/ 599334 h 599334"/>
                <a:gd name="connsiteX5" fmla="*/ 8331126 w 8331126"/>
                <a:gd name="connsiteY5" fmla="*/ 599334 h 599334"/>
                <a:gd name="connsiteX0" fmla="*/ 8331126 w 8331126"/>
                <a:gd name="connsiteY0" fmla="*/ 599334 h 599334"/>
                <a:gd name="connsiteX1" fmla="*/ 8175406 w 8331126"/>
                <a:gd name="connsiteY1" fmla="*/ 242876 h 599334"/>
                <a:gd name="connsiteX2" fmla="*/ 8295460 w 8331126"/>
                <a:gd name="connsiteY2" fmla="*/ 3506 h 599334"/>
                <a:gd name="connsiteX3" fmla="*/ 0 w 8331126"/>
                <a:gd name="connsiteY3" fmla="*/ 0 h 599334"/>
                <a:gd name="connsiteX4" fmla="*/ 2842 w 8331126"/>
                <a:gd name="connsiteY4" fmla="*/ 599334 h 599334"/>
                <a:gd name="connsiteX5" fmla="*/ 8331126 w 8331126"/>
                <a:gd name="connsiteY5" fmla="*/ 599334 h 599334"/>
                <a:gd name="connsiteX0" fmla="*/ 8328482 w 8328482"/>
                <a:gd name="connsiteY0" fmla="*/ 599334 h 599334"/>
                <a:gd name="connsiteX1" fmla="*/ 8172762 w 8328482"/>
                <a:gd name="connsiteY1" fmla="*/ 242876 h 599334"/>
                <a:gd name="connsiteX2" fmla="*/ 8292816 w 8328482"/>
                <a:gd name="connsiteY2" fmla="*/ 3506 h 599334"/>
                <a:gd name="connsiteX3" fmla="*/ 1114 w 8328482"/>
                <a:gd name="connsiteY3" fmla="*/ 0 h 599334"/>
                <a:gd name="connsiteX4" fmla="*/ 198 w 8328482"/>
                <a:gd name="connsiteY4" fmla="*/ 599334 h 599334"/>
                <a:gd name="connsiteX5" fmla="*/ 8328482 w 8328482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  <a:gd name="connsiteX0" fmla="*/ 8328325 w 8328325"/>
                <a:gd name="connsiteY0" fmla="*/ 599334 h 599334"/>
                <a:gd name="connsiteX1" fmla="*/ 8172605 w 8328325"/>
                <a:gd name="connsiteY1" fmla="*/ 242876 h 599334"/>
                <a:gd name="connsiteX2" fmla="*/ 8292659 w 8328325"/>
                <a:gd name="connsiteY2" fmla="*/ 3506 h 599334"/>
                <a:gd name="connsiteX3" fmla="*/ 14110 w 8328325"/>
                <a:gd name="connsiteY3" fmla="*/ 0 h 599334"/>
                <a:gd name="connsiteX4" fmla="*/ 41 w 8328325"/>
                <a:gd name="connsiteY4" fmla="*/ 599334 h 599334"/>
                <a:gd name="connsiteX5" fmla="*/ 8328325 w 8328325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1630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2841 w 8329246"/>
                <a:gd name="connsiteY4" fmla="*/ 599334 h 599334"/>
                <a:gd name="connsiteX5" fmla="*/ 8329246 w 8329246"/>
                <a:gd name="connsiteY5" fmla="*/ 599334 h 599334"/>
                <a:gd name="connsiteX0" fmla="*/ 8329246 w 8329246"/>
                <a:gd name="connsiteY0" fmla="*/ 599334 h 599334"/>
                <a:gd name="connsiteX1" fmla="*/ 8173526 w 8329246"/>
                <a:gd name="connsiteY1" fmla="*/ 242876 h 599334"/>
                <a:gd name="connsiteX2" fmla="*/ 8293580 w 8329246"/>
                <a:gd name="connsiteY2" fmla="*/ 3506 h 599334"/>
                <a:gd name="connsiteX3" fmla="*/ 0 w 8329246"/>
                <a:gd name="connsiteY3" fmla="*/ 0 h 599334"/>
                <a:gd name="connsiteX4" fmla="*/ 962 w 8329246"/>
                <a:gd name="connsiteY4" fmla="*/ 599334 h 599334"/>
                <a:gd name="connsiteX5" fmla="*/ 8329246 w 8329246"/>
                <a:gd name="connsiteY5" fmla="*/ 599334 h 599334"/>
                <a:gd name="connsiteX0" fmla="*/ 8330206 w 8330206"/>
                <a:gd name="connsiteY0" fmla="*/ 599334 h 599334"/>
                <a:gd name="connsiteX1" fmla="*/ 8174486 w 8330206"/>
                <a:gd name="connsiteY1" fmla="*/ 242876 h 599334"/>
                <a:gd name="connsiteX2" fmla="*/ 8294540 w 8330206"/>
                <a:gd name="connsiteY2" fmla="*/ 3506 h 599334"/>
                <a:gd name="connsiteX3" fmla="*/ 960 w 8330206"/>
                <a:gd name="connsiteY3" fmla="*/ 0 h 599334"/>
                <a:gd name="connsiteX4" fmla="*/ 43 w 8330206"/>
                <a:gd name="connsiteY4" fmla="*/ 599334 h 599334"/>
                <a:gd name="connsiteX5" fmla="*/ 8330206 w 8330206"/>
                <a:gd name="connsiteY5" fmla="*/ 599334 h 599334"/>
                <a:gd name="connsiteX0" fmla="*/ 8331125 w 8331125"/>
                <a:gd name="connsiteY0" fmla="*/ 599334 h 599334"/>
                <a:gd name="connsiteX1" fmla="*/ 8175405 w 8331125"/>
                <a:gd name="connsiteY1" fmla="*/ 242876 h 599334"/>
                <a:gd name="connsiteX2" fmla="*/ 8295459 w 8331125"/>
                <a:gd name="connsiteY2" fmla="*/ 3506 h 599334"/>
                <a:gd name="connsiteX3" fmla="*/ 0 w 8331125"/>
                <a:gd name="connsiteY3" fmla="*/ 0 h 599334"/>
                <a:gd name="connsiteX4" fmla="*/ 962 w 8331125"/>
                <a:gd name="connsiteY4" fmla="*/ 599334 h 599334"/>
                <a:gd name="connsiteX5" fmla="*/ 8331125 w 8331125"/>
                <a:gd name="connsiteY5" fmla="*/ 599334 h 599334"/>
                <a:gd name="connsiteX0" fmla="*/ 8330185 w 8330185"/>
                <a:gd name="connsiteY0" fmla="*/ 599334 h 599334"/>
                <a:gd name="connsiteX1" fmla="*/ 8174465 w 8330185"/>
                <a:gd name="connsiteY1" fmla="*/ 242876 h 599334"/>
                <a:gd name="connsiteX2" fmla="*/ 8294519 w 8330185"/>
                <a:gd name="connsiteY2" fmla="*/ 3506 h 599334"/>
                <a:gd name="connsiteX3" fmla="*/ 2818 w 8330185"/>
                <a:gd name="connsiteY3" fmla="*/ 0 h 599334"/>
                <a:gd name="connsiteX4" fmla="*/ 22 w 8330185"/>
                <a:gd name="connsiteY4" fmla="*/ 599334 h 599334"/>
                <a:gd name="connsiteX5" fmla="*/ 8330185 w 8330185"/>
                <a:gd name="connsiteY5" fmla="*/ 599334 h 599334"/>
                <a:gd name="connsiteX0" fmla="*/ 8328328 w 8328328"/>
                <a:gd name="connsiteY0" fmla="*/ 599334 h 599334"/>
                <a:gd name="connsiteX1" fmla="*/ 8172608 w 8328328"/>
                <a:gd name="connsiteY1" fmla="*/ 242876 h 599334"/>
                <a:gd name="connsiteX2" fmla="*/ 8292662 w 8328328"/>
                <a:gd name="connsiteY2" fmla="*/ 3506 h 599334"/>
                <a:gd name="connsiteX3" fmla="*/ 961 w 8328328"/>
                <a:gd name="connsiteY3" fmla="*/ 0 h 599334"/>
                <a:gd name="connsiteX4" fmla="*/ 44 w 8328328"/>
                <a:gd name="connsiteY4" fmla="*/ 599334 h 599334"/>
                <a:gd name="connsiteX5" fmla="*/ 8328328 w 8328328"/>
                <a:gd name="connsiteY5" fmla="*/ 599334 h 599334"/>
                <a:gd name="connsiteX0" fmla="*/ 8327367 w 8327367"/>
                <a:gd name="connsiteY0" fmla="*/ 599334 h 599334"/>
                <a:gd name="connsiteX1" fmla="*/ 8171647 w 8327367"/>
                <a:gd name="connsiteY1" fmla="*/ 242876 h 599334"/>
                <a:gd name="connsiteX2" fmla="*/ 8291701 w 8327367"/>
                <a:gd name="connsiteY2" fmla="*/ 3506 h 599334"/>
                <a:gd name="connsiteX3" fmla="*/ 0 w 8327367"/>
                <a:gd name="connsiteY3" fmla="*/ 0 h 599334"/>
                <a:gd name="connsiteX4" fmla="*/ 962 w 8327367"/>
                <a:gd name="connsiteY4" fmla="*/ 599334 h 599334"/>
                <a:gd name="connsiteX5" fmla="*/ 8327367 w 8327367"/>
                <a:gd name="connsiteY5" fmla="*/ 599334 h 599334"/>
                <a:gd name="connsiteX0" fmla="*/ 8328327 w 8328327"/>
                <a:gd name="connsiteY0" fmla="*/ 599334 h 599334"/>
                <a:gd name="connsiteX1" fmla="*/ 8172607 w 8328327"/>
                <a:gd name="connsiteY1" fmla="*/ 242876 h 599334"/>
                <a:gd name="connsiteX2" fmla="*/ 8292661 w 8328327"/>
                <a:gd name="connsiteY2" fmla="*/ 3506 h 599334"/>
                <a:gd name="connsiteX3" fmla="*/ 960 w 8328327"/>
                <a:gd name="connsiteY3" fmla="*/ 0 h 599334"/>
                <a:gd name="connsiteX4" fmla="*/ 43 w 8328327"/>
                <a:gd name="connsiteY4" fmla="*/ 599334 h 599334"/>
                <a:gd name="connsiteX5" fmla="*/ 8328327 w 8328327"/>
                <a:gd name="connsiteY5" fmla="*/ 599334 h 599334"/>
                <a:gd name="connsiteX0" fmla="*/ 8328285 w 8328285"/>
                <a:gd name="connsiteY0" fmla="*/ 599334 h 599334"/>
                <a:gd name="connsiteX1" fmla="*/ 8172565 w 8328285"/>
                <a:gd name="connsiteY1" fmla="*/ 242876 h 599334"/>
                <a:gd name="connsiteX2" fmla="*/ 8292619 w 8328285"/>
                <a:gd name="connsiteY2" fmla="*/ 3506 h 599334"/>
                <a:gd name="connsiteX3" fmla="*/ 341008 w 8328285"/>
                <a:gd name="connsiteY3" fmla="*/ 0 h 599334"/>
                <a:gd name="connsiteX4" fmla="*/ 1 w 8328285"/>
                <a:gd name="connsiteY4" fmla="*/ 599334 h 599334"/>
                <a:gd name="connsiteX5" fmla="*/ 8328285 w 8328285"/>
                <a:gd name="connsiteY5" fmla="*/ 599334 h 599334"/>
                <a:gd name="connsiteX0" fmla="*/ 7990094 w 7990094"/>
                <a:gd name="connsiteY0" fmla="*/ 599334 h 601239"/>
                <a:gd name="connsiteX1" fmla="*/ 7834374 w 7990094"/>
                <a:gd name="connsiteY1" fmla="*/ 242876 h 601239"/>
                <a:gd name="connsiteX2" fmla="*/ 7954428 w 7990094"/>
                <a:gd name="connsiteY2" fmla="*/ 3506 h 601239"/>
                <a:gd name="connsiteX3" fmla="*/ 2817 w 7990094"/>
                <a:gd name="connsiteY3" fmla="*/ 0 h 601239"/>
                <a:gd name="connsiteX4" fmla="*/ 22 w 7990094"/>
                <a:gd name="connsiteY4" fmla="*/ 601239 h 601239"/>
                <a:gd name="connsiteX5" fmla="*/ 7990094 w 7990094"/>
                <a:gd name="connsiteY5" fmla="*/ 599334 h 601239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7429 h 599334"/>
                <a:gd name="connsiteX5" fmla="*/ 8328284 w 8328284"/>
                <a:gd name="connsiteY5" fmla="*/ 599334 h 599334"/>
                <a:gd name="connsiteX0" fmla="*/ 8328284 w 8328284"/>
                <a:gd name="connsiteY0" fmla="*/ 599334 h 599334"/>
                <a:gd name="connsiteX1" fmla="*/ 8172564 w 8328284"/>
                <a:gd name="connsiteY1" fmla="*/ 242876 h 599334"/>
                <a:gd name="connsiteX2" fmla="*/ 8292618 w 8328284"/>
                <a:gd name="connsiteY2" fmla="*/ 3506 h 599334"/>
                <a:gd name="connsiteX3" fmla="*/ 341007 w 8328284"/>
                <a:gd name="connsiteY3" fmla="*/ 0 h 599334"/>
                <a:gd name="connsiteX4" fmla="*/ 0 w 8328284"/>
                <a:gd name="connsiteY4" fmla="*/ 599334 h 599334"/>
                <a:gd name="connsiteX5" fmla="*/ 8328284 w 8328284"/>
                <a:gd name="connsiteY5" fmla="*/ 599334 h 599334"/>
                <a:gd name="connsiteX0" fmla="*/ 8329247 w 8329247"/>
                <a:gd name="connsiteY0" fmla="*/ 599334 h 599334"/>
                <a:gd name="connsiteX1" fmla="*/ 8173527 w 8329247"/>
                <a:gd name="connsiteY1" fmla="*/ 242876 h 599334"/>
                <a:gd name="connsiteX2" fmla="*/ 8293581 w 8329247"/>
                <a:gd name="connsiteY2" fmla="*/ 3506 h 599334"/>
                <a:gd name="connsiteX3" fmla="*/ 0 w 8329247"/>
                <a:gd name="connsiteY3" fmla="*/ 0 h 599334"/>
                <a:gd name="connsiteX4" fmla="*/ 963 w 8329247"/>
                <a:gd name="connsiteY4" fmla="*/ 599334 h 599334"/>
                <a:gd name="connsiteX5" fmla="*/ 8329247 w 8329247"/>
                <a:gd name="connsiteY5" fmla="*/ 599334 h 5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9247" h="599334">
                  <a:moveTo>
                    <a:pt x="8329247" y="599334"/>
                  </a:moveTo>
                  <a:lnTo>
                    <a:pt x="8173527" y="242876"/>
                  </a:lnTo>
                  <a:lnTo>
                    <a:pt x="8293581" y="3506"/>
                  </a:lnTo>
                  <a:lnTo>
                    <a:pt x="0" y="0"/>
                  </a:lnTo>
                  <a:lnTo>
                    <a:pt x="963" y="599334"/>
                  </a:lnTo>
                  <a:lnTo>
                    <a:pt x="8329247" y="59933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2" name="Volný tvar 21"/>
            <p:cNvSpPr/>
            <p:nvPr userDrawn="1"/>
          </p:nvSpPr>
          <p:spPr>
            <a:xfrm>
              <a:off x="1907202" y="7204157"/>
              <a:ext cx="6537502" cy="357106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2033595 w 8491108"/>
                <a:gd name="connsiteY2" fmla="*/ 594144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8490871 w 8490871"/>
                <a:gd name="connsiteY0" fmla="*/ 356458 h 356458"/>
                <a:gd name="connsiteX1" fmla="*/ 8335151 w 8490871"/>
                <a:gd name="connsiteY1" fmla="*/ 0 h 356458"/>
                <a:gd name="connsiteX2" fmla="*/ 2033358 w 8490871"/>
                <a:gd name="connsiteY2" fmla="*/ 353296 h 356458"/>
                <a:gd name="connsiteX3" fmla="*/ 0 w 8490871"/>
                <a:gd name="connsiteY3" fmla="*/ 356458 h 356458"/>
                <a:gd name="connsiteX4" fmla="*/ 8490871 w 8490871"/>
                <a:gd name="connsiteY4" fmla="*/ 356458 h 356458"/>
                <a:gd name="connsiteX0" fmla="*/ 6457513 w 6457513"/>
                <a:gd name="connsiteY0" fmla="*/ 356458 h 356458"/>
                <a:gd name="connsiteX1" fmla="*/ 6301793 w 6457513"/>
                <a:gd name="connsiteY1" fmla="*/ 0 h 356458"/>
                <a:gd name="connsiteX2" fmla="*/ 0 w 6457513"/>
                <a:gd name="connsiteY2" fmla="*/ 353296 h 356458"/>
                <a:gd name="connsiteX3" fmla="*/ 6457513 w 6457513"/>
                <a:gd name="connsiteY3" fmla="*/ 356458 h 356458"/>
                <a:gd name="connsiteX0" fmla="*/ 6448118 w 6448118"/>
                <a:gd name="connsiteY0" fmla="*/ 356458 h 357106"/>
                <a:gd name="connsiteX1" fmla="*/ 6292398 w 6448118"/>
                <a:gd name="connsiteY1" fmla="*/ 0 h 357106"/>
                <a:gd name="connsiteX2" fmla="*/ 0 w 6448118"/>
                <a:gd name="connsiteY2" fmla="*/ 357106 h 357106"/>
                <a:gd name="connsiteX3" fmla="*/ 6448118 w 6448118"/>
                <a:gd name="connsiteY3" fmla="*/ 356458 h 3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118" h="357106">
                  <a:moveTo>
                    <a:pt x="6448118" y="356458"/>
                  </a:moveTo>
                  <a:lnTo>
                    <a:pt x="6292398" y="0"/>
                  </a:lnTo>
                  <a:lnTo>
                    <a:pt x="0" y="357106"/>
                  </a:lnTo>
                  <a:lnTo>
                    <a:pt x="6448118" y="356458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sp>
          <p:nvSpPr>
            <p:cNvPr id="23" name="Volný tvar 22"/>
            <p:cNvSpPr/>
            <p:nvPr userDrawn="1"/>
          </p:nvSpPr>
          <p:spPr>
            <a:xfrm>
              <a:off x="3635636" y="6964787"/>
              <a:ext cx="4772907" cy="239370"/>
            </a:xfrm>
            <a:custGeom>
              <a:avLst/>
              <a:gdLst>
                <a:gd name="connsiteX0" fmla="*/ 8186468 w 8186468"/>
                <a:gd name="connsiteY0" fmla="*/ 603849 h 603849"/>
                <a:gd name="connsiteX1" fmla="*/ 7962181 w 8186468"/>
                <a:gd name="connsiteY1" fmla="*/ 172528 h 603849"/>
                <a:gd name="connsiteX2" fmla="*/ 8074325 w 8186468"/>
                <a:gd name="connsiteY2" fmla="*/ 0 h 603849"/>
                <a:gd name="connsiteX3" fmla="*/ 112143 w 8186468"/>
                <a:gd name="connsiteY3" fmla="*/ 8626 h 603849"/>
                <a:gd name="connsiteX4" fmla="*/ 0 w 8186468"/>
                <a:gd name="connsiteY4" fmla="*/ 138023 h 603849"/>
                <a:gd name="connsiteX5" fmla="*/ 241540 w 8186468"/>
                <a:gd name="connsiteY5" fmla="*/ 603849 h 603849"/>
                <a:gd name="connsiteX6" fmla="*/ 8186468 w 8186468"/>
                <a:gd name="connsiteY6" fmla="*/ 603849 h 603849"/>
                <a:gd name="connsiteX0" fmla="*/ 8074325 w 8074325"/>
                <a:gd name="connsiteY0" fmla="*/ 603849 h 603849"/>
                <a:gd name="connsiteX1" fmla="*/ 7850038 w 8074325"/>
                <a:gd name="connsiteY1" fmla="*/ 172528 h 603849"/>
                <a:gd name="connsiteX2" fmla="*/ 7962182 w 8074325"/>
                <a:gd name="connsiteY2" fmla="*/ 0 h 603849"/>
                <a:gd name="connsiteX3" fmla="*/ 0 w 8074325"/>
                <a:gd name="connsiteY3" fmla="*/ 8626 h 603849"/>
                <a:gd name="connsiteX4" fmla="*/ 129397 w 8074325"/>
                <a:gd name="connsiteY4" fmla="*/ 603849 h 603849"/>
                <a:gd name="connsiteX5" fmla="*/ 8074325 w 8074325"/>
                <a:gd name="connsiteY5" fmla="*/ 603849 h 603849"/>
                <a:gd name="connsiteX0" fmla="*/ 8417032 w 8417032"/>
                <a:gd name="connsiteY0" fmla="*/ 603849 h 603849"/>
                <a:gd name="connsiteX1" fmla="*/ 8192745 w 8417032"/>
                <a:gd name="connsiteY1" fmla="*/ 172528 h 603849"/>
                <a:gd name="connsiteX2" fmla="*/ 8304889 w 8417032"/>
                <a:gd name="connsiteY2" fmla="*/ 0 h 603849"/>
                <a:gd name="connsiteX3" fmla="*/ 342707 w 8417032"/>
                <a:gd name="connsiteY3" fmla="*/ 8626 h 603849"/>
                <a:gd name="connsiteX4" fmla="*/ 0 w 8417032"/>
                <a:gd name="connsiteY4" fmla="*/ 601591 h 603849"/>
                <a:gd name="connsiteX5" fmla="*/ 8417032 w 8417032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1591 h 603849"/>
                <a:gd name="connsiteX5" fmla="*/ 8417269 w 8417269"/>
                <a:gd name="connsiteY5" fmla="*/ 603849 h 603849"/>
                <a:gd name="connsiteX0" fmla="*/ 8417269 w 8417269"/>
                <a:gd name="connsiteY0" fmla="*/ 603849 h 603849"/>
                <a:gd name="connsiteX1" fmla="*/ 8192982 w 8417269"/>
                <a:gd name="connsiteY1" fmla="*/ 172528 h 603849"/>
                <a:gd name="connsiteX2" fmla="*/ 8305126 w 8417269"/>
                <a:gd name="connsiteY2" fmla="*/ 0 h 603849"/>
                <a:gd name="connsiteX3" fmla="*/ 0 w 8417269"/>
                <a:gd name="connsiteY3" fmla="*/ 8626 h 603849"/>
                <a:gd name="connsiteX4" fmla="*/ 237 w 8417269"/>
                <a:gd name="connsiteY4" fmla="*/ 603849 h 603849"/>
                <a:gd name="connsiteX5" fmla="*/ 8417269 w 8417269"/>
                <a:gd name="connsiteY5" fmla="*/ 603849 h 603849"/>
                <a:gd name="connsiteX0" fmla="*/ 8491108 w 8491108"/>
                <a:gd name="connsiteY0" fmla="*/ 603849 h 603849"/>
                <a:gd name="connsiteX1" fmla="*/ 8192982 w 8491108"/>
                <a:gd name="connsiteY1" fmla="*/ 172528 h 603849"/>
                <a:gd name="connsiteX2" fmla="*/ 8305126 w 8491108"/>
                <a:gd name="connsiteY2" fmla="*/ 0 h 603849"/>
                <a:gd name="connsiteX3" fmla="*/ 0 w 8491108"/>
                <a:gd name="connsiteY3" fmla="*/ 8626 h 603849"/>
                <a:gd name="connsiteX4" fmla="*/ 237 w 8491108"/>
                <a:gd name="connsiteY4" fmla="*/ 603849 h 603849"/>
                <a:gd name="connsiteX5" fmla="*/ 8491108 w 8491108"/>
                <a:gd name="connsiteY5" fmla="*/ 603849 h 603849"/>
                <a:gd name="connsiteX0" fmla="*/ 8491108 w 8491108"/>
                <a:gd name="connsiteY0" fmla="*/ 595828 h 595828"/>
                <a:gd name="connsiteX1" fmla="*/ 8192982 w 8491108"/>
                <a:gd name="connsiteY1" fmla="*/ 164507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5828 h 595828"/>
                <a:gd name="connsiteX1" fmla="*/ 8335388 w 8491108"/>
                <a:gd name="connsiteY1" fmla="*/ 239370 h 595828"/>
                <a:gd name="connsiteX2" fmla="*/ 8455442 w 8491108"/>
                <a:gd name="connsiteY2" fmla="*/ 0 h 595828"/>
                <a:gd name="connsiteX3" fmla="*/ 0 w 8491108"/>
                <a:gd name="connsiteY3" fmla="*/ 605 h 595828"/>
                <a:gd name="connsiteX4" fmla="*/ 237 w 8491108"/>
                <a:gd name="connsiteY4" fmla="*/ 595828 h 595828"/>
                <a:gd name="connsiteX5" fmla="*/ 8491108 w 8491108"/>
                <a:gd name="connsiteY5" fmla="*/ 595828 h 595828"/>
                <a:gd name="connsiteX0" fmla="*/ 8491108 w 8491108"/>
                <a:gd name="connsiteY0" fmla="*/ 597306 h 597306"/>
                <a:gd name="connsiteX1" fmla="*/ 8335388 w 8491108"/>
                <a:gd name="connsiteY1" fmla="*/ 240848 h 597306"/>
                <a:gd name="connsiteX2" fmla="*/ 8455442 w 8491108"/>
                <a:gd name="connsiteY2" fmla="*/ 1478 h 597306"/>
                <a:gd name="connsiteX3" fmla="*/ 0 w 8491108"/>
                <a:gd name="connsiteY3" fmla="*/ 0 h 597306"/>
                <a:gd name="connsiteX4" fmla="*/ 237 w 8491108"/>
                <a:gd name="connsiteY4" fmla="*/ 597306 h 597306"/>
                <a:gd name="connsiteX5" fmla="*/ 8491108 w 8491108"/>
                <a:gd name="connsiteY5" fmla="*/ 597306 h 597306"/>
                <a:gd name="connsiteX0" fmla="*/ 3747792 w 8455442"/>
                <a:gd name="connsiteY0" fmla="*/ 0 h 601133"/>
                <a:gd name="connsiteX1" fmla="*/ 8335388 w 8455442"/>
                <a:gd name="connsiteY1" fmla="*/ 244675 h 601133"/>
                <a:gd name="connsiteX2" fmla="*/ 8455442 w 8455442"/>
                <a:gd name="connsiteY2" fmla="*/ 5305 h 601133"/>
                <a:gd name="connsiteX3" fmla="*/ 0 w 8455442"/>
                <a:gd name="connsiteY3" fmla="*/ 3827 h 601133"/>
                <a:gd name="connsiteX4" fmla="*/ 237 w 8455442"/>
                <a:gd name="connsiteY4" fmla="*/ 601133 h 601133"/>
                <a:gd name="connsiteX5" fmla="*/ 3747792 w 8455442"/>
                <a:gd name="connsiteY5" fmla="*/ 0 h 601133"/>
                <a:gd name="connsiteX0" fmla="*/ 3747792 w 8455442"/>
                <a:gd name="connsiteY0" fmla="*/ 0 h 244675"/>
                <a:gd name="connsiteX1" fmla="*/ 8335388 w 8455442"/>
                <a:gd name="connsiteY1" fmla="*/ 244675 h 244675"/>
                <a:gd name="connsiteX2" fmla="*/ 8455442 w 8455442"/>
                <a:gd name="connsiteY2" fmla="*/ 5305 h 244675"/>
                <a:gd name="connsiteX3" fmla="*/ 0 w 8455442"/>
                <a:gd name="connsiteY3" fmla="*/ 3827 h 244675"/>
                <a:gd name="connsiteX4" fmla="*/ 3747792 w 8455442"/>
                <a:gd name="connsiteY4" fmla="*/ 0 h 244675"/>
                <a:gd name="connsiteX0" fmla="*/ 0 w 4707650"/>
                <a:gd name="connsiteY0" fmla="*/ 0 h 244675"/>
                <a:gd name="connsiteX1" fmla="*/ 4587596 w 4707650"/>
                <a:gd name="connsiteY1" fmla="*/ 244675 h 244675"/>
                <a:gd name="connsiteX2" fmla="*/ 4707650 w 4707650"/>
                <a:gd name="connsiteY2" fmla="*/ 5305 h 244675"/>
                <a:gd name="connsiteX3" fmla="*/ 0 w 4707650"/>
                <a:gd name="connsiteY3" fmla="*/ 0 h 244675"/>
                <a:gd name="connsiteX0" fmla="*/ 0 w 4707650"/>
                <a:gd name="connsiteY0" fmla="*/ 410 h 239370"/>
                <a:gd name="connsiteX1" fmla="*/ 4587596 w 4707650"/>
                <a:gd name="connsiteY1" fmla="*/ 239370 h 239370"/>
                <a:gd name="connsiteX2" fmla="*/ 4707650 w 4707650"/>
                <a:gd name="connsiteY2" fmla="*/ 0 h 239370"/>
                <a:gd name="connsiteX3" fmla="*/ 0 w 4707650"/>
                <a:gd name="connsiteY3" fmla="*/ 410 h 2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7650" h="239370">
                  <a:moveTo>
                    <a:pt x="0" y="410"/>
                  </a:moveTo>
                  <a:lnTo>
                    <a:pt x="4587596" y="239370"/>
                  </a:lnTo>
                  <a:lnTo>
                    <a:pt x="4707650" y="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noProof="0" dirty="0"/>
            </a:p>
          </p:txBody>
        </p:sp>
        <p:cxnSp>
          <p:nvCxnSpPr>
            <p:cNvPr id="24" name="Přímá spojnice 23"/>
            <p:cNvCxnSpPr/>
            <p:nvPr userDrawn="1"/>
          </p:nvCxnSpPr>
          <p:spPr>
            <a:xfrm flipH="1" flipV="1">
              <a:off x="8389400" y="6966692"/>
              <a:ext cx="2304000" cy="402"/>
            </a:xfrm>
            <a:prstGeom prst="line">
              <a:avLst/>
            </a:prstGeom>
            <a:ln w="6350">
              <a:solidFill>
                <a:srgbClr val="C3C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think-cell Slide" r:id="rId15" imgW="399" imgH="398" progId="TCLayout.ActiveDocument.1">
                  <p:embed/>
                </p:oleObj>
              </mc:Choice>
              <mc:Fallback>
                <p:oleObj name="think-cell Slide" r:id="rId15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850" y="1439562"/>
            <a:ext cx="10006115" cy="5183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 dirty="0" smtClean="0"/>
              <a:t>První úroveň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19894" y="7162496"/>
            <a:ext cx="6173596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prezentace, oddělení, jméno, datum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342849" y="7162496"/>
            <a:ext cx="269960" cy="1799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fld id="{1E956721-BB38-4972-8ACD-5A2C9377E3B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850" y="360287"/>
            <a:ext cx="10006115" cy="431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smtClean="0"/>
              <a:t>Nadpis (shrnutí stránky)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63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0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dt="0"/>
  <p:txStyles>
    <p:titleStyle>
      <a:lvl1pPr algn="l" defTabSz="1043056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>
          <a:schemeClr val="bg1">
            <a:lumMod val="85000"/>
          </a:schemeClr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3255" userDrawn="1">
          <p15:clr>
            <a:srgbClr val="F26B43"/>
          </p15:clr>
        </p15:guide>
        <p15:guide id="3" pos="2393" userDrawn="1">
          <p15:clr>
            <a:srgbClr val="F26B43"/>
          </p15:clr>
        </p15:guide>
        <p15:guide id="4" pos="2166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077" userDrawn="1">
          <p15:clr>
            <a:srgbClr val="F26B43"/>
          </p15:clr>
        </p15:guide>
        <p15:guide id="7" pos="216" userDrawn="1">
          <p15:clr>
            <a:srgbClr val="F26B43"/>
          </p15:clr>
        </p15:guide>
        <p15:guide id="8" pos="3480" userDrawn="1">
          <p15:clr>
            <a:srgbClr val="F26B43"/>
          </p15:clr>
        </p15:guide>
        <p15:guide id="9" pos="4342" userDrawn="1">
          <p15:clr>
            <a:srgbClr val="F26B43"/>
          </p15:clr>
        </p15:guide>
        <p15:guide id="10" pos="4569" userDrawn="1">
          <p15:clr>
            <a:srgbClr val="F26B43"/>
          </p15:clr>
        </p15:guide>
        <p15:guide id="11" pos="5431" userDrawn="1">
          <p15:clr>
            <a:srgbClr val="F26B43"/>
          </p15:clr>
        </p15:guide>
        <p15:guide id="12" pos="5658" userDrawn="1">
          <p15:clr>
            <a:srgbClr val="F26B43"/>
          </p15:clr>
        </p15:guide>
        <p15:guide id="13" pos="6519" userDrawn="1">
          <p15:clr>
            <a:srgbClr val="F26B43"/>
          </p15:clr>
        </p15:guide>
        <p15:guide id="14" orient="horz" pos="907" userDrawn="1">
          <p15:clr>
            <a:srgbClr val="F26B43"/>
          </p15:clr>
        </p15:guide>
        <p15:guide id="15" orient="horz" pos="4172" userDrawn="1">
          <p15:clr>
            <a:srgbClr val="F26B43"/>
          </p15:clr>
        </p15:guide>
        <p15:guide id="16" orient="horz" pos="2471" userDrawn="1">
          <p15:clr>
            <a:srgbClr val="F26B43"/>
          </p15:clr>
        </p15:guide>
        <p15:guide id="17" orient="horz" pos="2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860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endParaRPr lang="cs-CZ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Název prezentace, oddělení, jméno, datum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289020" y="874888"/>
            <a:ext cx="2921756" cy="359924"/>
          </a:xfrm>
        </p:spPr>
        <p:txBody>
          <a:bodyPr/>
          <a:lstStyle/>
          <a:p>
            <a:r>
              <a:rPr lang="cs-CZ" dirty="0" smtClean="0"/>
              <a:t>Příjmy: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87876" y="221730"/>
            <a:ext cx="10006115" cy="431909"/>
          </a:xfrm>
        </p:spPr>
        <p:txBody>
          <a:bodyPr/>
          <a:lstStyle/>
          <a:p>
            <a:r>
              <a:rPr lang="cs-CZ" dirty="0" smtClean="0"/>
              <a:t>Detail k 05c 105 561 GLB, </a:t>
            </a:r>
            <a:r>
              <a:rPr lang="cs-CZ" sz="1400" dirty="0" smtClean="0"/>
              <a:t>příjmy </a:t>
            </a:r>
            <a:r>
              <a:rPr lang="cs-CZ" sz="1400" dirty="0" smtClean="0"/>
              <a:t>od června 2017 do </a:t>
            </a:r>
            <a:r>
              <a:rPr lang="cs-CZ" sz="1400" dirty="0" err="1" smtClean="0"/>
              <a:t>lisotpadu</a:t>
            </a:r>
            <a:r>
              <a:rPr lang="cs-CZ" sz="1400" dirty="0" smtClean="0"/>
              <a:t> 2018</a:t>
            </a:r>
            <a:endParaRPr lang="cs-CZ" sz="14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/>
          <a:srcRect r="16719"/>
          <a:stretch/>
        </p:blipFill>
        <p:spPr>
          <a:xfrm>
            <a:off x="1287875" y="874888"/>
            <a:ext cx="4668425" cy="3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HIb6CvR2mq1Rco9eyQ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avojaKSEiHrxwag3eu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Landscape CI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Arial_B.potx" id="{B5A651BF-F402-420F-B90F-EC499F915A7D}" vid="{ACD7A9BF-F6C9-46EA-A298-64E30BBF96E6}"/>
    </a:ext>
  </a:extLst>
</a:theme>
</file>

<file path=ppt/theme/theme2.xml><?xml version="1.0" encoding="utf-8"?>
<a:theme xmlns:a="http://schemas.openxmlformats.org/drawingml/2006/main" name="ŠKODA A4 Landscape BLUE">
  <a:themeElements>
    <a:clrScheme name="ŠKODA BLUE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0090D7"/>
      </a:accent1>
      <a:accent2>
        <a:srgbClr val="004F76"/>
      </a:accent2>
      <a:accent3>
        <a:srgbClr val="7EC9F1"/>
      </a:accent3>
      <a:accent4>
        <a:srgbClr val="777777"/>
      </a:accent4>
      <a:accent5>
        <a:srgbClr val="4A4A4A"/>
      </a:accent5>
      <a:accent6>
        <a:srgbClr val="B8B8B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BLUE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0090D7"/>
        </a:accent1>
        <a:accent2>
          <a:srgbClr val="004F76"/>
        </a:accent2>
        <a:accent3>
          <a:srgbClr val="7EC9F1"/>
        </a:accent3>
        <a:accent4>
          <a:srgbClr val="777777"/>
        </a:accent4>
        <a:accent5>
          <a:srgbClr val="4A4A4A"/>
        </a:accent5>
        <a:accent6>
          <a:srgbClr val="004F7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Arial_B.potx" id="{B5A651BF-F402-420F-B90F-EC499F915A7D}" vid="{6AFEE83C-BF4B-4CEC-B8DE-6361CE1C2B56}"/>
    </a:ext>
  </a:extLst>
</a:theme>
</file>

<file path=ppt/theme/theme3.xml><?xml version="1.0" encoding="utf-8"?>
<a:theme xmlns:a="http://schemas.openxmlformats.org/drawingml/2006/main" name="ŠKODA A4 Landscape RED">
  <a:themeElements>
    <a:clrScheme name="ŠKODA RED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E62336"/>
      </a:accent1>
      <a:accent2>
        <a:srgbClr val="B00835"/>
      </a:accent2>
      <a:accent3>
        <a:srgbClr val="EA5167"/>
      </a:accent3>
      <a:accent4>
        <a:srgbClr val="E5D1A2"/>
      </a:accent4>
      <a:accent5>
        <a:srgbClr val="878787"/>
      </a:accent5>
      <a:accent6>
        <a:srgbClr val="CECEC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RED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E62336"/>
        </a:accent1>
        <a:accent2>
          <a:srgbClr val="B00835"/>
        </a:accent2>
        <a:accent3>
          <a:srgbClr val="EA5167"/>
        </a:accent3>
        <a:accent4>
          <a:srgbClr val="E5D1A2"/>
        </a:accent4>
        <a:accent5>
          <a:srgbClr val="878787"/>
        </a:accent5>
        <a:accent6>
          <a:srgbClr val="CECEC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Arial_B.potx" id="{B5A651BF-F402-420F-B90F-EC499F915A7D}" vid="{DD5FF476-829F-457F-A27F-B10C7116EC68}"/>
    </a:ext>
  </a:extLst>
</a:theme>
</file>

<file path=ppt/theme/theme4.xml><?xml version="1.0" encoding="utf-8"?>
<a:theme xmlns:a="http://schemas.openxmlformats.org/drawingml/2006/main" name="ŠKODA A4 Landscape YELLOW">
  <a:themeElements>
    <a:clrScheme name="ŠKODA YELLOW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3DA44"/>
      </a:accent1>
      <a:accent2>
        <a:srgbClr val="A2C617"/>
      </a:accent2>
      <a:accent3>
        <a:srgbClr val="FFDF43"/>
      </a:accent3>
      <a:accent4>
        <a:srgbClr val="FFF374"/>
      </a:accent4>
      <a:accent5>
        <a:srgbClr val="9D9D9D"/>
      </a:accent5>
      <a:accent6>
        <a:srgbClr val="B2B2B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YELLOW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3DA44"/>
        </a:accent1>
        <a:accent2>
          <a:srgbClr val="A2C617"/>
        </a:accent2>
        <a:accent3>
          <a:srgbClr val="FFDF43"/>
        </a:accent3>
        <a:accent4>
          <a:srgbClr val="FFF374"/>
        </a:accent4>
        <a:accent5>
          <a:srgbClr val="9D9D9D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Arial_B.potx" id="{B5A651BF-F402-420F-B90F-EC499F915A7D}" vid="{3C01E8A0-D61E-4C56-A706-20C4C962C81D}"/>
    </a:ext>
  </a:extLst>
</a:theme>
</file>

<file path=ppt/theme/theme5.xml><?xml version="1.0" encoding="utf-8"?>
<a:theme xmlns:a="http://schemas.openxmlformats.org/drawingml/2006/main" name="ŠKODA A4 Landscape TURQUOIS">
  <a:themeElements>
    <a:clrScheme name="ŠKODA TURQUOIS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15AF97"/>
      </a:accent1>
      <a:accent2>
        <a:srgbClr val="008A83"/>
      </a:accent2>
      <a:accent3>
        <a:srgbClr val="76B4AF"/>
      </a:accent3>
      <a:accent4>
        <a:srgbClr val="74A3A1"/>
      </a:accent4>
      <a:accent5>
        <a:srgbClr val="706F6F"/>
      </a:accent5>
      <a:accent6>
        <a:srgbClr val="B2B2B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TURQUOIS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15AF97"/>
        </a:accent1>
        <a:accent2>
          <a:srgbClr val="008A83"/>
        </a:accent2>
        <a:accent3>
          <a:srgbClr val="76B4AF"/>
        </a:accent3>
        <a:accent4>
          <a:srgbClr val="74A3A1"/>
        </a:accent4>
        <a:accent5>
          <a:srgbClr val="706F6F"/>
        </a:accent5>
        <a:accent6>
          <a:srgbClr val="B2B2B2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  <a:extLst>
    <a:ext uri="{05A4C25C-085E-4340-85A3-A5531E510DB2}">
      <thm15:themeFamily xmlns:thm15="http://schemas.microsoft.com/office/thememl/2012/main" name="SKODA_Sablona_Na_sirku-Arial_B.potx" id="{B5A651BF-F402-420F-B90F-EC499F915A7D}" vid="{25595261-EE3F-431F-9FCA-0EBF3A52AD6A}"/>
    </a:ext>
  </a:extLst>
</a:theme>
</file>

<file path=ppt/theme/theme6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ppt/theme/theme7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D22630"/>
      </a:dk2>
      <a:lt2>
        <a:srgbClr val="FFD200"/>
      </a:lt2>
      <a:accent1>
        <a:srgbClr val="DCDCDC"/>
      </a:accent1>
      <a:accent2>
        <a:srgbClr val="BEBEBE"/>
      </a:accent2>
      <a:accent3>
        <a:srgbClr val="6E6E6E"/>
      </a:accent3>
      <a:accent4>
        <a:srgbClr val="DBEED5"/>
      </a:accent4>
      <a:accent5>
        <a:srgbClr val="81C26D"/>
      </a:accent5>
      <a:accent6>
        <a:srgbClr val="4BA82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D22630"/>
        </a:dk2>
        <a:lt2>
          <a:srgbClr val="FFD200"/>
        </a:lt2>
        <a:accent1>
          <a:srgbClr val="DCDCDC"/>
        </a:accent1>
        <a:accent2>
          <a:srgbClr val="BEBEBE"/>
        </a:accent2>
        <a:accent3>
          <a:srgbClr val="6E6E6E"/>
        </a:accent3>
        <a:accent4>
          <a:srgbClr val="DBEED5"/>
        </a:accent4>
        <a:accent5>
          <a:srgbClr val="81C26D"/>
        </a:accent5>
        <a:accent6>
          <a:srgbClr val="4BA82E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ŠKODA Green">
      <a:srgbClr val="4BA82E"/>
    </a:custClr>
    <a:custClr name="ŠKODA Chrome Grey">
      <a:srgbClr val="A7AEB4"/>
    </a:custClr>
    <a:custClr name="Warm Grey 1">
      <a:srgbClr val="E0DED8"/>
    </a:custClr>
    <a:custClr name="Warm Grey 2">
      <a:srgbClr val="D5D2CA"/>
    </a:custClr>
    <a:custClr name="Warm Grey 3">
      <a:srgbClr val="C7C2BA"/>
    </a:custClr>
    <a:custClr name="Cool Grey 1">
      <a:srgbClr val="E0E1DD"/>
    </a:custClr>
    <a:custClr name="Cool Grey 2">
      <a:srgbClr val="D5D6D2"/>
    </a:custClr>
    <a:custClr name="Cool Grey 3">
      <a:srgbClr val="C9CAC8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SKODA_Sablona_Na_sirku_Arial</Template>
  <TotalTime>1</TotalTime>
  <Words>25</Words>
  <Application>Microsoft Office PowerPoint</Application>
  <PresentationFormat>Vlastní</PresentationFormat>
  <Paragraphs>4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10" baseType="lpstr">
      <vt:lpstr>Arial</vt:lpstr>
      <vt:lpstr>Verdana</vt:lpstr>
      <vt:lpstr>Wingdings</vt:lpstr>
      <vt:lpstr>ŠKODA A4 Landscape CI</vt:lpstr>
      <vt:lpstr>ŠKODA A4 Landscape BLUE</vt:lpstr>
      <vt:lpstr>ŠKODA A4 Landscape RED</vt:lpstr>
      <vt:lpstr>ŠKODA A4 Landscape YELLOW</vt:lpstr>
      <vt:lpstr>ŠKODA A4 Landscape TURQUOIS</vt:lpstr>
      <vt:lpstr>think-cell Slide</vt:lpstr>
      <vt:lpstr>Detail k 05c 105 561 GLB, příjmy od června 2017 do lisotpadu 2018</vt:lpstr>
    </vt:vector>
  </TitlesOfParts>
  <Manager/>
  <Company>Škoda Auto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 k 05c 105 561 GLB, příjmy a výdeje za 1 rok (prosinec 2017-listopad 2019)</dc:title>
  <dc:creator>Zelenkova, Jana (PLD)</dc:creator>
  <cp:lastModifiedBy>Lukáš Kadlec</cp:lastModifiedBy>
  <cp:revision>4</cp:revision>
  <dcterms:created xsi:type="dcterms:W3CDTF">2018-12-13T07:28:22Z</dcterms:created>
  <dcterms:modified xsi:type="dcterms:W3CDTF">2018-12-14T14:17:13Z</dcterms:modified>
</cp:coreProperties>
</file>