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4"/>
    <p:sldMasterId id="2147483817" r:id="rId45"/>
    <p:sldMasterId id="2147483812" r:id="rId46"/>
  </p:sldMasterIdLst>
  <p:notesMasterIdLst>
    <p:notesMasterId r:id="rId66"/>
  </p:notesMasterIdLst>
  <p:handoutMasterIdLst>
    <p:handoutMasterId r:id="rId67"/>
  </p:handoutMasterIdLst>
  <p:sldIdLst>
    <p:sldId id="402" r:id="rId47"/>
    <p:sldId id="344" r:id="rId48"/>
    <p:sldId id="364" r:id="rId49"/>
    <p:sldId id="449" r:id="rId50"/>
    <p:sldId id="459" r:id="rId51"/>
    <p:sldId id="452" r:id="rId52"/>
    <p:sldId id="453" r:id="rId53"/>
    <p:sldId id="450" r:id="rId54"/>
    <p:sldId id="454" r:id="rId55"/>
    <p:sldId id="460" r:id="rId56"/>
    <p:sldId id="455" r:id="rId57"/>
    <p:sldId id="456" r:id="rId58"/>
    <p:sldId id="461" r:id="rId59"/>
    <p:sldId id="457" r:id="rId60"/>
    <p:sldId id="458" r:id="rId61"/>
    <p:sldId id="462" r:id="rId62"/>
    <p:sldId id="463" r:id="rId63"/>
    <p:sldId id="451" r:id="rId64"/>
    <p:sldId id="448" r:id="rId65"/>
  </p:sldIdLst>
  <p:sldSz cx="12195175" cy="6858000"/>
  <p:notesSz cx="6858000" cy="9144000"/>
  <p:custDataLst>
    <p:tags r:id="rId68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5A"/>
    <a:srgbClr val="FF0000"/>
    <a:srgbClr val="0F46A7"/>
    <a:srgbClr val="970A82"/>
    <a:srgbClr val="FF3399"/>
    <a:srgbClr val="FFFFFF"/>
    <a:srgbClr val="FEE3A1"/>
    <a:srgbClr val="FFF1D0"/>
    <a:srgbClr val="FFF8E7"/>
    <a:srgbClr val="FEC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32" autoAdjust="0"/>
  </p:normalViewPr>
  <p:slideViewPr>
    <p:cSldViewPr snapToGrid="0" showGuides="1">
      <p:cViewPr varScale="1">
        <p:scale>
          <a:sx n="113" d="100"/>
          <a:sy n="113" d="100"/>
        </p:scale>
        <p:origin x="510" y="102"/>
      </p:cViewPr>
      <p:guideLst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818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tags" Target="tags/tag1.xml"/><Relationship Id="rId7" Type="http://schemas.openxmlformats.org/officeDocument/2006/relationships/customXml" Target="../customXml/item7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2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1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5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3.xml"/><Relationship Id="rId59" Type="http://schemas.openxmlformats.org/officeDocument/2006/relationships/slide" Target="slides/slide13.xml"/><Relationship Id="rId67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1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4.xml"/><Relationship Id="rId55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47688" y="612775"/>
            <a:ext cx="576262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7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6186436" name="SAP Logo Placeholder" descr="{&quot;templafy&quot;:{&quot;id&quot;:&quot;fa35da4c-b7ca-4b1e-803d-3c34a78a0b4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12852" cy="536449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37451236-BF8E-934B-B7DE-1ADB8A004F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5175" cy="34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 descr="{&quot;templafy&quot;:{&quot;id&quot;:&quot;02561078-6197-47fa-b799-9e3a2c96e306&quot;}}">
            <a:extLst>
              <a:ext uri="{FF2B5EF4-FFF2-40B4-BE49-F238E27FC236}">
                <a16:creationId xmlns:a16="http://schemas.microsoft.com/office/drawing/2014/main" id="{798F9B08-2B9F-444B-8020-ACD960A0FAE7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Non-Business</a:t>
            </a:r>
          </a:p>
        </p:txBody>
      </p:sp>
      <p:pic>
        <p:nvPicPr>
          <p:cNvPr id="851627534" name="Acquired Company Logo Placeholder" descr="{&quot;templafy&quot;:{&quot;id&quot;:&quot;9850e212-209f-4da3-8a53-5a78ec942520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90141"/>
            <a:ext cx="4125924" cy="2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 userDrawn="1">
          <p15:clr>
            <a:srgbClr val="FBAE40"/>
          </p15:clr>
        </p15:guide>
        <p15:guide id="2" orient="horz" pos="4144" userDrawn="1">
          <p15:clr>
            <a:srgbClr val="FBAE40"/>
          </p15:clr>
        </p15:guide>
        <p15:guide id="3" orient="horz" pos="2162" userDrawn="1">
          <p15:clr>
            <a:srgbClr val="FBAE40"/>
          </p15:clr>
        </p15:guide>
        <p15:guide id="4" pos="181" userDrawn="1">
          <p15:clr>
            <a:srgbClr val="FBAE40"/>
          </p15:clr>
        </p15:guide>
        <p15:guide id="5" orient="horz" pos="2534" userDrawn="1">
          <p15:clr>
            <a:srgbClr val="FBAE40"/>
          </p15:clr>
        </p15:guide>
        <p15:guide id="6" orient="horz" pos="3164" userDrawn="1">
          <p15:clr>
            <a:srgbClr val="FBAE40"/>
          </p15:clr>
        </p15:guide>
        <p15:guide id="7" orient="horz" pos="3232" userDrawn="1">
          <p15:clr>
            <a:srgbClr val="FBAE40"/>
          </p15:clr>
        </p15:guide>
        <p15:guide id="8" orient="horz" pos="35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2678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1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1" userDrawn="1">
          <p15:clr>
            <a:srgbClr val="FBAE40"/>
          </p15:clr>
        </p15:guide>
        <p15:guide id="5" orient="horz" pos="211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4" orient="horz" pos="1133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9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2EF80-ED78-484B-AC34-B314C73F909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pic>
        <p:nvPicPr>
          <p:cNvPr id="86479512" name="Acquired Company Logo Placeholder" descr="{&quot;templafy&quot;:{&quot;id&quot;:&quot;dc120242-dff9-4e58-b0f9-b39d5fcc4daf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22453"/>
            <a:ext cx="4125924" cy="266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9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2023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  <p:pic>
        <p:nvPicPr>
          <p:cNvPr id="71760130" name="SAP Logo Placeholder" descr="{&quot;templafy&quot;:{&quot;id&quot;:&quot;0a5ee7d0-f69b-44a3-82d9-709eb8bf947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5797296"/>
            <a:ext cx="2212852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24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7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488844" name="SAP Logo Placeholder" descr="{&quot;templafy&quot;:{&quot;id&quot;:&quot;c2bcd640-7406-4623-ab2d-13381eb7331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12852" cy="536449"/>
          </a:xfrm>
          <a:prstGeom prst="rect">
            <a:avLst/>
          </a:prstGeom>
        </p:spPr>
      </p:pic>
      <p:sp>
        <p:nvSpPr>
          <p:cNvPr id="10" name="Partner Logo Placeholder">
            <a:extLst>
              <a:ext uri="{FF2B5EF4-FFF2-40B4-BE49-F238E27FC236}">
                <a16:creationId xmlns:a16="http://schemas.microsoft.com/office/drawing/2014/main" id="{DA90C4E7-C35C-564D-9269-70A29A50EB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2634104" name="Acquired Company Logo Placeholder" descr="{&quot;templafy&quot;:{&quot;id&quot;:&quot;91aafe98-96a5-4fc8-bead-6fb2f2af74d6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11" name="TextBox 10" descr="{&quot;templafy&quot;:{&quot;id&quot;:&quot;0d7a6136-ae37-4f00-8fd3-ffda065c8a15&quot;}}">
            <a:extLst>
              <a:ext uri="{FF2B5EF4-FFF2-40B4-BE49-F238E27FC236}">
                <a16:creationId xmlns:a16="http://schemas.microsoft.com/office/drawing/2014/main" id="{AC53B201-90B9-4E7D-A16A-96A3B827889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Non-Business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11547" name="SAP Logo Placeholder" descr="{&quot;templafy&quot;:{&quot;id&quot;:&quot;36a41d58-da52-43c2-a426-65b6a31e617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12852" cy="536449"/>
          </a:xfrm>
          <a:prstGeom prst="rect">
            <a:avLst/>
          </a:prstGeom>
        </p:spPr>
      </p:pic>
      <p:sp>
        <p:nvSpPr>
          <p:cNvPr id="9" name="Partner Logo Placeholder">
            <a:extLst>
              <a:ext uri="{FF2B5EF4-FFF2-40B4-BE49-F238E27FC236}">
                <a16:creationId xmlns:a16="http://schemas.microsoft.com/office/drawing/2014/main" id="{19E8849E-429B-6042-8141-D50CA3A38A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1628000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pic>
        <p:nvPicPr>
          <p:cNvPr id="1083218085" name="Acquired Company Logo Placeholder" descr="{&quot;templafy&quot;:{&quot;id&quot;:&quot;86d6a2d0-906f-416e-9b3e-4354e89393db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64352"/>
            <a:ext cx="4125924" cy="266010"/>
          </a:xfrm>
          <a:prstGeom prst="rect">
            <a:avLst/>
          </a:prstGeom>
        </p:spPr>
      </p:pic>
      <p:sp>
        <p:nvSpPr>
          <p:cNvPr id="5" name="Title Image Placeholder" descr="Placeholder title image" title="Title image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12193200" cy="3430006"/>
          </a:xfrm>
          <a:noFill/>
        </p:spPr>
        <p:txBody>
          <a:bodyPr tIns="504000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title image or illustration</a:t>
            </a:r>
          </a:p>
        </p:txBody>
      </p:sp>
      <p:sp>
        <p:nvSpPr>
          <p:cNvPr id="12" name="TextBox 11" descr="{&quot;templafy&quot;:{&quot;id&quot;:&quot;3e8a7415-8d2c-427e-ae02-a74ad502a4e7&quot;}}">
            <a:extLst>
              <a:ext uri="{FF2B5EF4-FFF2-40B4-BE49-F238E27FC236}">
                <a16:creationId xmlns:a16="http://schemas.microsoft.com/office/drawing/2014/main" id="{EEC6D590-31F2-438D-89DB-EC6D9F68073A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Non-Business</a:t>
            </a:r>
          </a:p>
        </p:txBody>
      </p:sp>
    </p:spTree>
    <p:extLst>
      <p:ext uri="{BB962C8B-B14F-4D97-AF65-F5344CB8AC3E}">
        <p14:creationId xmlns:p14="http://schemas.microsoft.com/office/powerpoint/2010/main" val="20645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3892" name="SAP Logo Placeholder" descr="{&quot;templafy&quot;:{&quot;id&quot;:&quot;f9292305-3b52-4c0b-b0b2-49f4047f29f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12852" cy="536449"/>
          </a:xfrm>
          <a:prstGeom prst="rect">
            <a:avLst/>
          </a:prstGeom>
        </p:spPr>
      </p:pic>
      <p:sp>
        <p:nvSpPr>
          <p:cNvPr id="13" name="Partner Logo Placeholder">
            <a:extLst>
              <a:ext uri="{FF2B5EF4-FFF2-40B4-BE49-F238E27FC236}">
                <a16:creationId xmlns:a16="http://schemas.microsoft.com/office/drawing/2014/main" id="{B8569445-4B1E-1949-9952-1DDE9A7284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12" name="Classification" descr="{&quot;templafy&quot;:{&quot;id&quot;:&quot;19f242c0-5fc0-494c-96e7-c055bb3d232d&quot;}}">
            <a:extLst>
              <a:ext uri="{FF2B5EF4-FFF2-40B4-BE49-F238E27FC236}">
                <a16:creationId xmlns:a16="http://schemas.microsoft.com/office/drawing/2014/main" id="{9AED1B7B-FC45-4242-8DBB-E0D16A9A9CDB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Non-Business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1628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8851241" name="Acquired Company Logo Placeholder" descr="{&quot;templafy&quot;:{&quot;id&quot;:&quot;22ca070c-f4cd-446c-9fde-f53f148fd1be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045822"/>
            <a:ext cx="4125924" cy="266010"/>
          </a:xfrm>
          <a:prstGeom prst="rect">
            <a:avLst/>
          </a:prstGeom>
        </p:spPr>
      </p:pic>
      <p:sp>
        <p:nvSpPr>
          <p:cNvPr id="8" name="TextBox 7" descr="{&quot;templafy&quot;:{&quot;id&quot;:&quot;9ca05611-2a63-4e70-be43-5f50bda5dafd&quot;}}">
            <a:extLst>
              <a:ext uri="{FF2B5EF4-FFF2-40B4-BE49-F238E27FC236}">
                <a16:creationId xmlns:a16="http://schemas.microsoft.com/office/drawing/2014/main" id="{64C1028F-1E91-4F0C-94BA-BF68E9AED35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Non-Business</a:t>
            </a:r>
          </a:p>
        </p:txBody>
      </p:sp>
    </p:spTree>
    <p:extLst>
      <p:ext uri="{BB962C8B-B14F-4D97-AF65-F5344CB8AC3E}">
        <p14:creationId xmlns:p14="http://schemas.microsoft.com/office/powerpoint/2010/main" val="403639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6" pos="7506">
          <p15:clr>
            <a:srgbClr val="FBAE40"/>
          </p15:clr>
        </p15:guide>
        <p15:guide id="7" orient="horz" pos="4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3693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3320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665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64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865">
          <p15:clr>
            <a:srgbClr val="FBAE40"/>
          </p15:clr>
        </p15:guide>
        <p15:guide id="5" orient="horz" pos="12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1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563">
          <p15:clr>
            <a:srgbClr val="FBAE40"/>
          </p15:clr>
        </p15:guide>
        <p15:guide id="4" pos="2717">
          <p15:clr>
            <a:srgbClr val="FBAE40"/>
          </p15:clr>
        </p15:guide>
        <p15:guide id="5" pos="4964">
          <p15:clr>
            <a:srgbClr val="FBAE40"/>
          </p15:clr>
        </p15:guide>
        <p15:guide id="6" pos="5119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20">
          <p15:clr>
            <a:srgbClr val="FBAE40"/>
          </p15:clr>
        </p15:guide>
        <p15:guide id="10" orient="horz" pos="399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3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2678">
          <p15:clr>
            <a:srgbClr val="FBAE40"/>
          </p15:clr>
        </p15:guide>
        <p15:guide id="6" orient="horz" pos="3004">
          <p15:clr>
            <a:srgbClr val="FBAE40"/>
          </p15:clr>
        </p15:guide>
        <p15:guide id="7" orient="horz" pos="3991">
          <p15:clr>
            <a:srgbClr val="FBAE40"/>
          </p15:clr>
        </p15:guide>
        <p15:guide id="8" pos="3682">
          <p15:clr>
            <a:srgbClr val="FBAE40"/>
          </p15:clr>
        </p15:guide>
        <p15:guide id="9" pos="4000">
          <p15:clr>
            <a:srgbClr val="FBAE40"/>
          </p15:clr>
        </p15:guide>
        <p15:guide id="10" pos="73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455">
          <p15:clr>
            <a:srgbClr val="FBAE40"/>
          </p15:clr>
        </p15:guide>
        <p15:guide id="4" pos="2773">
          <p15:clr>
            <a:srgbClr val="FBAE40"/>
          </p15:clr>
        </p15:guide>
        <p15:guide id="5" pos="4910">
          <p15:clr>
            <a:srgbClr val="FBAE40"/>
          </p15:clr>
        </p15:guide>
        <p15:guide id="6" pos="5227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19">
          <p15:clr>
            <a:srgbClr val="FBAE40"/>
          </p15:clr>
        </p15:guide>
        <p15:guide id="10" orient="horz" pos="2428">
          <p15:clr>
            <a:srgbClr val="FBAE40"/>
          </p15:clr>
        </p15:guide>
        <p15:guide id="11" orient="horz" pos="2743">
          <p15:clr>
            <a:srgbClr val="FBAE40"/>
          </p15:clr>
        </p15:guide>
        <p15:guide id="12" orient="horz" pos="3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1">
          <p15:clr>
            <a:srgbClr val="FBAE40"/>
          </p15:clr>
        </p15:guide>
        <p15:guide id="5" orient="horz" pos="2110">
          <p15:clr>
            <a:srgbClr val="FBAE40"/>
          </p15:clr>
        </p15:guide>
        <p15:guide id="6" orient="horz" pos="2442">
          <p15:clr>
            <a:srgbClr val="FBAE40"/>
          </p15:clr>
        </p15:guide>
        <p15:guide id="7" orient="horz" pos="3990">
          <p15:clr>
            <a:srgbClr val="FBAE40"/>
          </p15:clr>
        </p15:guide>
        <p15:guide id="8" pos="1840">
          <p15:clr>
            <a:srgbClr val="FBAE40"/>
          </p15:clr>
        </p15:guide>
        <p15:guide id="9" pos="2159">
          <p15:clr>
            <a:srgbClr val="FBAE40"/>
          </p15:clr>
        </p15:guide>
        <p15:guide id="10" pos="3683">
          <p15:clr>
            <a:srgbClr val="FBAE40"/>
          </p15:clr>
        </p15:guide>
        <p15:guide id="11" pos="4000">
          <p15:clr>
            <a:srgbClr val="FBAE40"/>
          </p15:clr>
        </p15:guide>
        <p15:guide id="12" pos="5525">
          <p15:clr>
            <a:srgbClr val="FBAE40"/>
          </p15:clr>
        </p15:guide>
        <p15:guide id="13" pos="5842">
          <p15:clr>
            <a:srgbClr val="FBAE40"/>
          </p15:clr>
        </p15:guide>
        <p15:guide id="14" pos="73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1184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8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full image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521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3674">
          <p15:clr>
            <a:srgbClr val="FBAE40"/>
          </p15:clr>
        </p15:guide>
        <p15:guide id="4" pos="4008">
          <p15:clr>
            <a:srgbClr val="FBAE40"/>
          </p15:clr>
        </p15:guide>
        <p15:guide id="5" pos="7364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399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3991">
          <p15:clr>
            <a:srgbClr val="FBAE40"/>
          </p15:clr>
        </p15:guide>
        <p15:guide id="6" pos="73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42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869278" name="Acquired Company Placeholder" descr="{&quot;templafy&quot;:{&quot;id&quot;:&quot;ba153599-8465-4887-8cf0-a37b2b6f95c2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09180"/>
            <a:ext cx="4125924" cy="266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31ECE2-ED38-FE42-BEBA-1433C352D307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C152E-1B2C-2848-9A5B-C013FDF4DF2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sp>
        <p:nvSpPr>
          <p:cNvPr id="11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0FCCAAF4-A87C-AC49-8F35-138E790C44C3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2023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  <p:pic>
        <p:nvPicPr>
          <p:cNvPr id="2036712156" name="SAP Logo Placeholder" descr="{&quot;templafy&quot;:{&quot;id&quot;:&quot;fad49172-0425-4d7c-9532-81c22d4d9dc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249" y="5784880"/>
            <a:ext cx="2212852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54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5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50549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7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10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10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39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98.xml"/><Relationship Id="rId21" Type="http://schemas.openxmlformats.org/officeDocument/2006/relationships/tags" Target="../tags/tag2.xml"/><Relationship Id="rId42" Type="http://schemas.openxmlformats.org/officeDocument/2006/relationships/tags" Target="../tags/tag23.xml"/><Relationship Id="rId63" Type="http://schemas.openxmlformats.org/officeDocument/2006/relationships/tags" Target="../tags/tag44.xml"/><Relationship Id="rId84" Type="http://schemas.openxmlformats.org/officeDocument/2006/relationships/tags" Target="../tags/tag65.xml"/><Relationship Id="rId138" Type="http://schemas.openxmlformats.org/officeDocument/2006/relationships/tags" Target="../tags/tag119.xml"/><Relationship Id="rId107" Type="http://schemas.openxmlformats.org/officeDocument/2006/relationships/tags" Target="../tags/tag88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53" Type="http://schemas.openxmlformats.org/officeDocument/2006/relationships/tags" Target="../tags/tag34.xml"/><Relationship Id="rId58" Type="http://schemas.openxmlformats.org/officeDocument/2006/relationships/tags" Target="../tags/tag39.xml"/><Relationship Id="rId74" Type="http://schemas.openxmlformats.org/officeDocument/2006/relationships/tags" Target="../tags/tag55.xml"/><Relationship Id="rId79" Type="http://schemas.openxmlformats.org/officeDocument/2006/relationships/tags" Target="../tags/tag60.xml"/><Relationship Id="rId102" Type="http://schemas.openxmlformats.org/officeDocument/2006/relationships/tags" Target="../tags/tag83.xml"/><Relationship Id="rId123" Type="http://schemas.openxmlformats.org/officeDocument/2006/relationships/tags" Target="../tags/tag104.xml"/><Relationship Id="rId128" Type="http://schemas.openxmlformats.org/officeDocument/2006/relationships/tags" Target="../tags/tag109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71.xml"/><Relationship Id="rId95" Type="http://schemas.openxmlformats.org/officeDocument/2006/relationships/tags" Target="../tags/tag76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43" Type="http://schemas.openxmlformats.org/officeDocument/2006/relationships/tags" Target="../tags/tag24.xml"/><Relationship Id="rId48" Type="http://schemas.openxmlformats.org/officeDocument/2006/relationships/tags" Target="../tags/tag29.xml"/><Relationship Id="rId64" Type="http://schemas.openxmlformats.org/officeDocument/2006/relationships/tags" Target="../tags/tag45.xml"/><Relationship Id="rId69" Type="http://schemas.openxmlformats.org/officeDocument/2006/relationships/tags" Target="../tags/tag50.xml"/><Relationship Id="rId113" Type="http://schemas.openxmlformats.org/officeDocument/2006/relationships/tags" Target="../tags/tag94.xml"/><Relationship Id="rId118" Type="http://schemas.openxmlformats.org/officeDocument/2006/relationships/tags" Target="../tags/tag99.xml"/><Relationship Id="rId134" Type="http://schemas.openxmlformats.org/officeDocument/2006/relationships/tags" Target="../tags/tag115.xml"/><Relationship Id="rId139" Type="http://schemas.openxmlformats.org/officeDocument/2006/relationships/tags" Target="../tags/tag120.xml"/><Relationship Id="rId80" Type="http://schemas.openxmlformats.org/officeDocument/2006/relationships/tags" Target="../tags/tag61.xml"/><Relationship Id="rId85" Type="http://schemas.openxmlformats.org/officeDocument/2006/relationships/tags" Target="../tags/tag66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14.xml"/><Relationship Id="rId38" Type="http://schemas.openxmlformats.org/officeDocument/2006/relationships/tags" Target="../tags/tag19.xml"/><Relationship Id="rId59" Type="http://schemas.openxmlformats.org/officeDocument/2006/relationships/tags" Target="../tags/tag40.xml"/><Relationship Id="rId103" Type="http://schemas.openxmlformats.org/officeDocument/2006/relationships/tags" Target="../tags/tag84.xml"/><Relationship Id="rId108" Type="http://schemas.openxmlformats.org/officeDocument/2006/relationships/tags" Target="../tags/tag89.xml"/><Relationship Id="rId124" Type="http://schemas.openxmlformats.org/officeDocument/2006/relationships/tags" Target="../tags/tag105.xml"/><Relationship Id="rId129" Type="http://schemas.openxmlformats.org/officeDocument/2006/relationships/tags" Target="../tags/tag110.xml"/><Relationship Id="rId54" Type="http://schemas.openxmlformats.org/officeDocument/2006/relationships/tags" Target="../tags/tag35.xml"/><Relationship Id="rId70" Type="http://schemas.openxmlformats.org/officeDocument/2006/relationships/tags" Target="../tags/tag51.xml"/><Relationship Id="rId75" Type="http://schemas.openxmlformats.org/officeDocument/2006/relationships/tags" Target="../tags/tag56.xml"/><Relationship Id="rId91" Type="http://schemas.openxmlformats.org/officeDocument/2006/relationships/tags" Target="../tags/tag72.xml"/><Relationship Id="rId96" Type="http://schemas.openxmlformats.org/officeDocument/2006/relationships/tags" Target="../tags/tag77.xml"/><Relationship Id="rId140" Type="http://schemas.openxmlformats.org/officeDocument/2006/relationships/tags" Target="../tags/tag1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49" Type="http://schemas.openxmlformats.org/officeDocument/2006/relationships/tags" Target="../tags/tag30.xml"/><Relationship Id="rId114" Type="http://schemas.openxmlformats.org/officeDocument/2006/relationships/tags" Target="../tags/tag95.xml"/><Relationship Id="rId119" Type="http://schemas.openxmlformats.org/officeDocument/2006/relationships/tags" Target="../tags/tag100.xml"/><Relationship Id="rId44" Type="http://schemas.openxmlformats.org/officeDocument/2006/relationships/tags" Target="../tags/tag25.xml"/><Relationship Id="rId60" Type="http://schemas.openxmlformats.org/officeDocument/2006/relationships/tags" Target="../tags/tag41.xml"/><Relationship Id="rId65" Type="http://schemas.openxmlformats.org/officeDocument/2006/relationships/tags" Target="../tags/tag46.xml"/><Relationship Id="rId81" Type="http://schemas.openxmlformats.org/officeDocument/2006/relationships/tags" Target="../tags/tag62.xml"/><Relationship Id="rId86" Type="http://schemas.openxmlformats.org/officeDocument/2006/relationships/tags" Target="../tags/tag67.xml"/><Relationship Id="rId130" Type="http://schemas.openxmlformats.org/officeDocument/2006/relationships/tags" Target="../tags/tag111.xml"/><Relationship Id="rId135" Type="http://schemas.openxmlformats.org/officeDocument/2006/relationships/tags" Target="../tags/tag11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20.xml"/><Relationship Id="rId109" Type="http://schemas.openxmlformats.org/officeDocument/2006/relationships/tags" Target="../tags/tag90.xml"/><Relationship Id="rId34" Type="http://schemas.openxmlformats.org/officeDocument/2006/relationships/tags" Target="../tags/tag15.xml"/><Relationship Id="rId50" Type="http://schemas.openxmlformats.org/officeDocument/2006/relationships/tags" Target="../tags/tag31.xml"/><Relationship Id="rId55" Type="http://schemas.openxmlformats.org/officeDocument/2006/relationships/tags" Target="../tags/tag36.xml"/><Relationship Id="rId76" Type="http://schemas.openxmlformats.org/officeDocument/2006/relationships/tags" Target="../tags/tag57.xml"/><Relationship Id="rId97" Type="http://schemas.openxmlformats.org/officeDocument/2006/relationships/tags" Target="../tags/tag78.xml"/><Relationship Id="rId104" Type="http://schemas.openxmlformats.org/officeDocument/2006/relationships/tags" Target="../tags/tag85.xml"/><Relationship Id="rId120" Type="http://schemas.openxmlformats.org/officeDocument/2006/relationships/tags" Target="../tags/tag101.xml"/><Relationship Id="rId125" Type="http://schemas.openxmlformats.org/officeDocument/2006/relationships/tags" Target="../tags/tag106.xml"/><Relationship Id="rId141" Type="http://schemas.openxmlformats.org/officeDocument/2006/relationships/tags" Target="../tags/tag122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52.xml"/><Relationship Id="rId92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10.xml"/><Relationship Id="rId24" Type="http://schemas.openxmlformats.org/officeDocument/2006/relationships/tags" Target="../tags/tag5.xml"/><Relationship Id="rId40" Type="http://schemas.openxmlformats.org/officeDocument/2006/relationships/tags" Target="../tags/tag21.xml"/><Relationship Id="rId45" Type="http://schemas.openxmlformats.org/officeDocument/2006/relationships/tags" Target="../tags/tag26.xml"/><Relationship Id="rId66" Type="http://schemas.openxmlformats.org/officeDocument/2006/relationships/tags" Target="../tags/tag47.xml"/><Relationship Id="rId87" Type="http://schemas.openxmlformats.org/officeDocument/2006/relationships/tags" Target="../tags/tag68.xml"/><Relationship Id="rId110" Type="http://schemas.openxmlformats.org/officeDocument/2006/relationships/tags" Target="../tags/tag91.xml"/><Relationship Id="rId115" Type="http://schemas.openxmlformats.org/officeDocument/2006/relationships/tags" Target="../tags/tag96.xml"/><Relationship Id="rId131" Type="http://schemas.openxmlformats.org/officeDocument/2006/relationships/tags" Target="../tags/tag112.xml"/><Relationship Id="rId136" Type="http://schemas.openxmlformats.org/officeDocument/2006/relationships/tags" Target="../tags/tag117.xml"/><Relationship Id="rId61" Type="http://schemas.openxmlformats.org/officeDocument/2006/relationships/tags" Target="../tags/tag42.xml"/><Relationship Id="rId82" Type="http://schemas.openxmlformats.org/officeDocument/2006/relationships/tags" Target="../tags/tag6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ags" Target="../tags/tag11.xml"/><Relationship Id="rId35" Type="http://schemas.openxmlformats.org/officeDocument/2006/relationships/tags" Target="../tags/tag16.xml"/><Relationship Id="rId56" Type="http://schemas.openxmlformats.org/officeDocument/2006/relationships/tags" Target="../tags/tag37.xml"/><Relationship Id="rId77" Type="http://schemas.openxmlformats.org/officeDocument/2006/relationships/tags" Target="../tags/tag58.xml"/><Relationship Id="rId100" Type="http://schemas.openxmlformats.org/officeDocument/2006/relationships/tags" Target="../tags/tag81.xml"/><Relationship Id="rId105" Type="http://schemas.openxmlformats.org/officeDocument/2006/relationships/tags" Target="../tags/tag86.xml"/><Relationship Id="rId126" Type="http://schemas.openxmlformats.org/officeDocument/2006/relationships/tags" Target="../tags/tag10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2.xml"/><Relationship Id="rId72" Type="http://schemas.openxmlformats.org/officeDocument/2006/relationships/tags" Target="../tags/tag53.xml"/><Relationship Id="rId93" Type="http://schemas.openxmlformats.org/officeDocument/2006/relationships/tags" Target="../tags/tag74.xml"/><Relationship Id="rId98" Type="http://schemas.openxmlformats.org/officeDocument/2006/relationships/tags" Target="../tags/tag79.xml"/><Relationship Id="rId121" Type="http://schemas.openxmlformats.org/officeDocument/2006/relationships/tags" Target="../tags/tag102.xml"/><Relationship Id="rId142" Type="http://schemas.openxmlformats.org/officeDocument/2006/relationships/tags" Target="../tags/tag123.xml"/><Relationship Id="rId3" Type="http://schemas.openxmlformats.org/officeDocument/2006/relationships/slideLayout" Target="../slideLayouts/slideLayout3.xml"/><Relationship Id="rId25" Type="http://schemas.openxmlformats.org/officeDocument/2006/relationships/tags" Target="../tags/tag6.xml"/><Relationship Id="rId46" Type="http://schemas.openxmlformats.org/officeDocument/2006/relationships/tags" Target="../tags/tag27.xml"/><Relationship Id="rId67" Type="http://schemas.openxmlformats.org/officeDocument/2006/relationships/tags" Target="../tags/tag48.xml"/><Relationship Id="rId116" Type="http://schemas.openxmlformats.org/officeDocument/2006/relationships/tags" Target="../tags/tag97.xml"/><Relationship Id="rId137" Type="http://schemas.openxmlformats.org/officeDocument/2006/relationships/tags" Target="../tags/tag118.xml"/><Relationship Id="rId20" Type="http://schemas.openxmlformats.org/officeDocument/2006/relationships/theme" Target="../theme/theme1.xml"/><Relationship Id="rId41" Type="http://schemas.openxmlformats.org/officeDocument/2006/relationships/tags" Target="../tags/tag22.xml"/><Relationship Id="rId62" Type="http://schemas.openxmlformats.org/officeDocument/2006/relationships/tags" Target="../tags/tag43.xml"/><Relationship Id="rId83" Type="http://schemas.openxmlformats.org/officeDocument/2006/relationships/tags" Target="../tags/tag64.xml"/><Relationship Id="rId88" Type="http://schemas.openxmlformats.org/officeDocument/2006/relationships/tags" Target="../tags/tag69.xml"/><Relationship Id="rId111" Type="http://schemas.openxmlformats.org/officeDocument/2006/relationships/tags" Target="../tags/tag92.xml"/><Relationship Id="rId132" Type="http://schemas.openxmlformats.org/officeDocument/2006/relationships/tags" Target="../tags/tag113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17.xml"/><Relationship Id="rId57" Type="http://schemas.openxmlformats.org/officeDocument/2006/relationships/tags" Target="../tags/tag38.xml"/><Relationship Id="rId106" Type="http://schemas.openxmlformats.org/officeDocument/2006/relationships/tags" Target="../tags/tag87.xml"/><Relationship Id="rId127" Type="http://schemas.openxmlformats.org/officeDocument/2006/relationships/tags" Target="../tags/tag108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12.xml"/><Relationship Id="rId52" Type="http://schemas.openxmlformats.org/officeDocument/2006/relationships/tags" Target="../tags/tag33.xml"/><Relationship Id="rId73" Type="http://schemas.openxmlformats.org/officeDocument/2006/relationships/tags" Target="../tags/tag54.xml"/><Relationship Id="rId78" Type="http://schemas.openxmlformats.org/officeDocument/2006/relationships/tags" Target="../tags/tag59.xml"/><Relationship Id="rId94" Type="http://schemas.openxmlformats.org/officeDocument/2006/relationships/tags" Target="../tags/tag75.xml"/><Relationship Id="rId99" Type="http://schemas.openxmlformats.org/officeDocument/2006/relationships/tags" Target="../tags/tag80.xml"/><Relationship Id="rId101" Type="http://schemas.openxmlformats.org/officeDocument/2006/relationships/tags" Target="../tags/tag82.xml"/><Relationship Id="rId122" Type="http://schemas.openxmlformats.org/officeDocument/2006/relationships/tags" Target="../tags/tag103.xml"/><Relationship Id="rId143" Type="http://schemas.openxmlformats.org/officeDocument/2006/relationships/tags" Target="../tags/tag1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ags" Target="../tags/tag7.xml"/><Relationship Id="rId47" Type="http://schemas.openxmlformats.org/officeDocument/2006/relationships/tags" Target="../tags/tag28.xml"/><Relationship Id="rId68" Type="http://schemas.openxmlformats.org/officeDocument/2006/relationships/tags" Target="../tags/tag49.xml"/><Relationship Id="rId89" Type="http://schemas.openxmlformats.org/officeDocument/2006/relationships/tags" Target="../tags/tag70.xml"/><Relationship Id="rId112" Type="http://schemas.openxmlformats.org/officeDocument/2006/relationships/tags" Target="../tags/tag93.xml"/><Relationship Id="rId133" Type="http://schemas.openxmlformats.org/officeDocument/2006/relationships/tags" Target="../tags/tag114.xml"/><Relationship Id="rId16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tags" Target="../tags/tag221.xml"/><Relationship Id="rId21" Type="http://schemas.openxmlformats.org/officeDocument/2006/relationships/tags" Target="../tags/tag125.xml"/><Relationship Id="rId42" Type="http://schemas.openxmlformats.org/officeDocument/2006/relationships/tags" Target="../tags/tag146.xml"/><Relationship Id="rId63" Type="http://schemas.openxmlformats.org/officeDocument/2006/relationships/tags" Target="../tags/tag167.xml"/><Relationship Id="rId84" Type="http://schemas.openxmlformats.org/officeDocument/2006/relationships/tags" Target="../tags/tag188.xml"/><Relationship Id="rId138" Type="http://schemas.openxmlformats.org/officeDocument/2006/relationships/tags" Target="../tags/tag242.xml"/><Relationship Id="rId107" Type="http://schemas.openxmlformats.org/officeDocument/2006/relationships/tags" Target="../tags/tag211.xml"/><Relationship Id="rId11" Type="http://schemas.openxmlformats.org/officeDocument/2006/relationships/slideLayout" Target="../slideLayouts/slideLayout30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53" Type="http://schemas.openxmlformats.org/officeDocument/2006/relationships/tags" Target="../tags/tag157.xml"/><Relationship Id="rId58" Type="http://schemas.openxmlformats.org/officeDocument/2006/relationships/tags" Target="../tags/tag162.xml"/><Relationship Id="rId74" Type="http://schemas.openxmlformats.org/officeDocument/2006/relationships/tags" Target="../tags/tag178.xml"/><Relationship Id="rId79" Type="http://schemas.openxmlformats.org/officeDocument/2006/relationships/tags" Target="../tags/tag183.xml"/><Relationship Id="rId102" Type="http://schemas.openxmlformats.org/officeDocument/2006/relationships/tags" Target="../tags/tag206.xml"/><Relationship Id="rId123" Type="http://schemas.openxmlformats.org/officeDocument/2006/relationships/tags" Target="../tags/tag227.xml"/><Relationship Id="rId128" Type="http://schemas.openxmlformats.org/officeDocument/2006/relationships/tags" Target="../tags/tag232.xml"/><Relationship Id="rId5" Type="http://schemas.openxmlformats.org/officeDocument/2006/relationships/slideLayout" Target="../slideLayouts/slideLayout24.xml"/><Relationship Id="rId90" Type="http://schemas.openxmlformats.org/officeDocument/2006/relationships/tags" Target="../tags/tag194.xml"/><Relationship Id="rId95" Type="http://schemas.openxmlformats.org/officeDocument/2006/relationships/tags" Target="../tags/tag199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43" Type="http://schemas.openxmlformats.org/officeDocument/2006/relationships/tags" Target="../tags/tag147.xml"/><Relationship Id="rId48" Type="http://schemas.openxmlformats.org/officeDocument/2006/relationships/tags" Target="../tags/tag152.xml"/><Relationship Id="rId64" Type="http://schemas.openxmlformats.org/officeDocument/2006/relationships/tags" Target="../tags/tag168.xml"/><Relationship Id="rId69" Type="http://schemas.openxmlformats.org/officeDocument/2006/relationships/tags" Target="../tags/tag173.xml"/><Relationship Id="rId113" Type="http://schemas.openxmlformats.org/officeDocument/2006/relationships/tags" Target="../tags/tag217.xml"/><Relationship Id="rId118" Type="http://schemas.openxmlformats.org/officeDocument/2006/relationships/tags" Target="../tags/tag222.xml"/><Relationship Id="rId134" Type="http://schemas.openxmlformats.org/officeDocument/2006/relationships/tags" Target="../tags/tag238.xml"/><Relationship Id="rId139" Type="http://schemas.openxmlformats.org/officeDocument/2006/relationships/tags" Target="../tags/tag243.xml"/><Relationship Id="rId80" Type="http://schemas.openxmlformats.org/officeDocument/2006/relationships/tags" Target="../tags/tag184.xml"/><Relationship Id="rId85" Type="http://schemas.openxmlformats.org/officeDocument/2006/relationships/tags" Target="../tags/tag189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59" Type="http://schemas.openxmlformats.org/officeDocument/2006/relationships/tags" Target="../tags/tag163.xml"/><Relationship Id="rId103" Type="http://schemas.openxmlformats.org/officeDocument/2006/relationships/tags" Target="../tags/tag207.xml"/><Relationship Id="rId108" Type="http://schemas.openxmlformats.org/officeDocument/2006/relationships/tags" Target="../tags/tag212.xml"/><Relationship Id="rId124" Type="http://schemas.openxmlformats.org/officeDocument/2006/relationships/tags" Target="../tags/tag228.xml"/><Relationship Id="rId129" Type="http://schemas.openxmlformats.org/officeDocument/2006/relationships/tags" Target="../tags/tag233.xml"/><Relationship Id="rId54" Type="http://schemas.openxmlformats.org/officeDocument/2006/relationships/tags" Target="../tags/tag158.xml"/><Relationship Id="rId70" Type="http://schemas.openxmlformats.org/officeDocument/2006/relationships/tags" Target="../tags/tag174.xml"/><Relationship Id="rId75" Type="http://schemas.openxmlformats.org/officeDocument/2006/relationships/tags" Target="../tags/tag179.xml"/><Relationship Id="rId91" Type="http://schemas.openxmlformats.org/officeDocument/2006/relationships/tags" Target="../tags/tag195.xml"/><Relationship Id="rId96" Type="http://schemas.openxmlformats.org/officeDocument/2006/relationships/tags" Target="../tags/tag200.xml"/><Relationship Id="rId140" Type="http://schemas.openxmlformats.org/officeDocument/2006/relationships/tags" Target="../tags/tag24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49" Type="http://schemas.openxmlformats.org/officeDocument/2006/relationships/tags" Target="../tags/tag153.xml"/><Relationship Id="rId114" Type="http://schemas.openxmlformats.org/officeDocument/2006/relationships/tags" Target="../tags/tag218.xml"/><Relationship Id="rId119" Type="http://schemas.openxmlformats.org/officeDocument/2006/relationships/tags" Target="../tags/tag223.xml"/><Relationship Id="rId44" Type="http://schemas.openxmlformats.org/officeDocument/2006/relationships/tags" Target="../tags/tag148.xml"/><Relationship Id="rId60" Type="http://schemas.openxmlformats.org/officeDocument/2006/relationships/tags" Target="../tags/tag164.xml"/><Relationship Id="rId65" Type="http://schemas.openxmlformats.org/officeDocument/2006/relationships/tags" Target="../tags/tag169.xml"/><Relationship Id="rId81" Type="http://schemas.openxmlformats.org/officeDocument/2006/relationships/tags" Target="../tags/tag185.xml"/><Relationship Id="rId86" Type="http://schemas.openxmlformats.org/officeDocument/2006/relationships/tags" Target="../tags/tag190.xml"/><Relationship Id="rId130" Type="http://schemas.openxmlformats.org/officeDocument/2006/relationships/tags" Target="../tags/tag234.xml"/><Relationship Id="rId135" Type="http://schemas.openxmlformats.org/officeDocument/2006/relationships/tags" Target="../tags/tag239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tags" Target="../tags/tag143.xml"/><Relationship Id="rId109" Type="http://schemas.openxmlformats.org/officeDocument/2006/relationships/tags" Target="../tags/tag213.xml"/><Relationship Id="rId34" Type="http://schemas.openxmlformats.org/officeDocument/2006/relationships/tags" Target="../tags/tag138.xml"/><Relationship Id="rId50" Type="http://schemas.openxmlformats.org/officeDocument/2006/relationships/tags" Target="../tags/tag154.xml"/><Relationship Id="rId55" Type="http://schemas.openxmlformats.org/officeDocument/2006/relationships/tags" Target="../tags/tag159.xml"/><Relationship Id="rId76" Type="http://schemas.openxmlformats.org/officeDocument/2006/relationships/tags" Target="../tags/tag180.xml"/><Relationship Id="rId97" Type="http://schemas.openxmlformats.org/officeDocument/2006/relationships/tags" Target="../tags/tag201.xml"/><Relationship Id="rId104" Type="http://schemas.openxmlformats.org/officeDocument/2006/relationships/tags" Target="../tags/tag208.xml"/><Relationship Id="rId120" Type="http://schemas.openxmlformats.org/officeDocument/2006/relationships/tags" Target="../tags/tag224.xml"/><Relationship Id="rId125" Type="http://schemas.openxmlformats.org/officeDocument/2006/relationships/tags" Target="../tags/tag229.xml"/><Relationship Id="rId141" Type="http://schemas.openxmlformats.org/officeDocument/2006/relationships/tags" Target="../tags/tag245.xml"/><Relationship Id="rId7" Type="http://schemas.openxmlformats.org/officeDocument/2006/relationships/slideLayout" Target="../slideLayouts/slideLayout26.xml"/><Relationship Id="rId71" Type="http://schemas.openxmlformats.org/officeDocument/2006/relationships/tags" Target="../tags/tag175.xml"/><Relationship Id="rId92" Type="http://schemas.openxmlformats.org/officeDocument/2006/relationships/tags" Target="../tags/tag196.xml"/><Relationship Id="rId2" Type="http://schemas.openxmlformats.org/officeDocument/2006/relationships/slideLayout" Target="../slideLayouts/slideLayout21.xml"/><Relationship Id="rId29" Type="http://schemas.openxmlformats.org/officeDocument/2006/relationships/tags" Target="../tags/tag133.xml"/><Relationship Id="rId24" Type="http://schemas.openxmlformats.org/officeDocument/2006/relationships/tags" Target="../tags/tag128.xml"/><Relationship Id="rId40" Type="http://schemas.openxmlformats.org/officeDocument/2006/relationships/tags" Target="../tags/tag144.xml"/><Relationship Id="rId45" Type="http://schemas.openxmlformats.org/officeDocument/2006/relationships/tags" Target="../tags/tag149.xml"/><Relationship Id="rId66" Type="http://schemas.openxmlformats.org/officeDocument/2006/relationships/tags" Target="../tags/tag170.xml"/><Relationship Id="rId87" Type="http://schemas.openxmlformats.org/officeDocument/2006/relationships/tags" Target="../tags/tag191.xml"/><Relationship Id="rId110" Type="http://schemas.openxmlformats.org/officeDocument/2006/relationships/tags" Target="../tags/tag214.xml"/><Relationship Id="rId115" Type="http://schemas.openxmlformats.org/officeDocument/2006/relationships/tags" Target="../tags/tag219.xml"/><Relationship Id="rId131" Type="http://schemas.openxmlformats.org/officeDocument/2006/relationships/tags" Target="../tags/tag235.xml"/><Relationship Id="rId136" Type="http://schemas.openxmlformats.org/officeDocument/2006/relationships/tags" Target="../tags/tag240.xml"/><Relationship Id="rId61" Type="http://schemas.openxmlformats.org/officeDocument/2006/relationships/tags" Target="../tags/tag165.xml"/><Relationship Id="rId82" Type="http://schemas.openxmlformats.org/officeDocument/2006/relationships/tags" Target="../tags/tag186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56" Type="http://schemas.openxmlformats.org/officeDocument/2006/relationships/tags" Target="../tags/tag160.xml"/><Relationship Id="rId77" Type="http://schemas.openxmlformats.org/officeDocument/2006/relationships/tags" Target="../tags/tag181.xml"/><Relationship Id="rId100" Type="http://schemas.openxmlformats.org/officeDocument/2006/relationships/tags" Target="../tags/tag204.xml"/><Relationship Id="rId105" Type="http://schemas.openxmlformats.org/officeDocument/2006/relationships/tags" Target="../tags/tag209.xml"/><Relationship Id="rId126" Type="http://schemas.openxmlformats.org/officeDocument/2006/relationships/tags" Target="../tags/tag230.xml"/><Relationship Id="rId8" Type="http://schemas.openxmlformats.org/officeDocument/2006/relationships/slideLayout" Target="../slideLayouts/slideLayout27.xml"/><Relationship Id="rId51" Type="http://schemas.openxmlformats.org/officeDocument/2006/relationships/tags" Target="../tags/tag155.xml"/><Relationship Id="rId72" Type="http://schemas.openxmlformats.org/officeDocument/2006/relationships/tags" Target="../tags/tag176.xml"/><Relationship Id="rId93" Type="http://schemas.openxmlformats.org/officeDocument/2006/relationships/tags" Target="../tags/tag197.xml"/><Relationship Id="rId98" Type="http://schemas.openxmlformats.org/officeDocument/2006/relationships/tags" Target="../tags/tag202.xml"/><Relationship Id="rId121" Type="http://schemas.openxmlformats.org/officeDocument/2006/relationships/tags" Target="../tags/tag225.xml"/><Relationship Id="rId142" Type="http://schemas.openxmlformats.org/officeDocument/2006/relationships/tags" Target="../tags/tag246.xml"/><Relationship Id="rId3" Type="http://schemas.openxmlformats.org/officeDocument/2006/relationships/slideLayout" Target="../slideLayouts/slideLayout22.xml"/><Relationship Id="rId25" Type="http://schemas.openxmlformats.org/officeDocument/2006/relationships/tags" Target="../tags/tag129.xml"/><Relationship Id="rId46" Type="http://schemas.openxmlformats.org/officeDocument/2006/relationships/tags" Target="../tags/tag150.xml"/><Relationship Id="rId67" Type="http://schemas.openxmlformats.org/officeDocument/2006/relationships/tags" Target="../tags/tag171.xml"/><Relationship Id="rId116" Type="http://schemas.openxmlformats.org/officeDocument/2006/relationships/tags" Target="../tags/tag220.xml"/><Relationship Id="rId137" Type="http://schemas.openxmlformats.org/officeDocument/2006/relationships/tags" Target="../tags/tag241.xml"/><Relationship Id="rId20" Type="http://schemas.openxmlformats.org/officeDocument/2006/relationships/theme" Target="../theme/theme2.xml"/><Relationship Id="rId41" Type="http://schemas.openxmlformats.org/officeDocument/2006/relationships/tags" Target="../tags/tag145.xml"/><Relationship Id="rId62" Type="http://schemas.openxmlformats.org/officeDocument/2006/relationships/tags" Target="../tags/tag166.xml"/><Relationship Id="rId83" Type="http://schemas.openxmlformats.org/officeDocument/2006/relationships/tags" Target="../tags/tag187.xml"/><Relationship Id="rId88" Type="http://schemas.openxmlformats.org/officeDocument/2006/relationships/tags" Target="../tags/tag192.xml"/><Relationship Id="rId111" Type="http://schemas.openxmlformats.org/officeDocument/2006/relationships/tags" Target="../tags/tag215.xml"/><Relationship Id="rId132" Type="http://schemas.openxmlformats.org/officeDocument/2006/relationships/tags" Target="../tags/tag236.xml"/><Relationship Id="rId15" Type="http://schemas.openxmlformats.org/officeDocument/2006/relationships/slideLayout" Target="../slideLayouts/slideLayout34.xml"/><Relationship Id="rId36" Type="http://schemas.openxmlformats.org/officeDocument/2006/relationships/tags" Target="../tags/tag140.xml"/><Relationship Id="rId57" Type="http://schemas.openxmlformats.org/officeDocument/2006/relationships/tags" Target="../tags/tag161.xml"/><Relationship Id="rId106" Type="http://schemas.openxmlformats.org/officeDocument/2006/relationships/tags" Target="../tags/tag210.xml"/><Relationship Id="rId127" Type="http://schemas.openxmlformats.org/officeDocument/2006/relationships/tags" Target="../tags/tag231.xml"/><Relationship Id="rId10" Type="http://schemas.openxmlformats.org/officeDocument/2006/relationships/slideLayout" Target="../slideLayouts/slideLayout29.xml"/><Relationship Id="rId31" Type="http://schemas.openxmlformats.org/officeDocument/2006/relationships/tags" Target="../tags/tag135.xml"/><Relationship Id="rId52" Type="http://schemas.openxmlformats.org/officeDocument/2006/relationships/tags" Target="../tags/tag156.xml"/><Relationship Id="rId73" Type="http://schemas.openxmlformats.org/officeDocument/2006/relationships/tags" Target="../tags/tag177.xml"/><Relationship Id="rId78" Type="http://schemas.openxmlformats.org/officeDocument/2006/relationships/tags" Target="../tags/tag182.xml"/><Relationship Id="rId94" Type="http://schemas.openxmlformats.org/officeDocument/2006/relationships/tags" Target="../tags/tag198.xml"/><Relationship Id="rId99" Type="http://schemas.openxmlformats.org/officeDocument/2006/relationships/tags" Target="../tags/tag203.xml"/><Relationship Id="rId101" Type="http://schemas.openxmlformats.org/officeDocument/2006/relationships/tags" Target="../tags/tag205.xml"/><Relationship Id="rId122" Type="http://schemas.openxmlformats.org/officeDocument/2006/relationships/tags" Target="../tags/tag226.xml"/><Relationship Id="rId143" Type="http://schemas.openxmlformats.org/officeDocument/2006/relationships/tags" Target="../tags/tag247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26" Type="http://schemas.openxmlformats.org/officeDocument/2006/relationships/tags" Target="../tags/tag130.xml"/><Relationship Id="rId47" Type="http://schemas.openxmlformats.org/officeDocument/2006/relationships/tags" Target="../tags/tag151.xml"/><Relationship Id="rId68" Type="http://schemas.openxmlformats.org/officeDocument/2006/relationships/tags" Target="../tags/tag172.xml"/><Relationship Id="rId89" Type="http://schemas.openxmlformats.org/officeDocument/2006/relationships/tags" Target="../tags/tag193.xml"/><Relationship Id="rId112" Type="http://schemas.openxmlformats.org/officeDocument/2006/relationships/tags" Target="../tags/tag216.xml"/><Relationship Id="rId133" Type="http://schemas.openxmlformats.org/officeDocument/2006/relationships/tags" Target="../tags/tag237.xml"/><Relationship Id="rId16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tags" Target="../tags/tag269.xml"/><Relationship Id="rId117" Type="http://schemas.openxmlformats.org/officeDocument/2006/relationships/tags" Target="../tags/tag360.xml"/><Relationship Id="rId21" Type="http://schemas.openxmlformats.org/officeDocument/2006/relationships/tags" Target="../tags/tag264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84" Type="http://schemas.openxmlformats.org/officeDocument/2006/relationships/tags" Target="../tags/tag327.xml"/><Relationship Id="rId89" Type="http://schemas.openxmlformats.org/officeDocument/2006/relationships/tags" Target="../tags/tag332.xml"/><Relationship Id="rId112" Type="http://schemas.openxmlformats.org/officeDocument/2006/relationships/tags" Target="../tags/tag355.xml"/><Relationship Id="rId16" Type="http://schemas.openxmlformats.org/officeDocument/2006/relationships/tags" Target="../tags/tag259.xml"/><Relationship Id="rId107" Type="http://schemas.openxmlformats.org/officeDocument/2006/relationships/tags" Target="../tags/tag350.xml"/><Relationship Id="rId11" Type="http://schemas.openxmlformats.org/officeDocument/2006/relationships/tags" Target="../tags/tag254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74" Type="http://schemas.openxmlformats.org/officeDocument/2006/relationships/tags" Target="../tags/tag317.xml"/><Relationship Id="rId79" Type="http://schemas.openxmlformats.org/officeDocument/2006/relationships/tags" Target="../tags/tag322.xml"/><Relationship Id="rId102" Type="http://schemas.openxmlformats.org/officeDocument/2006/relationships/tags" Target="../tags/tag345.xml"/><Relationship Id="rId123" Type="http://schemas.openxmlformats.org/officeDocument/2006/relationships/tags" Target="../tags/tag366.xml"/><Relationship Id="rId5" Type="http://schemas.openxmlformats.org/officeDocument/2006/relationships/tags" Target="../tags/tag248.xml"/><Relationship Id="rId90" Type="http://schemas.openxmlformats.org/officeDocument/2006/relationships/tags" Target="../tags/tag333.xml"/><Relationship Id="rId95" Type="http://schemas.openxmlformats.org/officeDocument/2006/relationships/tags" Target="../tags/tag338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113" Type="http://schemas.openxmlformats.org/officeDocument/2006/relationships/tags" Target="../tags/tag356.xml"/><Relationship Id="rId118" Type="http://schemas.openxmlformats.org/officeDocument/2006/relationships/tags" Target="../tags/tag361.xml"/><Relationship Id="rId80" Type="http://schemas.openxmlformats.org/officeDocument/2006/relationships/tags" Target="../tags/tag323.xml"/><Relationship Id="rId85" Type="http://schemas.openxmlformats.org/officeDocument/2006/relationships/tags" Target="../tags/tag328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59" Type="http://schemas.openxmlformats.org/officeDocument/2006/relationships/tags" Target="../tags/tag302.xml"/><Relationship Id="rId103" Type="http://schemas.openxmlformats.org/officeDocument/2006/relationships/tags" Target="../tags/tag346.xml"/><Relationship Id="rId108" Type="http://schemas.openxmlformats.org/officeDocument/2006/relationships/tags" Target="../tags/tag351.xml"/><Relationship Id="rId124" Type="http://schemas.openxmlformats.org/officeDocument/2006/relationships/tags" Target="../tags/tag367.xml"/><Relationship Id="rId54" Type="http://schemas.openxmlformats.org/officeDocument/2006/relationships/tags" Target="../tags/tag297.xml"/><Relationship Id="rId70" Type="http://schemas.openxmlformats.org/officeDocument/2006/relationships/tags" Target="../tags/tag313.xml"/><Relationship Id="rId75" Type="http://schemas.openxmlformats.org/officeDocument/2006/relationships/tags" Target="../tags/tag318.xml"/><Relationship Id="rId91" Type="http://schemas.openxmlformats.org/officeDocument/2006/relationships/tags" Target="../tags/tag334.xml"/><Relationship Id="rId96" Type="http://schemas.openxmlformats.org/officeDocument/2006/relationships/tags" Target="../tags/tag339.xml"/><Relationship Id="rId1" Type="http://schemas.openxmlformats.org/officeDocument/2006/relationships/slideLayout" Target="../slideLayouts/slideLayout39.xml"/><Relationship Id="rId6" Type="http://schemas.openxmlformats.org/officeDocument/2006/relationships/tags" Target="../tags/tag249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49" Type="http://schemas.openxmlformats.org/officeDocument/2006/relationships/tags" Target="../tags/tag292.xml"/><Relationship Id="rId114" Type="http://schemas.openxmlformats.org/officeDocument/2006/relationships/tags" Target="../tags/tag357.xml"/><Relationship Id="rId119" Type="http://schemas.openxmlformats.org/officeDocument/2006/relationships/tags" Target="../tags/tag362.xml"/><Relationship Id="rId44" Type="http://schemas.openxmlformats.org/officeDocument/2006/relationships/tags" Target="../tags/tag287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81" Type="http://schemas.openxmlformats.org/officeDocument/2006/relationships/tags" Target="../tags/tag324.xml"/><Relationship Id="rId86" Type="http://schemas.openxmlformats.org/officeDocument/2006/relationships/tags" Target="../tags/tag329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9" Type="http://schemas.openxmlformats.org/officeDocument/2006/relationships/tags" Target="../tags/tag282.xml"/><Relationship Id="rId109" Type="http://schemas.openxmlformats.org/officeDocument/2006/relationships/tags" Target="../tags/tag352.xml"/><Relationship Id="rId34" Type="http://schemas.openxmlformats.org/officeDocument/2006/relationships/tags" Target="../tags/tag277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76" Type="http://schemas.openxmlformats.org/officeDocument/2006/relationships/tags" Target="../tags/tag319.xml"/><Relationship Id="rId97" Type="http://schemas.openxmlformats.org/officeDocument/2006/relationships/tags" Target="../tags/tag340.xml"/><Relationship Id="rId104" Type="http://schemas.openxmlformats.org/officeDocument/2006/relationships/tags" Target="../tags/tag347.xml"/><Relationship Id="rId120" Type="http://schemas.openxmlformats.org/officeDocument/2006/relationships/tags" Target="../tags/tag363.xml"/><Relationship Id="rId125" Type="http://schemas.openxmlformats.org/officeDocument/2006/relationships/tags" Target="../tags/tag368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92" Type="http://schemas.openxmlformats.org/officeDocument/2006/relationships/tags" Target="../tags/tag335.xml"/><Relationship Id="rId2" Type="http://schemas.openxmlformats.org/officeDocument/2006/relationships/slideLayout" Target="../slideLayouts/slideLayout40.xml"/><Relationship Id="rId29" Type="http://schemas.openxmlformats.org/officeDocument/2006/relationships/tags" Target="../tags/tag272.xml"/><Relationship Id="rId24" Type="http://schemas.openxmlformats.org/officeDocument/2006/relationships/tags" Target="../tags/tag267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66" Type="http://schemas.openxmlformats.org/officeDocument/2006/relationships/tags" Target="../tags/tag309.xml"/><Relationship Id="rId87" Type="http://schemas.openxmlformats.org/officeDocument/2006/relationships/tags" Target="../tags/tag330.xml"/><Relationship Id="rId110" Type="http://schemas.openxmlformats.org/officeDocument/2006/relationships/tags" Target="../tags/tag353.xml"/><Relationship Id="rId115" Type="http://schemas.openxmlformats.org/officeDocument/2006/relationships/tags" Target="../tags/tag358.xml"/><Relationship Id="rId61" Type="http://schemas.openxmlformats.org/officeDocument/2006/relationships/tags" Target="../tags/tag304.xml"/><Relationship Id="rId82" Type="http://schemas.openxmlformats.org/officeDocument/2006/relationships/tags" Target="../tags/tag325.xml"/><Relationship Id="rId19" Type="http://schemas.openxmlformats.org/officeDocument/2006/relationships/tags" Target="../tags/tag262.xml"/><Relationship Id="rId14" Type="http://schemas.openxmlformats.org/officeDocument/2006/relationships/tags" Target="../tags/tag257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56" Type="http://schemas.openxmlformats.org/officeDocument/2006/relationships/tags" Target="../tags/tag299.xml"/><Relationship Id="rId77" Type="http://schemas.openxmlformats.org/officeDocument/2006/relationships/tags" Target="../tags/tag320.xml"/><Relationship Id="rId100" Type="http://schemas.openxmlformats.org/officeDocument/2006/relationships/tags" Target="../tags/tag343.xml"/><Relationship Id="rId105" Type="http://schemas.openxmlformats.org/officeDocument/2006/relationships/tags" Target="../tags/tag348.xml"/><Relationship Id="rId126" Type="http://schemas.openxmlformats.org/officeDocument/2006/relationships/tags" Target="../tags/tag369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93" Type="http://schemas.openxmlformats.org/officeDocument/2006/relationships/tags" Target="../tags/tag336.xml"/><Relationship Id="rId98" Type="http://schemas.openxmlformats.org/officeDocument/2006/relationships/tags" Target="../tags/tag341.xml"/><Relationship Id="rId121" Type="http://schemas.openxmlformats.org/officeDocument/2006/relationships/tags" Target="../tags/tag364.xml"/><Relationship Id="rId3" Type="http://schemas.openxmlformats.org/officeDocument/2006/relationships/slideLayout" Target="../slideLayouts/slideLayout41.xml"/><Relationship Id="rId25" Type="http://schemas.openxmlformats.org/officeDocument/2006/relationships/tags" Target="../tags/tag268.xml"/><Relationship Id="rId46" Type="http://schemas.openxmlformats.org/officeDocument/2006/relationships/tags" Target="../tags/tag289.xml"/><Relationship Id="rId67" Type="http://schemas.openxmlformats.org/officeDocument/2006/relationships/tags" Target="../tags/tag310.xml"/><Relationship Id="rId116" Type="http://schemas.openxmlformats.org/officeDocument/2006/relationships/tags" Target="../tags/tag359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62" Type="http://schemas.openxmlformats.org/officeDocument/2006/relationships/tags" Target="../tags/tag305.xml"/><Relationship Id="rId83" Type="http://schemas.openxmlformats.org/officeDocument/2006/relationships/tags" Target="../tags/tag326.xml"/><Relationship Id="rId88" Type="http://schemas.openxmlformats.org/officeDocument/2006/relationships/tags" Target="../tags/tag331.xml"/><Relationship Id="rId111" Type="http://schemas.openxmlformats.org/officeDocument/2006/relationships/tags" Target="../tags/tag354.xml"/><Relationship Id="rId15" Type="http://schemas.openxmlformats.org/officeDocument/2006/relationships/tags" Target="../tags/tag258.xml"/><Relationship Id="rId36" Type="http://schemas.openxmlformats.org/officeDocument/2006/relationships/tags" Target="../tags/tag279.xml"/><Relationship Id="rId57" Type="http://schemas.openxmlformats.org/officeDocument/2006/relationships/tags" Target="../tags/tag300.xml"/><Relationship Id="rId106" Type="http://schemas.openxmlformats.org/officeDocument/2006/relationships/tags" Target="../tags/tag349.xml"/><Relationship Id="rId127" Type="http://schemas.openxmlformats.org/officeDocument/2006/relationships/tags" Target="../tags/tag370.xml"/><Relationship Id="rId10" Type="http://schemas.openxmlformats.org/officeDocument/2006/relationships/tags" Target="../tags/tag253.xml"/><Relationship Id="rId31" Type="http://schemas.openxmlformats.org/officeDocument/2006/relationships/tags" Target="../tags/tag274.xml"/><Relationship Id="rId52" Type="http://schemas.openxmlformats.org/officeDocument/2006/relationships/tags" Target="../tags/tag295.xml"/><Relationship Id="rId73" Type="http://schemas.openxmlformats.org/officeDocument/2006/relationships/tags" Target="../tags/tag316.xml"/><Relationship Id="rId78" Type="http://schemas.openxmlformats.org/officeDocument/2006/relationships/tags" Target="../tags/tag321.xml"/><Relationship Id="rId94" Type="http://schemas.openxmlformats.org/officeDocument/2006/relationships/tags" Target="../tags/tag337.xml"/><Relationship Id="rId99" Type="http://schemas.openxmlformats.org/officeDocument/2006/relationships/tags" Target="../tags/tag342.xml"/><Relationship Id="rId101" Type="http://schemas.openxmlformats.org/officeDocument/2006/relationships/tags" Target="../tags/tag344.xml"/><Relationship Id="rId122" Type="http://schemas.openxmlformats.org/officeDocument/2006/relationships/tags" Target="../tags/tag365.xml"/><Relationship Id="rId4" Type="http://schemas.openxmlformats.org/officeDocument/2006/relationships/theme" Target="../theme/theme3.xml"/><Relationship Id="rId9" Type="http://schemas.openxmlformats.org/officeDocument/2006/relationships/tags" Target="../tags/tag2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12" name="Copyright Placeholder" descr="{&quot;templafy&quot;:{&quot;id&quot;:&quot;b4bbaa8f-4978-4ed5-a216-22bfec1d897a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Non-Business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3CB674C2-91C9-46E6-8AB4-E90ABF1CAFE0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41" r:id="rId3"/>
    <p:sldLayoutId id="2147483765" r:id="rId4"/>
    <p:sldLayoutId id="2147483767" r:id="rId5"/>
    <p:sldLayoutId id="2147483743" r:id="rId6"/>
    <p:sldLayoutId id="2147483774" r:id="rId7"/>
    <p:sldLayoutId id="2147483745" r:id="rId8"/>
    <p:sldLayoutId id="2147483760" r:id="rId9"/>
    <p:sldLayoutId id="2147483768" r:id="rId10"/>
    <p:sldLayoutId id="2147483769" r:id="rId11"/>
    <p:sldLayoutId id="2147483770" r:id="rId12"/>
    <p:sldLayoutId id="2147483744" r:id="rId13"/>
    <p:sldLayoutId id="2147483757" r:id="rId14"/>
    <p:sldLayoutId id="2147483771" r:id="rId15"/>
    <p:sldLayoutId id="2147483763" r:id="rId16"/>
    <p:sldLayoutId id="2147483751" r:id="rId17"/>
    <p:sldLayoutId id="2147483756" r:id="rId18"/>
    <p:sldLayoutId id="2147483740" r:id="rId1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None/>
              <a:tabLst/>
              <a:defRPr/>
            </a:pPr>
            <a:fld id="{0BDC132A-5C91-4078-9777-31DA19A62E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pyright Placeholder" descr="{&quot;templafy&quot;:{&quot;id&quot;:&quot;4798ac8d-a0c3-4490-b3f7-6ca79ebc7e8a&quot;}}">
            <a:extLst>
              <a:ext uri="{FF2B5EF4-FFF2-40B4-BE49-F238E27FC236}">
                <a16:creationId xmlns:a16="http://schemas.microsoft.com/office/drawing/2014/main" id="{28F8FEF7-307E-4186-BE83-C7F901EBFBB2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0"/>
            <a:ext cx="10155600" cy="1384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Non-Business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7" name="Harvey 3" hidden="1">
            <a:extLst>
              <a:ext uri="{FF2B5EF4-FFF2-40B4-BE49-F238E27FC236}">
                <a16:creationId xmlns:a16="http://schemas.microsoft.com/office/drawing/2014/main" id="{E2DD6C7F-2784-4085-B35E-D0CF93151D32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8" name="Harvey 0/3 [0]">
              <a:extLst>
                <a:ext uri="{FF2B5EF4-FFF2-40B4-BE49-F238E27FC236}">
                  <a16:creationId xmlns:a16="http://schemas.microsoft.com/office/drawing/2014/main" id="{76D1956A-873B-484E-BE75-6EDE3EFEDCC2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7A8F53B0-6F79-4898-A0C4-A91F7DB00E6A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67E7417D-4B0A-4A13-A4D7-B51B7C58CC54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94AD8207-D125-429F-A09F-08C9EE19B157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6B608003-5C72-434E-8F1C-BF7F4CA4A26C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0467B57E-FAD8-4950-97F9-ECAB5EC75227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37FDC8-754C-4807-899B-A34C337B435F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500E3869-B32B-4A08-829A-07819962707F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83770D17-214F-4DFB-8C4A-75BCB6FDCCF1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2298CBDE-E2CD-44DD-81DA-565BDE17B854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65A741E4-88C1-4827-B19E-63A8295DED86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D63D2936-46EA-44E4-95BC-083F8C581A0C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D096D980-9CFC-4294-9B40-92841B87F312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9B0FC65-F825-4960-BF8A-E86755376C2C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72489F0D-9F1E-4F64-B7DC-7C979BD81FA6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4F47161A-836E-4CB2-97C4-5ABCB035EE25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D80539EF-20E9-4266-BD06-3959673E5243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C88D2627-1A78-4152-B77C-58669AC49F36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F8117399-4ECF-44E9-9BC8-A7C83760976C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B912D41C-14ED-4BE0-96D3-6AEB2ED794D2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2C4AA9A9-EE14-41CD-8AD6-AC987D77FC05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0B60B67C-997A-4EB0-98E0-CA4E4E4B5118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7DAEEFA9-09E0-4535-8058-345772E9D55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C84C906D-AC0F-4F5B-B334-51FDEA499286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5331B348-43F5-457E-9C20-7EAAD007F74A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18D263CF-2B62-4C47-BE83-FD72BDBDB277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DB8F581D-8CF4-44A7-B4F4-0DE74457F251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383A6352-9EAD-4A05-8ABD-66158F752B74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AC78B9F4-DF17-4E2D-9790-668D5CEC3049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2577ED03-E1A5-42A1-8DCD-AEFD054EB873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9B167A94-DCC5-461B-9970-C5FFF47CB641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5A26E699-12E3-4167-ADED-3C1AF764FAA3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820A8FC-3CE4-4CBA-BAE6-398A7F026B55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31F16729-DFEC-43AE-96FD-5ADAD841109F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E4398C50-BFFD-487F-93AC-1F2177BB3B86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675D9417-20D9-4833-9CE5-50B086713780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666FBE4-3CEE-43B7-83C1-0C2A47739511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F979B8E0-5904-481A-B1E1-9C6D95DF9F7C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71716968-2083-4153-9DAA-3F8C26432ACE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C1D12AF8-310A-4A60-A8D9-E26C9D0D94FD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587885C-11FD-4365-93C9-369845C5B1D3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0DFEA4D6-DB33-4BA0-9B39-C6DC449D6DCF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6B616720-F062-4402-A6C1-F4CBA52171D3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E4A5CA2-E839-4E73-A274-49DE99B1C50F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3DCD53C2-A835-4CB8-9468-2C92013F44B5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0BD9113F-8ACE-463E-BEF7-5D2C960A1E3D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A0C79897-7FEB-441B-A4CB-F5B74F5352FA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88DEA423-7272-4270-BD71-9ACAEB894DD2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ABF9DC9D-9784-42F7-9BC1-D959BA5B29A9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253A0F1B-274A-4C2F-8909-10DCC3C664C8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F088766A-C09E-41AD-B4A8-037680E089A0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33917A65-AD51-4648-AAB4-80520AB0DF59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60CB2766-A8A0-4EC5-93AC-A9FA9B2EDF87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CAC81949-5BCB-4FFD-9284-D4C754DB7E63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86CD47EE-4D9E-42B8-B6AB-5866BABF0A8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0F21930-7819-4484-8BC2-24ADAFBF4661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6BAC333F-8F1A-461D-A13A-543036E6C360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C3343ED1-4EC6-4E9E-B0D4-04063CCDCBA5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A708B5F6-5DEF-4C81-B17E-B40298FAFF37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A66921B0-1234-4643-AEDF-EA370AB72678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33DF93CE-4BEC-4E23-B207-3A3D24BA88DB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743BBE64-E8AE-431B-A3F5-0BC3EFCF170A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9A92A148-61C9-4A68-B88F-DEBF70F366D4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95B2275-79DF-4600-968F-4A342730E5D7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0EDDDB89-4687-4E79-B4A5-CEA4DC104A0F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C55ACE0A-FE8C-4946-90E5-595C4B50ECB8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C3C97B00-88DC-4936-B5A6-A08A75F0ABB5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92F6FFA4-3CBC-4B59-9D72-AFC058739173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4E849BB4-2601-4C2B-B994-35A1C0E7E5CA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94CAB759-7BC1-4DBC-B899-C726287011FE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046DACFB-25FF-4C07-9C05-79EA15EE9F0E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D5CE1598-6D7A-4D44-8C77-406476D5C522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F2DF6732-AEFD-4697-BC9B-C58EB9BA8E4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16803592-72AA-4516-A884-525A808682B4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5F99AC13-0D56-4AE3-AEA7-5C4F5708B17A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541F1DB6-93AE-4A84-AB2D-8BC8F86C3D84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D502E6B1-F368-4550-A4D3-B3010A99F663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4720ED11-4A42-479C-84D4-DDDADFCA8B0B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21A74775-B349-48A0-8EB3-EB08D561D6B0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0B6A7A23-5EE1-4D66-89A0-9F9216A2BE97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97A2BD28-5A14-44CC-AF36-E25E51CB04F9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FD9F7980-1AFD-41C1-8F06-2BD58E9E7DB3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1F6026E1-58EA-4165-9806-8320F1A2151F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6D59B6D1-D4A0-486E-B6B9-3FE8ECF9C85C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72CA5142-D8D9-42C7-8426-2AAC92BBC5C5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8C402CD6-E17F-4364-A73B-136161E50AD6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01BAEB30-CD03-4381-BDDE-20B657FE5739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A3D46CD0-3F66-416E-BAFF-126E1A4784A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0F1B6B8A-04A8-44E5-84B4-58A3959BB46B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06028C46-1883-45B7-8314-A8D2BF1FBD61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F99BDCEF-D0B7-4B1D-9B03-512515EB7624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CC7813EC-4BD1-43A5-BA1A-26ACB8B2E6FA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8162D4CF-AA2B-4374-92D5-BD31E37529FF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10989EA-C787-4E9F-8213-206712EC3CFE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67A73065-5334-4F41-A369-8EB437B331D7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14727066-BEC2-49F3-AA3E-E3A425402AE8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113B9B44-4595-4732-933D-6C0AA7F533BB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06EBC64F-EA62-4482-A2A7-5939C0723B11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33897A80-E31B-4861-AB97-6833FD1866E7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B0225A30-1CA9-4637-83EA-DCD6E18DED7D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97423E78-84B8-41A4-88C0-2B85AECC0B84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0A0180-433B-47A5-BF80-1EEB17480B28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9926ED4B-698A-4425-A478-27C93E5CE58B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7D7BFD81-01C8-4719-9A58-A31303343AA6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C087B679-2D15-4E9F-B11A-BB0FE103AF93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11D03C6A-977B-4008-8A7A-3E2151BE46B2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082E0242-5963-4F00-A534-FEF1C51B9AFA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52079047-834D-4C25-BFD9-12E3AD917B28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203379C-10FF-442E-9FC3-2B647AC3BDFD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92333550-029A-4109-95FE-C047B815C2DF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1F32300F-FDD5-4B38-864C-CB443526AD71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697ADF22-F97D-4F1C-BCC7-E4612CB741D3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9056A6F9-3DA3-4E9B-9E20-5113253AFD24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AE2D63FA-5325-44CA-8AD7-EF0DF6F08E63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FAC70D65-FE27-4362-B6CB-C8E98F2364A0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81AD4C59-EFEF-459D-A27F-15A14689541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10332771-7241-4A69-9E3B-39EE0DD599DB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ECCA8BB1-856A-44D2-836F-0D09CCB6E639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817876D5-B5AE-4CB9-91F0-3216E405ABFC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590CBEB8-26D2-44A7-AFC9-3B1CFAFBFD58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9E11B621-B7C7-42B9-B8C0-3204D6DB8B09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D0CABEAB-553B-494A-B777-460445E83DC6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68B218BD-395A-4502-A94E-A08DE8654F26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A7961E44-961D-4848-8CEB-1EFCB33CB293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37E592D2-D46E-4E6F-83FE-862FA73EFB5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4CFF5549-C64F-4551-8F2F-5D3B660A367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8FE9E35B-59B2-4A10-A724-3DFA5A54B44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A4D308D9-9560-4C6C-90F4-615C4E747CF1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27E0EE38-41B7-4F78-8FF1-CBCB26374803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FE8C0B9-ACE9-4D2C-ADF2-5408026F7DD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C71CC93-5EE5-4874-AD2D-4189352D970E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48CE323D-DC14-4B3E-B71E-DD8022C75652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15AE75A8-6AB5-4AF9-9E1C-D8D161F64E6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60171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4" r:id="rId15"/>
    <p:sldLayoutId id="2147483835" r:id="rId16"/>
    <p:sldLayoutId id="2147483836" r:id="rId17"/>
    <p:sldLayoutId id="2147483837" r:id="rId18"/>
    <p:sldLayoutId id="2147483838" r:id="rId1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F6D7778-F272-4F12-ADD2-8AE6FF10DDDC}"/>
              </a:ext>
            </a:extLst>
          </p:cNvPr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8" name="Text Placeholder 9" descr="{&quot;templafy&quot;:{&quot;id&quot;:&quot;ed026c78-f940-43e2-b056-ac92b4cd2751&quot;}}">
            <a:extLst>
              <a:ext uri="{FF2B5EF4-FFF2-40B4-BE49-F238E27FC236}">
                <a16:creationId xmlns:a16="http://schemas.microsoft.com/office/drawing/2014/main" id="{E2298AE1-CDB8-4D61-8E3E-B33DFA9BF7BF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Non-Business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8DC1505A-D53E-46CB-98E1-B26FE6EF50E2}"/>
              </a:ext>
            </a:extLst>
          </p:cNvPr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B03385C0-FA62-482E-86F8-51D141991BAA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2AF839AF-2E27-4E20-AC45-63BF5A3D6D5B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2BBEF0FA-98A4-41EB-8C3C-CDC4A9952293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588E309A-5C95-4579-A744-8BCF77C6484D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FAAF2626-AAF4-4D60-8827-D9A28E763C6A}"/>
              </a:ext>
            </a:extLst>
          </p:cNvPr>
          <p:cNvGrpSpPr>
            <a:grpSpLocks/>
          </p:cNvGrpSpPr>
          <p:nvPr userDrawn="1">
            <p:custDataLst>
              <p:tags r:id="rId6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4" name="Harvey 0/4 [0]">
              <a:extLst>
                <a:ext uri="{FF2B5EF4-FFF2-40B4-BE49-F238E27FC236}">
                  <a16:creationId xmlns:a16="http://schemas.microsoft.com/office/drawing/2014/main" id="{2DF0EC80-934B-46F9-B89F-1A2188954F1C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1/4 [1]">
              <a:extLst>
                <a:ext uri="{FF2B5EF4-FFF2-40B4-BE49-F238E27FC236}">
                  <a16:creationId xmlns:a16="http://schemas.microsoft.com/office/drawing/2014/main" id="{1A34F556-9FC3-43DE-B08C-349BA9AF8100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2/4 [2]">
              <a:extLst>
                <a:ext uri="{FF2B5EF4-FFF2-40B4-BE49-F238E27FC236}">
                  <a16:creationId xmlns:a16="http://schemas.microsoft.com/office/drawing/2014/main" id="{B4650B2C-1EE2-4EBC-AAA6-824B8B062675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3/4 [3]">
              <a:extLst>
                <a:ext uri="{FF2B5EF4-FFF2-40B4-BE49-F238E27FC236}">
                  <a16:creationId xmlns:a16="http://schemas.microsoft.com/office/drawing/2014/main" id="{E1D9DFDA-DACB-4022-B941-267860F50122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rvey 4/4 [4]">
              <a:extLst>
                <a:ext uri="{FF2B5EF4-FFF2-40B4-BE49-F238E27FC236}">
                  <a16:creationId xmlns:a16="http://schemas.microsoft.com/office/drawing/2014/main" id="{535A9AAC-D900-41AC-A7D2-7B637F94A431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Harvey 8" hidden="1">
            <a:extLst>
              <a:ext uri="{FF2B5EF4-FFF2-40B4-BE49-F238E27FC236}">
                <a16:creationId xmlns:a16="http://schemas.microsoft.com/office/drawing/2014/main" id="{ED8A5D7C-2D26-46E7-AB93-04C15BD4F716}"/>
              </a:ext>
            </a:extLst>
          </p:cNvPr>
          <p:cNvGrpSpPr>
            <a:grpSpLocks/>
          </p:cNvGrpSpPr>
          <p:nvPr userDrawn="1">
            <p:custDataLst>
              <p:tags r:id="rId7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20" name="Harvey 0/8 [0]">
              <a:extLst>
                <a:ext uri="{FF2B5EF4-FFF2-40B4-BE49-F238E27FC236}">
                  <a16:creationId xmlns:a16="http://schemas.microsoft.com/office/drawing/2014/main" id="{7D039D96-0D6A-4F0E-B841-1D6BDE482450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1/8 [1]">
              <a:extLst>
                <a:ext uri="{FF2B5EF4-FFF2-40B4-BE49-F238E27FC236}">
                  <a16:creationId xmlns:a16="http://schemas.microsoft.com/office/drawing/2014/main" id="{B3C7964C-88AB-43A7-A51A-B4AB84CE7A54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2/8 [2]">
              <a:extLst>
                <a:ext uri="{FF2B5EF4-FFF2-40B4-BE49-F238E27FC236}">
                  <a16:creationId xmlns:a16="http://schemas.microsoft.com/office/drawing/2014/main" id="{C7AE6770-5215-45FF-B014-86AA2ECC4829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3/8 [3]">
              <a:extLst>
                <a:ext uri="{FF2B5EF4-FFF2-40B4-BE49-F238E27FC236}">
                  <a16:creationId xmlns:a16="http://schemas.microsoft.com/office/drawing/2014/main" id="{E8B0F36E-0ABF-4BAA-A7DF-E85B8A54FB43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4/8 [4]">
              <a:extLst>
                <a:ext uri="{FF2B5EF4-FFF2-40B4-BE49-F238E27FC236}">
                  <a16:creationId xmlns:a16="http://schemas.microsoft.com/office/drawing/2014/main" id="{E3A6F114-74F3-42E9-A2FB-6219EF85DF8F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5/8 [5]">
              <a:extLst>
                <a:ext uri="{FF2B5EF4-FFF2-40B4-BE49-F238E27FC236}">
                  <a16:creationId xmlns:a16="http://schemas.microsoft.com/office/drawing/2014/main" id="{12F75908-AEE9-43DD-AD5A-408EF10384C2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6/8 [6]">
              <a:extLst>
                <a:ext uri="{FF2B5EF4-FFF2-40B4-BE49-F238E27FC236}">
                  <a16:creationId xmlns:a16="http://schemas.microsoft.com/office/drawing/2014/main" id="{E082B21E-784F-4399-879D-0628B9A6CA6A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7/8 [7]">
              <a:extLst>
                <a:ext uri="{FF2B5EF4-FFF2-40B4-BE49-F238E27FC236}">
                  <a16:creationId xmlns:a16="http://schemas.microsoft.com/office/drawing/2014/main" id="{3D4BC633-AE3B-406A-9741-3CECDA703A70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rvey 8/8 [8]">
              <a:extLst>
                <a:ext uri="{FF2B5EF4-FFF2-40B4-BE49-F238E27FC236}">
                  <a16:creationId xmlns:a16="http://schemas.microsoft.com/office/drawing/2014/main" id="{FB04349D-8A21-4FA2-8C36-160BB39F77DB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Harvey 100" hidden="1">
            <a:extLst>
              <a:ext uri="{FF2B5EF4-FFF2-40B4-BE49-F238E27FC236}">
                <a16:creationId xmlns:a16="http://schemas.microsoft.com/office/drawing/2014/main" id="{FEA31CD5-AF74-430B-8937-99211CF7A86A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30" name="Harvey 0/100 [0]">
              <a:extLst>
                <a:ext uri="{FF2B5EF4-FFF2-40B4-BE49-F238E27FC236}">
                  <a16:creationId xmlns:a16="http://schemas.microsoft.com/office/drawing/2014/main" id="{5F002AD4-5F39-46E2-9F29-123EB3332123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1/100 [1]">
              <a:extLst>
                <a:ext uri="{FF2B5EF4-FFF2-40B4-BE49-F238E27FC236}">
                  <a16:creationId xmlns:a16="http://schemas.microsoft.com/office/drawing/2014/main" id="{DABA7BE6-CDF6-4FF3-B498-95C4AE35FF74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2/100 [2]">
              <a:extLst>
                <a:ext uri="{FF2B5EF4-FFF2-40B4-BE49-F238E27FC236}">
                  <a16:creationId xmlns:a16="http://schemas.microsoft.com/office/drawing/2014/main" id="{82A87DF7-E27E-4604-A2B7-629CBBFE62FF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3/100 [3]">
              <a:extLst>
                <a:ext uri="{FF2B5EF4-FFF2-40B4-BE49-F238E27FC236}">
                  <a16:creationId xmlns:a16="http://schemas.microsoft.com/office/drawing/2014/main" id="{4317D585-B3EC-4DA3-8086-AAC424E42AC8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Harvey 4/100 [4]">
              <a:extLst>
                <a:ext uri="{FF2B5EF4-FFF2-40B4-BE49-F238E27FC236}">
                  <a16:creationId xmlns:a16="http://schemas.microsoft.com/office/drawing/2014/main" id="{C3DDBA3C-91F3-4FDD-93EF-64F1A71E4620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955D9A72-A1B1-4430-8899-6EA8CDB57BC4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F17AA925-8E7C-4E48-9B34-CEB374E4482F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0D10FB2-DDAD-4A9A-97DC-337072825B76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3C8B0442-BB66-4269-8B84-78DFFC9B5D03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6FC76F65-3AF9-4E83-89E6-4625A93ACC44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A551B3DC-E53E-48F4-9837-11D36FEFD185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1AA92C73-78F8-4C49-8B1C-F9D7FDF29119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A5815C32-B3F1-4806-B3FC-0B34A002B9A8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BCB20F8A-9ED2-456B-B77B-D0ED64F5F8D6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BB501452-143B-4646-AFAA-19BBA74E5EEF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4E1610D0-A2F8-40E5-B9E9-B9F4ADE84C4F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D546B0D-BEEC-4402-9C93-0F0A501089DF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96054A1A-69A4-4D72-80DA-B36810A13E3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A255192B-3D4F-4F14-8B7E-7D5B27AF8124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2463C1CE-78FE-4461-A9B7-C75EA8A9BB11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4728CF39-D3DE-423C-8161-15E78C37CF68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AB9FECCB-7845-4DC1-A3DF-794D6C20BAFA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3173878-638A-447C-87AE-DA1B71FFED22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E9414276-F6FB-4251-AD20-EEB07DC67FA7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6743654D-4BD9-4688-87D0-A555060F7F44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3728644-05FA-4385-B2AE-51BDE2F500AF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48BAA2F8-77AD-4F0E-BAB8-E0B69855A783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96219058-74F9-4FB6-B3DF-396DDEA8C820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53EB2F4A-330A-4D2D-BDCA-00ADB39E35A4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11BFFC4F-82C0-48FC-9731-68ED638028E2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B86820E6-F331-4956-BB3C-F026503EC773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04E8E28D-6A69-48B9-BD5A-627B016DEC3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D4F055B1-57CA-468B-BFF5-B09CC09B7F8E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A13FE822-6756-41D8-9FEE-CDCCCFD70D4E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C0428AB4-531C-4FB0-BEE9-A34E1CE3DFDB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E3AA9F5-25B0-4D0A-BA39-80AE52C31FD6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8671F1B4-3564-48D3-80D9-366792282DB0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3A63619A-8CA1-4B1A-85CD-335017F977BB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F07198F2-D644-45A1-B0C6-9AAA450B0B4F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D66457F8-1D40-4CF6-BE06-BF2C73978B0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400C163E-457D-4851-8DE9-6044378DACD8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400ECAC2-B757-45C2-8548-03D5903937F8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B940494-301C-49A5-B898-9E2F6AD8C751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E38BF466-C8AC-4453-964C-0721723B3488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DF49DF1E-332B-43E4-9F7D-89231565DE6E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42546EA4-E042-4C37-B531-00EA031B1081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336A402D-2A22-4FA9-94E3-3417999DF4C6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B77E3120-DBD8-46FF-8E81-468CB9CA5556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C7DE051B-949B-435F-8FE3-5AC23BD79F00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CE87981A-50DC-469B-9BED-E410D9C4523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09000150-37F1-44E7-90CE-823F3D818627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7C390C9B-400C-4298-9451-DDA21AE072A5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CD74444C-FD06-494D-A86F-F5A9EF3DF948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71C059AD-2B8D-4AC3-97AC-1C49D7484794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B31C6B8A-F9DD-4E14-B631-766D96C68862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0BD4C0AF-89CD-4C1B-957F-8CA5A314A7FE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91B10105-1727-4B9C-8FCD-3D334C87BDE6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10898073-8095-4DE7-AD95-0F8C96BC360A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6DAC7101-D4D8-448C-A304-03FD92F4726B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217FF511-93A0-4626-AD9A-E3C9223AB082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B174582B-2B02-49C0-BF3C-2F590DA4B376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33DB99C1-7490-4472-9497-92CB0A05D37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5B3273E3-981C-4F41-B7C3-9586D2DDB606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B054D749-7282-4A1A-A3AE-FCEA23483CB5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FAD20644-5B4D-4DCF-905C-ADF42E9EB48E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209F7C97-D7C7-4B24-BA42-05A1577E875F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DF1C9977-12F0-4A6D-80C6-EE308E12725D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A71F6A66-C058-4F2F-B290-FA1CC991F642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3DEC417F-7D71-4C5B-8085-B1583B2FCCC6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96A13EE1-EC22-4C01-B4AB-3EF6602FDFBA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EFB4A714-9F67-4868-825D-66C4F537A5E2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F19A226F-E078-4A46-A954-75FADD25402D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56F7D21-1D93-4B57-ABFA-EE5584CBC7E6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8B48008C-A1AB-43F4-817D-5E481F7E9337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565E5A64-245E-4A5F-89BD-4A608EAB3F91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4D5F9994-73C2-4C23-BA0B-7566D8BE916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BD448083-14BE-4295-B4A4-AED8235312B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77931D2B-536D-4DE6-AE4C-CB9EA4DE4C61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53E1ED11-19DD-4DE4-B566-1978E4E0FAF7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CCE175F0-4184-4D43-8EF9-EA2D4C1192B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0A3700C8-F53E-4767-B37F-AC04E744EBAC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0BEC1370-E4B6-4E47-8F9F-15D7D8FB2CFC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4C25E3D8-02DA-44CC-A566-01AA84DC7AE3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D30E4CAB-D224-4135-96E3-C41420C5FF8C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86971F1C-765A-4BE9-BB2E-62BD40EB7C96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7027B79D-E0DD-4E78-BF9B-DF2A0C530F79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B7FD9411-38FE-4E5A-9662-49E94C7C02F5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9BFDFBFF-FD42-440B-83A2-ED71871262A4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CAD5BB42-5CEB-4C55-8223-90413902CB0C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69C7B28D-51E4-4227-9093-C514D42A9005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3BEADF39-E00B-498D-8CC9-1D5C22643BC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110E6742-673F-4B41-964A-7CDD1E4E1D69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86471447-BD67-40A7-9F08-A43B4D8F8BD8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4C0E595D-9D01-413C-9699-82CFF38A783B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E50798B7-8A83-431E-9EF2-5D67851CA417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D43B84EE-C86E-4D3F-90D2-DFB5E1CCA1D6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96EA00D-C888-4D50-B739-5199600A5DE5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0045E86D-0114-4DFD-BC58-E46759227C93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464F7942-D723-4D2E-91EA-3AEF84D34459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C8E37BA9-454A-4082-B576-FC335CC3F86E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B0BC0277-15E0-4AB3-BCCF-B6B586D4D835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8495ADBB-87DF-4E47-9C91-45D9C4AC8F45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B468B29C-7B96-4569-96EE-F47CF951513B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9A1CD764-7821-44EC-ADA1-C483C992546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B6FC9C5D-FC2A-46D7-A941-BF2C841A286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EF8BE20D-18E3-40D7-A5DA-108105F38AF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5EB5107-168F-4341-A51A-3E0EC2311F1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929BCB4-707F-4791-A475-B37763C376C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6325548-081C-48A0-A68E-5CA2A59148D7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A43B4339-3778-4A62-8434-905641533AE5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161EC9C5-7BA6-4B4E-859C-15F67506A917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BFFB0CDE-ABC5-4213-9CCB-29844DCD6D92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709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0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{&quot;templafy&quot;:{&quot;id&quot;:&quot;0d8d44bd-7b84-4724-b1dd-dbd0dd63bf18&quot;}}">
            <a:extLst>
              <a:ext uri="{FF2B5EF4-FFF2-40B4-BE49-F238E27FC236}">
                <a16:creationId xmlns:a16="http://schemas.microsoft.com/office/drawing/2014/main" id="{770E04EB-82A8-4066-9E84-88CC385AB17C}"/>
              </a:ext>
            </a:extLst>
          </p:cNvPr>
          <p:cNvSpPr txBox="1">
            <a:spLocks/>
          </p:cNvSpPr>
          <p:nvPr/>
        </p:nvSpPr>
        <p:spPr>
          <a:xfrm>
            <a:off x="288000" y="447812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 descr="{&quot;templafy&quot;:{&quot;id&quot;:&quot;4163f2a2-a74a-440e-96e7-9accb6e30dda&quot;}}">
            <a:extLst>
              <a:ext uri="{FF2B5EF4-FFF2-40B4-BE49-F238E27FC236}">
                <a16:creationId xmlns:a16="http://schemas.microsoft.com/office/drawing/2014/main" id="{58D3C791-E38A-4E67-BE04-7BCB20009EDE}"/>
              </a:ext>
            </a:extLst>
          </p:cNvPr>
          <p:cNvSpPr txBox="1">
            <a:spLocks/>
          </p:cNvSpPr>
          <p:nvPr/>
        </p:nvSpPr>
        <p:spPr>
          <a:xfrm>
            <a:off x="282575" y="5292587"/>
            <a:ext cx="5402236" cy="8448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Academic Supervisor: prof. Ing. Martin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Hanel</a:t>
            </a:r>
            <a:r>
              <a:rPr lang="en-US" sz="1600" dirty="0">
                <a:latin typeface="+mn-lt"/>
              </a:rPr>
              <a:t>, Ph.D.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Supervisor at SAP: Ing. Pavel Strnad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Author: Vera Vavan, SAP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282575" y="1884768"/>
            <a:ext cx="10900800" cy="2933225"/>
          </a:xfrm>
        </p:spPr>
        <p:txBody>
          <a:bodyPr/>
          <a:lstStyle/>
          <a:p>
            <a:r>
              <a:rPr lang="en-US" dirty="0"/>
              <a:t>The Role of SAP Analytics Cloud Smart Predict Time Series Feature in Evaluating Energy Consumption Trends and Environmental Impact of the SAP </a:t>
            </a:r>
            <a:r>
              <a:rPr lang="en-US" dirty="0" err="1"/>
              <a:t>Metronom</a:t>
            </a:r>
            <a:r>
              <a:rPr lang="en-US" dirty="0"/>
              <a:t> Business Center Office Location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BCB3C-70C2-0527-343E-371061A8631F}"/>
              </a:ext>
            </a:extLst>
          </p:cNvPr>
          <p:cNvSpPr txBox="1"/>
          <p:nvPr/>
        </p:nvSpPr>
        <p:spPr>
          <a:xfrm>
            <a:off x="7044762" y="6218054"/>
            <a:ext cx="41386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kern="0" dirty="0">
                <a:ea typeface="Arial Unicode MS" pitchFamily="34" charset="-128"/>
                <a:cs typeface="Arial Unicode MS" pitchFamily="34" charset="-128"/>
              </a:rPr>
              <a:t>Czech University of Life Sciences Prague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50722-D50E-A86C-E53A-640B12CE0208}"/>
              </a:ext>
            </a:extLst>
          </p:cNvPr>
          <p:cNvSpPr txBox="1"/>
          <p:nvPr/>
        </p:nvSpPr>
        <p:spPr>
          <a:xfrm>
            <a:off x="282575" y="1142003"/>
            <a:ext cx="116469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dirty="0">
                <a:ea typeface="Arial Unicode MS" pitchFamily="34" charset="-128"/>
                <a:cs typeface="Arial Unicode MS" pitchFamily="34" charset="-128"/>
              </a:rPr>
              <a:t>Bachelor’s 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D5E9C-DD03-4F96-920F-3E9B6CD603CA}"/>
              </a:ext>
            </a:extLst>
          </p:cNvPr>
          <p:cNvSpPr txBox="1"/>
          <p:nvPr/>
        </p:nvSpPr>
        <p:spPr>
          <a:xfrm>
            <a:off x="282575" y="6341165"/>
            <a:ext cx="1864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2023</a:t>
            </a:r>
            <a:endParaRPr lang="en-US" sz="1800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464F69-D08E-2A0D-78CD-9316BEB1B906}"/>
              </a:ext>
            </a:extLst>
          </p:cNvPr>
          <p:cNvCxnSpPr/>
          <p:nvPr/>
        </p:nvCxnSpPr>
        <p:spPr>
          <a:xfrm>
            <a:off x="0" y="4629457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5D431-0CAF-94A4-5BAD-844E41D07BC6}"/>
              </a:ext>
            </a:extLst>
          </p:cNvPr>
          <p:cNvCxnSpPr/>
          <p:nvPr/>
        </p:nvCxnSpPr>
        <p:spPr>
          <a:xfrm>
            <a:off x="-1" y="1673673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4A0A02-5D6A-1072-F95B-7946738AE874}"/>
              </a:ext>
            </a:extLst>
          </p:cNvPr>
          <p:cNvSpPr txBox="1"/>
          <p:nvPr/>
        </p:nvSpPr>
        <p:spPr>
          <a:xfrm>
            <a:off x="6895041" y="6464275"/>
            <a:ext cx="27992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Faculty of Environmental Sciences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1F09D-4F21-EAD0-66F9-98FDBEEA88DC}"/>
              </a:ext>
            </a:extLst>
          </p:cNvPr>
          <p:cNvSpPr/>
          <p:nvPr/>
        </p:nvSpPr>
        <p:spPr bwMode="gray">
          <a:xfrm>
            <a:off x="135467" y="5020733"/>
            <a:ext cx="1134533" cy="27185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1687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 – Energy Consumption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F8D535-708D-4CA6-DEF3-DA03D8B4B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Negative trend for cooling and water consumption kept over the years</a:t>
            </a:r>
          </a:p>
          <a:p>
            <a:pPr marL="342900" indent="-342900">
              <a:buFontTx/>
              <a:buChar char="-"/>
            </a:pPr>
            <a:r>
              <a:rPr lang="en-US" dirty="0"/>
              <a:t>Slight increase in cooling, attributed to the catch-up effect and low temperatures</a:t>
            </a:r>
          </a:p>
          <a:p>
            <a:pPr marL="342900" indent="-342900">
              <a:buFontTx/>
              <a:buChar char="-"/>
            </a:pPr>
            <a:r>
              <a:rPr lang="en-US" dirty="0"/>
              <a:t>High increase in electricity, connected to the missing sensor data before 2021</a:t>
            </a:r>
          </a:p>
          <a:p>
            <a:pPr marL="342900" indent="-342900">
              <a:buFontTx/>
              <a:buChar char="-"/>
            </a:pPr>
            <a:r>
              <a:rPr lang="en-US" dirty="0"/>
              <a:t>High seasonal changes for cooling and heating, steady trend for electricity and slight yearly trend for water consumption with an increase between June and October</a:t>
            </a:r>
          </a:p>
          <a:p>
            <a:pPr marL="342900" indent="-342900">
              <a:buFontTx/>
              <a:buChar char="-"/>
            </a:pPr>
            <a:r>
              <a:rPr lang="en-US" dirty="0"/>
              <a:t>Highest usage in building B, followed by building A</a:t>
            </a:r>
          </a:p>
          <a:p>
            <a:pPr marL="342900" indent="-342900">
              <a:buFontTx/>
              <a:buChar char="-"/>
            </a:pPr>
            <a:r>
              <a:rPr lang="en-US" dirty="0"/>
              <a:t>Overall, the consumption is lower than the pre-pandemic level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8541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5796690"/>
            <a:ext cx="11186477" cy="539309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Figure 3: CO2 Production SAC Story Page with Time Series Chart Forecasting (Cooling and Heating)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237686A-2163-4A36-2806-53A1E0879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873" y="1657826"/>
            <a:ext cx="9024468" cy="3774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D6C60-EB16-1350-B849-2599CBBDA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69062" y="2530887"/>
            <a:ext cx="3774995" cy="202887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9567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6148999"/>
            <a:ext cx="11186477" cy="273867"/>
          </a:xfrm>
        </p:spPr>
        <p:txBody>
          <a:bodyPr>
            <a:normAutofit lnSpcReduction="10000"/>
          </a:bodyPr>
          <a:lstStyle/>
          <a:p>
            <a:r>
              <a:rPr lang="en-US" sz="1800" i="1" dirty="0"/>
              <a:t>Figure 4: CO2 Production SAC Story Page with Time Series Chart Forecasting (Water, Electricity and Total)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9EA64F-7D70-95A1-DF7C-E8B550067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36699" y="2717381"/>
            <a:ext cx="4786009" cy="1912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6433E-965C-41BC-212E-94BFF7C6C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546" y="1280617"/>
            <a:ext cx="8996953" cy="3243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BE46E-A002-9584-1B99-049746969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546" y="4449940"/>
            <a:ext cx="8996953" cy="158535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969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2" y="1426283"/>
            <a:ext cx="11186476" cy="492771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Direct relation of CO2 production to energy consumption, but the units are the same (kg)</a:t>
            </a:r>
          </a:p>
          <a:p>
            <a:pPr marL="342900" indent="-342900">
              <a:buFontTx/>
              <a:buChar char="-"/>
            </a:pPr>
            <a:r>
              <a:rPr lang="en-US" dirty="0"/>
              <a:t>Low confidence in heating, cooling and water consumption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Highest confidence in electricity consumption where the weekly patterns are recognized</a:t>
            </a:r>
          </a:p>
          <a:p>
            <a:pPr marL="342900" indent="-342900">
              <a:buFontTx/>
              <a:buChar char="-"/>
            </a:pPr>
            <a:r>
              <a:rPr lang="en-US" dirty="0"/>
              <a:t>Total CO2 production heavily influenced by heating consumption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Decreasing trends interpreted as future negative values, making the predictions unrealistic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 tool is easy to use and interpret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 – CO2 Production Forecast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9491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5874026"/>
            <a:ext cx="11186477" cy="461974"/>
          </a:xfrm>
        </p:spPr>
        <p:txBody>
          <a:bodyPr/>
          <a:lstStyle/>
          <a:p>
            <a:r>
              <a:rPr lang="en-US" i="1" dirty="0"/>
              <a:t>Figure 5: Predictive Scenario Charts for Cooling, Heating, Water and Electricity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726480-FC22-2C87-33DE-7C428AC2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824603"/>
            <a:ext cx="5482931" cy="1892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47D4F-EB0E-8E98-A037-A43610ED5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9"/>
          <a:stretch/>
        </p:blipFill>
        <p:spPr bwMode="auto">
          <a:xfrm>
            <a:off x="497202" y="3792643"/>
            <a:ext cx="5496523" cy="1821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52D4A-8A82-4505-6C44-8A567208DC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 bwMode="auto">
          <a:xfrm>
            <a:off x="6000522" y="3792643"/>
            <a:ext cx="5737902" cy="1829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E4919A-B036-5643-278B-A72C2D533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1" b="3992"/>
          <a:stretch/>
        </p:blipFill>
        <p:spPr bwMode="auto">
          <a:xfrm>
            <a:off x="5986930" y="1824603"/>
            <a:ext cx="6120819" cy="1892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3925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474" y="5091013"/>
            <a:ext cx="11186477" cy="539309"/>
          </a:xfrm>
        </p:spPr>
        <p:txBody>
          <a:bodyPr/>
          <a:lstStyle/>
          <a:p>
            <a:r>
              <a:rPr lang="en-US" i="1" dirty="0"/>
              <a:t>Figure 6: Predictive Scenario Cycle Impact for Heating and Water Consumption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958-A407-EE79-26CD-FC4D87EF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32" y="2367023"/>
            <a:ext cx="6128774" cy="2536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8A400-0D75-655E-0314-3D93A0F85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38" y="2367022"/>
            <a:ext cx="5273386" cy="222485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715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474" y="1411357"/>
            <a:ext cx="11186477" cy="46515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MAPE median expected value of 193.15% and the MAPE average of 163.36%</a:t>
            </a:r>
          </a:p>
          <a:p>
            <a:pPr marL="342900" indent="-342900">
              <a:buFontTx/>
              <a:buChar char="-"/>
            </a:pPr>
            <a:r>
              <a:rPr lang="en-US" dirty="0"/>
              <a:t>MAPE 12.13% for electricity, 131.15% for water, 254.79% for cooling and 255.01% for heating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negative values, only confidence intervals which are quite large</a:t>
            </a:r>
          </a:p>
          <a:p>
            <a:pPr marL="342900" indent="-342900">
              <a:buFontTx/>
              <a:buChar char="-"/>
            </a:pPr>
            <a:r>
              <a:rPr lang="en-US" dirty="0"/>
              <a:t>Poor weekly trend recognition, resulting in bad data fittings for the prediction model and high MAPE</a:t>
            </a:r>
          </a:p>
          <a:p>
            <a:pPr marL="342900" indent="-342900">
              <a:buFontTx/>
              <a:buChar char="-"/>
            </a:pPr>
            <a:r>
              <a:rPr lang="en-US" dirty="0"/>
              <a:t>Yearly trend recognized only for heating and water consumption, and the impact is low</a:t>
            </a:r>
          </a:p>
          <a:p>
            <a:pPr marL="342900" indent="-342900">
              <a:buFontTx/>
              <a:buChar char="-"/>
            </a:pPr>
            <a:r>
              <a:rPr lang="en-US" dirty="0"/>
              <a:t>Limited results insights and personalization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Missing data and COVID-19 shutdown not impacting results</a:t>
            </a:r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 – Energy Consumption Responsibility Scenario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7961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474" y="1411357"/>
            <a:ext cx="11186477" cy="46515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General negative trend is recognized in comparison to 2019, with a catch-up effect only in heating and electricity consumption, due to employee preference of the remote working model</a:t>
            </a:r>
          </a:p>
          <a:p>
            <a:pPr marL="342900" indent="-342900">
              <a:buFontTx/>
              <a:buChar char="-"/>
            </a:pPr>
            <a:r>
              <a:rPr lang="en-US" dirty="0"/>
              <a:t>Limited information due to missing and restricted data which also affects CO2 production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Poor confidence and prediction reliability due to scarce personalization options and weekly pattern recognition inconsistencies</a:t>
            </a:r>
          </a:p>
          <a:p>
            <a:pPr marL="342900" indent="-342900">
              <a:buFontTx/>
              <a:buChar char="-"/>
            </a:pPr>
            <a:r>
              <a:rPr lang="en-US" dirty="0"/>
              <a:t>Easy to use, however, addition of data insights and data semantic options would increase reliability and data-driven decision making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Metronom</a:t>
            </a:r>
            <a:r>
              <a:rPr lang="en-US" dirty="0"/>
              <a:t> Business Center implements energy usage restrictions based on </a:t>
            </a:r>
            <a:r>
              <a:rPr lang="en-US" dirty="0" err="1"/>
              <a:t>occupacy</a:t>
            </a:r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9680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Overall, historical data shows a negative trend in consumption with a slight catch-up effect which is not higher than the consumption before COVID-19</a:t>
            </a:r>
          </a:p>
          <a:p>
            <a:pPr marL="342900" indent="-342900">
              <a:buFontTx/>
              <a:buChar char="-"/>
            </a:pPr>
            <a:r>
              <a:rPr lang="en-US" dirty="0"/>
              <a:t>Highest influence on CO2 production is from heating consumption, hence implementing new policies and investing in greener energy sources can help SAP become carbon neutral</a:t>
            </a:r>
          </a:p>
          <a:p>
            <a:pPr marL="342900" indent="-342900">
              <a:buFontTx/>
              <a:buChar char="-"/>
            </a:pPr>
            <a:r>
              <a:rPr lang="en-US" dirty="0"/>
              <a:t>Future predictions have low confidence in most variables due to poor recognition of daily patterns, but the trend seems to be decreasing on a higher monthly scale</a:t>
            </a:r>
          </a:p>
          <a:p>
            <a:pPr marL="342900" indent="-342900">
              <a:buFontTx/>
              <a:buChar char="-"/>
            </a:pPr>
            <a:r>
              <a:rPr lang="en-US" dirty="0"/>
              <a:t>While both tools empower DDEM, Predictive Scenarios are more accurate but time series chart forecasts are easier to use, which can result in ill-informed user misinterpreting data</a:t>
            </a:r>
          </a:p>
          <a:p>
            <a:pPr marL="342900" indent="-342900">
              <a:buFontTx/>
              <a:buChar char="-"/>
            </a:pPr>
            <a:r>
              <a:rPr lang="en-US" dirty="0"/>
              <a:t>Including data insights and suggestion can highly improve user experience and DDEM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Conclusions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BFF2DC-BFF5-C978-7870-B07E93910A70}"/>
              </a:ext>
            </a:extLst>
          </p:cNvPr>
          <p:cNvCxnSpPr/>
          <p:nvPr/>
        </p:nvCxnSpPr>
        <p:spPr>
          <a:xfrm>
            <a:off x="-1" y="118057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4840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61092A-700C-E005-8740-F49D7DC5245E}"/>
              </a:ext>
            </a:extLst>
          </p:cNvPr>
          <p:cNvCxnSpPr/>
          <p:nvPr/>
        </p:nvCxnSpPr>
        <p:spPr>
          <a:xfrm>
            <a:off x="0" y="2631692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4E0AE7C-ABCB-F207-B8F2-773A5029D991}"/>
              </a:ext>
            </a:extLst>
          </p:cNvPr>
          <p:cNvSpPr/>
          <p:nvPr/>
        </p:nvSpPr>
        <p:spPr bwMode="gray">
          <a:xfrm>
            <a:off x="347133" y="2760133"/>
            <a:ext cx="2607734" cy="7535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4020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 items"/>
          <p:cNvSpPr>
            <a:spLocks noGrp="1"/>
          </p:cNvSpPr>
          <p:nvPr>
            <p:ph type="body" sz="quarter" idx="10"/>
          </p:nvPr>
        </p:nvSpPr>
        <p:spPr bwMode="gray">
          <a:xfrm>
            <a:off x="504000" y="1282148"/>
            <a:ext cx="11185200" cy="5053852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70000"/>
              </a:lnSpc>
              <a:buNone/>
            </a:pPr>
            <a:r>
              <a:rPr lang="en-US" sz="1900" b="1" dirty="0"/>
              <a:t>Thesis Objectives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SAP Perspective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Data Analysis Perspective</a:t>
            </a:r>
          </a:p>
          <a:p>
            <a:pPr marL="0" lvl="1" indent="0">
              <a:lnSpc>
                <a:spcPct val="170000"/>
              </a:lnSpc>
              <a:buNone/>
            </a:pPr>
            <a:r>
              <a:rPr lang="en-US" sz="1900" b="1" dirty="0"/>
              <a:t>Research Methodology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Data Wrangling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Visualizations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Forecasts</a:t>
            </a:r>
          </a:p>
          <a:p>
            <a:pPr marL="0" lvl="1" indent="0">
              <a:lnSpc>
                <a:spcPct val="170000"/>
              </a:lnSpc>
              <a:buNone/>
            </a:pPr>
            <a:r>
              <a:rPr lang="en-US" sz="1900" b="1" dirty="0"/>
              <a:t>Results and Discussion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Energy Consumption and CO2 Production</a:t>
            </a:r>
          </a:p>
          <a:p>
            <a:pPr lvl="2">
              <a:lnSpc>
                <a:spcPct val="1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Time Series Chart Forecast and Predictive Scenarios</a:t>
            </a:r>
          </a:p>
          <a:p>
            <a:pPr marL="0" lvl="1" indent="0">
              <a:lnSpc>
                <a:spcPct val="170000"/>
              </a:lnSpc>
              <a:buNone/>
            </a:pPr>
            <a:r>
              <a:rPr lang="en-US" sz="1900" b="1" dirty="0"/>
              <a:t>Conclusions</a:t>
            </a:r>
          </a:p>
        </p:txBody>
      </p:sp>
      <p:sp>
        <p:nvSpPr>
          <p:cNvPr id="2" name="Agenda"/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425887-555E-001D-5D2E-EBA9605F9680}"/>
              </a:ext>
            </a:extLst>
          </p:cNvPr>
          <p:cNvCxnSpPr/>
          <p:nvPr/>
        </p:nvCxnSpPr>
        <p:spPr>
          <a:xfrm>
            <a:off x="-1" y="1001674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SAP Objectives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Environmental impact of office buildings monitoring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Data Democratization (DDEM) empowerment with SAP BTP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chances of becoming carbon neutral in 2023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Data Analysis Objectives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Investigating the energy consumption changes and their environmental impact in the context of COVID-19 shutdown in one of the Prague SAP offices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Assessing the accuracy and reliability of smart predict forecast features in SAP Analytics Cloud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Thesis Objectives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EFAAF5-368D-630F-0C86-E8C6DE4537C4}"/>
              </a:ext>
            </a:extLst>
          </p:cNvPr>
          <p:cNvCxnSpPr/>
          <p:nvPr/>
        </p:nvCxnSpPr>
        <p:spPr>
          <a:xfrm>
            <a:off x="0" y="107124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0274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Data acquirement through the SAP </a:t>
            </a:r>
            <a:r>
              <a:rPr lang="en-US" dirty="0" err="1"/>
              <a:t>Metronom</a:t>
            </a:r>
            <a:r>
              <a:rPr lang="en-US" dirty="0"/>
              <a:t> Business Center landlord (White Star Real Estate) for the period between January 1, 2019 and March 31,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Importing the energy consumption data for the heating, cooling, water and electricity consumption into the SAC Modeler tool and editing the dataset semantic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Data quality checks and calculations for the corresponding CO2 productions using the given emission factors:</a:t>
            </a:r>
          </a:p>
          <a:p>
            <a:pPr marL="882792" lvl="3" indent="-342900">
              <a:lnSpc>
                <a:spcPct val="150000"/>
              </a:lnSpc>
              <a:buClr>
                <a:schemeClr val="accent1"/>
              </a:buClr>
            </a:pPr>
            <a:r>
              <a:rPr lang="en-US" dirty="0"/>
              <a:t>0.382/1000 for electricity</a:t>
            </a:r>
          </a:p>
          <a:p>
            <a:pPr marL="882792" lvl="3" indent="-342900">
              <a:lnSpc>
                <a:spcPct val="150000"/>
              </a:lnSpc>
              <a:buClr>
                <a:schemeClr val="accent1"/>
              </a:buClr>
            </a:pPr>
            <a:r>
              <a:rPr lang="en-US" dirty="0"/>
              <a:t>0.055*1000 for cooling and heating</a:t>
            </a:r>
          </a:p>
          <a:p>
            <a:pPr marL="882792" lvl="3" indent="-342900">
              <a:lnSpc>
                <a:spcPct val="150000"/>
              </a:lnSpc>
              <a:buClr>
                <a:schemeClr val="accent1"/>
              </a:buClr>
            </a:pPr>
            <a:r>
              <a:rPr lang="en-US" dirty="0"/>
              <a:t>0.00038*1000 for water</a:t>
            </a:r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Research 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01FFA0-A201-B16C-709E-1E812EBBCA10}"/>
              </a:ext>
            </a:extLst>
          </p:cNvPr>
          <p:cNvCxnSpPr/>
          <p:nvPr/>
        </p:nvCxnSpPr>
        <p:spPr>
          <a:xfrm>
            <a:off x="0" y="1061310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9646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5893904"/>
            <a:ext cx="11186477" cy="442095"/>
          </a:xfrm>
        </p:spPr>
        <p:txBody>
          <a:bodyPr/>
          <a:lstStyle/>
          <a:p>
            <a:r>
              <a:rPr lang="en-US" i="1" dirty="0"/>
              <a:t>Table 1: Data Sample of 8 Rows for the Provided CSV data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Research 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01FFA0-A201-B16C-709E-1E812EBBCA10}"/>
              </a:ext>
            </a:extLst>
          </p:cNvPr>
          <p:cNvCxnSpPr/>
          <p:nvPr/>
        </p:nvCxnSpPr>
        <p:spPr>
          <a:xfrm>
            <a:off x="0" y="1061310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2DEF6E-C6E5-0A61-795D-8A4589D66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87773"/>
              </p:ext>
            </p:extLst>
          </p:nvPr>
        </p:nvGraphicFramePr>
        <p:xfrm>
          <a:off x="503999" y="1235375"/>
          <a:ext cx="11323567" cy="4639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1074">
                  <a:extLst>
                    <a:ext uri="{9D8B030D-6E8A-4147-A177-3AD203B41FA5}">
                      <a16:colId xmlns:a16="http://schemas.microsoft.com/office/drawing/2014/main" val="1575292965"/>
                    </a:ext>
                  </a:extLst>
                </a:gridCol>
                <a:gridCol w="1428820">
                  <a:extLst>
                    <a:ext uri="{9D8B030D-6E8A-4147-A177-3AD203B41FA5}">
                      <a16:colId xmlns:a16="http://schemas.microsoft.com/office/drawing/2014/main" val="1206508040"/>
                    </a:ext>
                  </a:extLst>
                </a:gridCol>
                <a:gridCol w="589514">
                  <a:extLst>
                    <a:ext uri="{9D8B030D-6E8A-4147-A177-3AD203B41FA5}">
                      <a16:colId xmlns:a16="http://schemas.microsoft.com/office/drawing/2014/main" val="2519581255"/>
                    </a:ext>
                  </a:extLst>
                </a:gridCol>
                <a:gridCol w="749382">
                  <a:extLst>
                    <a:ext uri="{9D8B030D-6E8A-4147-A177-3AD203B41FA5}">
                      <a16:colId xmlns:a16="http://schemas.microsoft.com/office/drawing/2014/main" val="1176993583"/>
                    </a:ext>
                  </a:extLst>
                </a:gridCol>
                <a:gridCol w="959208">
                  <a:extLst>
                    <a:ext uri="{9D8B030D-6E8A-4147-A177-3AD203B41FA5}">
                      <a16:colId xmlns:a16="http://schemas.microsoft.com/office/drawing/2014/main" val="2875366167"/>
                    </a:ext>
                  </a:extLst>
                </a:gridCol>
                <a:gridCol w="2028327">
                  <a:extLst>
                    <a:ext uri="{9D8B030D-6E8A-4147-A177-3AD203B41FA5}">
                      <a16:colId xmlns:a16="http://schemas.microsoft.com/office/drawing/2014/main" val="3324412064"/>
                    </a:ext>
                  </a:extLst>
                </a:gridCol>
                <a:gridCol w="1798516">
                  <a:extLst>
                    <a:ext uri="{9D8B030D-6E8A-4147-A177-3AD203B41FA5}">
                      <a16:colId xmlns:a16="http://schemas.microsoft.com/office/drawing/2014/main" val="3015397487"/>
                    </a:ext>
                  </a:extLst>
                </a:gridCol>
                <a:gridCol w="1538726">
                  <a:extLst>
                    <a:ext uri="{9D8B030D-6E8A-4147-A177-3AD203B41FA5}">
                      <a16:colId xmlns:a16="http://schemas.microsoft.com/office/drawing/2014/main" val="702560404"/>
                    </a:ext>
                  </a:extLst>
                </a:gridCol>
              </a:tblGrid>
              <a:tr h="316068">
                <a:tc>
                  <a:txBody>
                    <a:bodyPr/>
                    <a:lstStyle/>
                    <a:p>
                      <a:r>
                        <a:rPr lang="en-US" sz="1600" dirty="0"/>
                        <a:t>Sensor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Sensor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TimeStampNew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Consumpption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425711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r>
                        <a:rPr lang="en-US" sz="1400" dirty="0"/>
                        <a:t>2RSC.D_PW_23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electricity 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1/1/2020 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220427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r>
                        <a:rPr lang="en-US" sz="1400" dirty="0"/>
                        <a:t>8RSB.D_PW_83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electricity 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8/11/2021 11:00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17773"/>
                  </a:ext>
                </a:extLst>
              </a:tr>
              <a:tr h="399832">
                <a:tc>
                  <a:txBody>
                    <a:bodyPr/>
                    <a:lstStyle/>
                    <a:p>
                      <a:r>
                        <a:rPr lang="en-US" sz="1400" dirty="0"/>
                        <a:t>8WM.B.67_160422517A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10/23/2021 23:00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99428"/>
                  </a:ext>
                </a:extLst>
              </a:tr>
              <a:tr h="488469">
                <a:tc>
                  <a:txBody>
                    <a:bodyPr/>
                    <a:lstStyle/>
                    <a:p>
                      <a:r>
                        <a:rPr lang="en-US" sz="1400" dirty="0"/>
                        <a:t>2WM.A.33_16210433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water meter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8/16/2020 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768788"/>
                  </a:ext>
                </a:extLst>
              </a:tr>
              <a:tr h="488469">
                <a:tc>
                  <a:txBody>
                    <a:bodyPr/>
                    <a:lstStyle/>
                    <a:p>
                      <a:r>
                        <a:rPr lang="en-US" sz="1400" dirty="0"/>
                        <a:t>5CM.B.1_51722749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 cooling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1/7/2022 14:00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085004"/>
                  </a:ext>
                </a:extLst>
              </a:tr>
              <a:tr h="689604">
                <a:tc>
                  <a:txBody>
                    <a:bodyPr/>
                    <a:lstStyle/>
                    <a:p>
                      <a:r>
                        <a:rPr lang="en-US" sz="1400" dirty="0"/>
                        <a:t>9CM.A.1_62016499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calorimeter cooling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3/25/2020 23:00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10082"/>
                  </a:ext>
                </a:extLst>
              </a:tr>
              <a:tr h="689604">
                <a:tc>
                  <a:txBody>
                    <a:bodyPr/>
                    <a:lstStyle/>
                    <a:p>
                      <a:r>
                        <a:rPr lang="en-US" sz="1400" dirty="0"/>
                        <a:t>9HM.B.1_53872591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calorimeter heating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1/25/2022 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942837"/>
                  </a:ext>
                </a:extLst>
              </a:tr>
              <a:tr h="689604">
                <a:tc>
                  <a:txBody>
                    <a:bodyPr/>
                    <a:lstStyle/>
                    <a:p>
                      <a:r>
                        <a:rPr lang="en-US" sz="1400" dirty="0"/>
                        <a:t>6HM.C.1_61107075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calorimeter heating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Bucharova</a:t>
                      </a:r>
                      <a:r>
                        <a:rPr lang="en-US" sz="1400" dirty="0"/>
                        <a:t> 2817/11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1/27/2022 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168067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4220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Visualizations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Creation of two pages using the SAC Story tool, one focused on energy consumption and one on CO2 production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Finding the individual consumptions/productions per variable for each year and finding their variance compared to the previous year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Producing time series charts, separating the consumption/production per variable for different buildings (A, B and C)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Research 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01FFA0-A201-B16C-709E-1E812EBBCA10}"/>
              </a:ext>
            </a:extLst>
          </p:cNvPr>
          <p:cNvCxnSpPr/>
          <p:nvPr/>
        </p:nvCxnSpPr>
        <p:spPr>
          <a:xfrm>
            <a:off x="0" y="1061310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9070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Forecasts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Applying the time series chart forecast functionality to CO2 production visualizations in SAC Story on each variable (heating, cooling, electricity, water and total production)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Training a predictive model using the Predictive Scenario tool in SAC, with the target variable being consumption separated by the sensor types and suppressing negative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522864" lvl="1" indent="-342900"/>
            <a:r>
              <a:rPr lang="en-US" dirty="0"/>
              <a:t>Forecast periods: 92	</a:t>
            </a:r>
          </a:p>
          <a:p>
            <a:pPr marL="522864" lvl="1" indent="-342900"/>
            <a:r>
              <a:rPr lang="en-US" dirty="0"/>
              <a:t>Predicted date range: April 1, 2022 until July 1, 2022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Research 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01FFA0-A201-B16C-709E-1E812EBBCA10}"/>
              </a:ext>
            </a:extLst>
          </p:cNvPr>
          <p:cNvCxnSpPr/>
          <p:nvPr/>
        </p:nvCxnSpPr>
        <p:spPr>
          <a:xfrm>
            <a:off x="0" y="1061310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8072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5796690"/>
            <a:ext cx="11186477" cy="539309"/>
          </a:xfrm>
        </p:spPr>
        <p:txBody>
          <a:bodyPr/>
          <a:lstStyle/>
          <a:p>
            <a:r>
              <a:rPr lang="en-US" i="1" dirty="0"/>
              <a:t>Figure 1: Energy Consumption SAC Story Page (Cooling and Heating)</a:t>
            </a:r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CD7455-FF16-37F4-94CC-0A81DB39E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711804"/>
            <a:ext cx="11186476" cy="39559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6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E81FA-BD36-D246-A0BA-94256E3D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5923722"/>
            <a:ext cx="11186477" cy="412278"/>
          </a:xfrm>
        </p:spPr>
        <p:txBody>
          <a:bodyPr/>
          <a:lstStyle/>
          <a:p>
            <a:r>
              <a:rPr lang="en-US" i="1" dirty="0"/>
              <a:t>Figure 2: Energy Consumption SAC Story Page (Water and Electricity)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Results and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8163CB-32AC-0C93-D6B7-01ECE2D06FDD}"/>
              </a:ext>
            </a:extLst>
          </p:cNvPr>
          <p:cNvCxnSpPr/>
          <p:nvPr/>
        </p:nvCxnSpPr>
        <p:spPr>
          <a:xfrm>
            <a:off x="0" y="1061309"/>
            <a:ext cx="12195175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B8C6ECD-3C9C-FD97-98F7-58C83C53E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798563"/>
            <a:ext cx="11186476" cy="393718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9900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2023 16x9 white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1_SAP 2023 16x9 black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98983C72-2C42-1B4B-ADCB-83524493A2CE}" vid="{01356D30-0C5C-804E-8623-53D30802886F}"/>
    </a:ext>
  </a:extLst>
</a:theme>
</file>

<file path=ppt/theme/theme3.xml><?xml version="1.0" encoding="utf-8"?>
<a:theme xmlns:a="http://schemas.openxmlformats.org/drawingml/2006/main" name="SAP 2023 16x9 blue">
  <a:themeElements>
    <a:clrScheme name="SAP_Colors2018 - blue">
      <a:dk1>
        <a:srgbClr val="00195A"/>
      </a:dk1>
      <a:lt1>
        <a:srgbClr val="FFFFFF"/>
      </a:lt1>
      <a:dk2>
        <a:srgbClr val="CCCCCC"/>
      </a:dk2>
      <a:lt2>
        <a:srgbClr val="999999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0076CB"/>
      </a:hlink>
      <a:folHlink>
        <a:srgbClr val="0076CB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2021_16x9_black_and_white" id="{216A5BC3-3210-D145-B37A-A20539300A3E}" vid="{B1CCA417-3311-6E47-9308-B7B054F4E377}"/>
    </a:ext>
  </a:extLst>
</a:theme>
</file>

<file path=ppt/theme/theme4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ibleContact xmlns="47fc58d8-9f4b-4bc8-b278-c3cb6f298023">
      <UserInfo>
        <DisplayName/>
        <AccountId xsi:nil="true"/>
        <AccountType/>
      </UserInfo>
    </ResponsibleContact>
  </documentManagement>
</p:properties>
</file>

<file path=customXml/item10.xml><?xml version="1.0" encoding="utf-8"?>
<TemplafySlideTemplateConfiguration><![CDATA[{"slideVersion":1,"isValidatorEnabled":false,"isLocked":false,"elementsMetadata":[],"slideId":"638061059778658467","enableDocumentContentUpdater":false,"version":"2.0"}]]></TemplafySlideTemplateConfiguration>
</file>

<file path=customXml/item11.xml><?xml version="1.0" encoding="utf-8"?>
<Templafy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,{"required":false,"placeholder":"","lines":1,"defaultValue":"{{UserProfile.Email}}","shareValue":false,"type":"textBox","name":"Email","label":"Email"}],"formDataEntries":[{"name":"SAPLogo","value":"YvFCCJr4i9NpRnrWPXVTMQFUGzuS1IzMqMdk8FuaIpA="},{"name":"Classification","value":"hBxQjLlSjxeh7OeEFu8zqeWzu+JhJOK0Kk7wAxrfD6w="},{"name":"SpeakerName","value":"w845Zd34zAP8MhTg8gz8sw=="},{"name":"Email","value":"qAMJITSerdOBEk8+5iPs27UPPQL1LKAlXy2iuXjMCqI="}]}]]></TemplafyFormConfiguration>
</file>

<file path=customXml/item12.xml><?xml version="1.0" encoding="utf-8"?>
<TemplafySlide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3.xml><?xml version="1.0" encoding="utf-8"?>
<TemplafySlideTemplateConfiguration><![CDATA[{"slideVersion":1,"isValidatorEnabled":false,"isLocked":false,"elementsMetadata":[{"elementConfiguration":{"binding":"{{Form.Email}}","disableUpdates":false,"type":"text"},"type":"shape"},{"elementConfiguration":{"binding":"{{Form.SpeakerName}}","disableUpdates":false,"type":"text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image":"{{Form.SAPLogo.LogoWhite}}","disableUpdates":false,"type":"image"},"type":"shape"}],"slideId":"638061059778677709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8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0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1,"isValidatorEnabled":false,"isLocked":false,"elementsMetadata":[],"slideId":"638061059778669279","enableDocumentContentUpdater":false,"version":"2.0"}]]></TemplafySlideTemplateConfiguration>
</file>

<file path=customXml/item43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{"distinct":false,"hideIfNoUserInteractionRequired":false,"required":true,"autoSelectFirstOption":false,"shareValue":false,"type":"dropDown","dataSourceName":"PPTSubBrandLogos","dataSourceFieldName":"Name","name":"SAPLogo","label":"Select Template"},{"required":false,"placeholder":"","lines":1,"defaultValue":"{{StringJoin(\" \", UserProfile.FirstName,UserProfile.LastName)}}","shareValue":false,"type":"textBox","name":"SpeakerName","label":"Speaker Name"},{"required":false,"placeholder":"","lines":1,"defaultValue":"{{UserProfile.Email}}","shareValue":false,"type":"textBox","name":"Email","label":"Email"}],"formDataEntries":[]}]]></TemplafySlideFormConfiguration>
</file>

<file path=customXml/item6.xml><?xml version="1.0" encoding="utf-8"?>
<TemplafySlideTemplateConfiguration><![CDATA[{"slideVersion":1,"isValidatorEnabled":false,"isLocked":false,"elementsMetadata":[{"elementConfiguration":{"binding":"{{FormatDateTime(Form.Date,\"MMMM dd, yyyy\",\"en-US\")}}","disableUpdates":false,"type":"text"},"type":"shape"},{"elementConfiguration":{"binding":"{{StringJoin(\", \", Form.SpeakerName,\"SAP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8061059778644919","enableDocumentContentUpdater":false,"version":"2.0"}]]></TemplafySlideTemplateConfiguration>
</file>

<file path=customXml/item7.xml><?xml version="1.0" encoding="utf-8"?>
<TemplafyTemplateConfiguration><![CDATA[{"elementsMetadata":[{"elementConfiguration":{"binding":"{{DataSources.Classification[Form.Classification.Name].Display}}","disableUpdates":false,"type":"text"},"type":"shape","id":"ed026c78-f940-43e2-b056-ac92b4cd2751"},{"elementConfiguration":{"binding":"{{ DataSources.Classification[Form.Classification.Name].Display}}","disableUpdates":false,"type":"text"},"type":"shape","id":"4798ac8d-a0c3-4490-b3f7-6ca79ebc7e8a"},{"elementConfiguration":{"binding":"{{ DataSources.Classification[Form.Classification.Name].Display}}","disableUpdates":false,"type":"text"},"type":"shape","id":"b4bbaa8f-4978-4ed5-a216-22bfec1d897a"},{"elementConfiguration":{"image":"{{Form.SAPLogo.LogoBlack}}","disableUpdates":false,"type":"image"},"type":"shape","id":"36a41d58-da52-43c2-a426-65b6a31e6170"},{"elementConfiguration":{"image":"{{Form.SAPLogo.SubbrandBlack}}","visibility":"{{IfElse(Equals(Form.SAPLogo.HideSubBrandShape, \"Yes\"), VisibilityType.Hidden, VisibilityType.Visible)}}","disableUpdates":false,"type":"image"},"type":"shape","id":"86d6a2d0-906f-416e-9b3e-4354e89393db"},{"elementConfiguration":{"binding":"{{DataSources.Classification[Form.Classification.Name].Display}}","disableUpdates":false,"type":"text"},"type":"shape","id":"3e8a7415-8d2c-427e-ae02-a74ad502a4e7"},{"elementConfiguration":{"image":"{{Form.SAPLogo.LogoBlack}}","disableUpdates":false,"type":"image"},"type":"shape","id":"f9292305-3b52-4c0b-b0b2-49f4047f29fc"},{"elementConfiguration":{"binding":"{{DataSources.Classification[Form.Classification.Name].Display}}","disableUpdates":false,"type":"text"},"type":"shape","id":"19f242c0-5fc0-494c-96e7-c055bb3d232d"},{"elementConfiguration":{"image":"{{Form.SAPLogo.SubbrandBlack}}","visibility":"{{IfElse(Equals(Form.SAPLogo.HideSubBrandShape, \"Yes\"), VisibilityType.Hidden, VisibilityType.Visible)}}","disableUpdates":false,"type":"image"},"type":"shape","id":"22ca070c-f4cd-446c-9fde-f53f148fd1be"},{"elementConfiguration":{"binding":"{{DataSources.Classification[Form.Classification.Name].Display}}","disableUpdates":false,"type":"text"},"type":"shape","id":"9ca05611-2a63-4e70-be43-5f50bda5dafd"},{"elementConfiguration":{"image":"{{Form.SAPLogo.SubbrandBlack}}","visibility":"{{IfElse(Equals(Form.SAPLogo.HideSubBrandShape, \"Yes\"), VisibilityType.Hidden, VisibilityType.Visible)}}","disableUpdates":false,"type":"image"},"type":"shape","id":"ba153599-8465-4887-8cf0-a37b2b6f95c2"},{"elementConfiguration":{"image":"{{Form.SAPLogo.LogoBlack}}","disableUpdates":false,"type":"image"},"type":"shape","id":"fad49172-0425-4d7c-9532-81c22d4d9dc9"},{"elementConfiguration":{"image":"{{Form.SAPLogo.LogoWhite}}","disableUpdates":false,"type":"image"},"type":"shape","id":"fa35da4c-b7ca-4b1e-803d-3c34a78a0b4e"},{"elementConfiguration":{"binding":"{{DataSources.Classification[Form.Classification.Name].Display}}","disableUpdates":false,"type":"text"},"type":"shape","id":"02561078-6197-47fa-b799-9e3a2c96e306"},{"elementConfiguration":{"image":"{{Form.SAPLogo.SubbrandWhite}}","visibility":"{{IfElse(Equals(Form.SAPLogo.HideSubBrandShape, \"Yes\"), VisibilityType.Hidden, VisibilityType.Visible)}}","disableUpdates":false,"type":"image"},"type":"shape","id":"9850e212-209f-4da3-8a53-5a78ec942520"},{"elementConfiguration":{"image":"{{Form.SAPLogo.LogoWhite}}","disableUpdates":false,"type":"image"},"type":"shape","id":"c2bcd640-7406-4623-ab2d-13381eb73318"},{"elementConfiguration":{"image":"{{Form.SAPLogo.SubbrandWhite}}","visibility":"{{IfElse(Equals(Form.SAPLogo.HideSubBrandShape, \"Yes\"), VisibilityType.Hidden, VisibilityType.Visible)}}","disableUpdates":false,"type":"image"},"type":"shape","id":"91aafe98-96a5-4fc8-bead-6fb2f2af74d6"},{"elementConfiguration":{"binding":"{{DataSources.Classification[Form.Classification.Name].Display}}","disableUpdates":false,"type":"text"},"type":"shape","id":"0d7a6136-ae37-4f00-8fd3-ffda065c8a15"},{"elementConfiguration":{"image":"{{Form.SAPLogo.SubbrandWhite}}","visibility":"{{IfElse(Equals(Form.SAPLogo.HideSubBrandShape, \"Yes\"), VisibilityType.Hidden, VisibilityType.Visible)}}","disableUpdates":false,"type":"image"},"type":"shape","id":"dc120242-dff9-4e58-b0f9-b39d5fcc4daf"},{"elementConfiguration":{"image":"{{Form.SAPLogo.LogoWhite}}","disableUpdates":false,"type":"image"},"type":"shape","id":"0a5ee7d0-f69b-44a3-82d9-709eb8bf9475"},{"elementConfiguration":{"binding":"{{FormatDateTime(Form.Date,\"MMMM dd, yyyy\",\"en-US\")}}","disableUpdates":false,"type":"text"},"type":"shape","id":"0d8d44bd-7b84-4724-b1dd-dbd0dd63bf18"},{"elementConfiguration":{"binding":"{{StringJoin(\", \", Form.SpeakerName,\"SAP\")}}","disableUpdates":false,"type":"text"},"type":"shape","id":"4163f2a2-a74a-440e-96e7-9accb6e30dda"},{"elementConfiguration":{"binding":"{{Form.Email}}","disableUpdates":false,"type":"text"},"type":"shape","id":"5c9d75fc-add1-45ce-8f9d-5ddfddfb3c3f"},{"elementConfiguration":{"binding":"{{Form.SpeakerName}}","disableUpdates":false,"type":"text"},"type":"shape","id":"2bd67d34-ade8-4c02-9ca1-111b33cc4f77"},{"elementConfiguration":{"binding":"{{FormatDateTime(Form.Date,\"MMMM dd, yyyy\",\"en-US\")}}","disableUpdates":false,"type":"text"},"type":"shape","id":"7185e2c6-e3f1-48ba-a224-6f4569a80639"},{"elementConfiguration":{"binding":"{{StringJoin(\", \", Form.SpeakerName,\"SAP\")}}","disableUpdates":false,"type":"text"},"type":"shape","id":"fe33e8d3-497f-4272-a173-f35991fbb8e1"}],"transformationConfigurations":[],"templateName":"White Template","templateDescription":"","enableDocumentContentUpdater":true,"version":"2.0"}]]></TemplafyTemplateConfiguration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0F9DCBF1E94796646FCF98A7C072" ma:contentTypeVersion="13" ma:contentTypeDescription="Create a new document." ma:contentTypeScope="" ma:versionID="5b306df2387467d165757eb5a8cdddaa">
  <xsd:schema xmlns:xsd="http://www.w3.org/2001/XMLSchema" xmlns:xs="http://www.w3.org/2001/XMLSchema" xmlns:p="http://schemas.microsoft.com/office/2006/metadata/properties" xmlns:ns2="0e00d59e-b0d2-4e67-be34-67e465b0fbed" xmlns:ns3="47fc58d8-9f4b-4bc8-b278-c3cb6f298023" targetNamespace="http://schemas.microsoft.com/office/2006/metadata/properties" ma:root="true" ma:fieldsID="eebd9c38828bcd412c0ba6e1c1867684" ns2:_="" ns3:_="">
    <xsd:import namespace="0e00d59e-b0d2-4e67-be34-67e465b0fbed"/>
    <xsd:import namespace="47fc58d8-9f4b-4bc8-b278-c3cb6f2980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ResponsibleContact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d59e-b0d2-4e67-be34-67e465b0fb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58d8-9f4b-4bc8-b278-c3cb6f298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sponsibleContact" ma:index="17" nillable="true" ma:displayName="Responsible Contact" ma:format="Dropdown" ma:list="UserInfo" ma:SharePointGroup="0" ma:internalName="Responsible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1422F45-04DB-421D-8796-270006657806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7fc58d8-9f4b-4bc8-b278-c3cb6f298023"/>
    <ds:schemaRef ds:uri="http://purl.org/dc/dcmitype/"/>
    <ds:schemaRef ds:uri="http://schemas.microsoft.com/office/infopath/2007/PartnerControls"/>
    <ds:schemaRef ds:uri="0e00d59e-b0d2-4e67-be34-67e465b0fbed"/>
    <ds:schemaRef ds:uri="http://schemas.microsoft.com/office/2006/metadata/properties"/>
  </ds:schemaRefs>
</ds:datastoreItem>
</file>

<file path=customXml/itemProps10.xml><?xml version="1.0" encoding="utf-8"?>
<ds:datastoreItem xmlns:ds="http://schemas.openxmlformats.org/officeDocument/2006/customXml" ds:itemID="{97E3BD22-8559-41C7-B32B-85AADBCE3220}">
  <ds:schemaRefs/>
</ds:datastoreItem>
</file>

<file path=customXml/itemProps11.xml><?xml version="1.0" encoding="utf-8"?>
<ds:datastoreItem xmlns:ds="http://schemas.openxmlformats.org/officeDocument/2006/customXml" ds:itemID="{CC49FFC8-2FF3-4057-96F0-3BCD1A4F0351}">
  <ds:schemaRefs/>
</ds:datastoreItem>
</file>

<file path=customXml/itemProps12.xml><?xml version="1.0" encoding="utf-8"?>
<ds:datastoreItem xmlns:ds="http://schemas.openxmlformats.org/officeDocument/2006/customXml" ds:itemID="{5E726EAB-FE30-4F4D-A478-DE4759D9A12E}">
  <ds:schemaRefs/>
</ds:datastoreItem>
</file>

<file path=customXml/itemProps13.xml><?xml version="1.0" encoding="utf-8"?>
<ds:datastoreItem xmlns:ds="http://schemas.openxmlformats.org/officeDocument/2006/customXml" ds:itemID="{382C1131-6B8B-4A16-9A07-4A3F53982264}">
  <ds:schemaRefs/>
</ds:datastoreItem>
</file>

<file path=customXml/itemProps14.xml><?xml version="1.0" encoding="utf-8"?>
<ds:datastoreItem xmlns:ds="http://schemas.openxmlformats.org/officeDocument/2006/customXml" ds:itemID="{10208E18-BC6C-4107-9CBC-B2B62DD6E6BE}">
  <ds:schemaRefs/>
</ds:datastoreItem>
</file>

<file path=customXml/itemProps15.xml><?xml version="1.0" encoding="utf-8"?>
<ds:datastoreItem xmlns:ds="http://schemas.openxmlformats.org/officeDocument/2006/customXml" ds:itemID="{2392299B-EB54-41A9-B920-276AB7617211}">
  <ds:schemaRefs/>
</ds:datastoreItem>
</file>

<file path=customXml/itemProps16.xml><?xml version="1.0" encoding="utf-8"?>
<ds:datastoreItem xmlns:ds="http://schemas.openxmlformats.org/officeDocument/2006/customXml" ds:itemID="{391B4376-57FD-4745-AF18-D56DB6066391}">
  <ds:schemaRefs/>
</ds:datastoreItem>
</file>

<file path=customXml/itemProps17.xml><?xml version="1.0" encoding="utf-8"?>
<ds:datastoreItem xmlns:ds="http://schemas.openxmlformats.org/officeDocument/2006/customXml" ds:itemID="{21182C7E-D743-45CC-9CB0-B19EA0F5B446}">
  <ds:schemaRefs/>
</ds:datastoreItem>
</file>

<file path=customXml/itemProps18.xml><?xml version="1.0" encoding="utf-8"?>
<ds:datastoreItem xmlns:ds="http://schemas.openxmlformats.org/officeDocument/2006/customXml" ds:itemID="{7E4A448F-A5C5-4B67-991C-24713E57A721}">
  <ds:schemaRefs/>
</ds:datastoreItem>
</file>

<file path=customXml/itemProps19.xml><?xml version="1.0" encoding="utf-8"?>
<ds:datastoreItem xmlns:ds="http://schemas.openxmlformats.org/officeDocument/2006/customXml" ds:itemID="{1453C50E-EB59-4EFC-90C8-704EC95B0A6C}">
  <ds:schemaRefs/>
</ds:datastoreItem>
</file>

<file path=customXml/itemProps2.xml><?xml version="1.0" encoding="utf-8"?>
<ds:datastoreItem xmlns:ds="http://schemas.openxmlformats.org/officeDocument/2006/customXml" ds:itemID="{7F6898E6-9ADD-4538-B0E5-FC21C8DB6903}">
  <ds:schemaRefs/>
</ds:datastoreItem>
</file>

<file path=customXml/itemProps20.xml><?xml version="1.0" encoding="utf-8"?>
<ds:datastoreItem xmlns:ds="http://schemas.openxmlformats.org/officeDocument/2006/customXml" ds:itemID="{1D04BCFD-C68E-47A4-B7BC-247D49C38814}">
  <ds:schemaRefs/>
</ds:datastoreItem>
</file>

<file path=customXml/itemProps21.xml><?xml version="1.0" encoding="utf-8"?>
<ds:datastoreItem xmlns:ds="http://schemas.openxmlformats.org/officeDocument/2006/customXml" ds:itemID="{9D53956A-5A6D-41BF-9E03-96CA6562BFFB}">
  <ds:schemaRefs/>
</ds:datastoreItem>
</file>

<file path=customXml/itemProps22.xml><?xml version="1.0" encoding="utf-8"?>
<ds:datastoreItem xmlns:ds="http://schemas.openxmlformats.org/officeDocument/2006/customXml" ds:itemID="{4769A6F4-00F5-42EB-A091-6E41B53FE484}">
  <ds:schemaRefs/>
</ds:datastoreItem>
</file>

<file path=customXml/itemProps23.xml><?xml version="1.0" encoding="utf-8"?>
<ds:datastoreItem xmlns:ds="http://schemas.openxmlformats.org/officeDocument/2006/customXml" ds:itemID="{9D79A8A0-95F7-4E71-9EA3-4BAB739ECB05}">
  <ds:schemaRefs/>
</ds:datastoreItem>
</file>

<file path=customXml/itemProps24.xml><?xml version="1.0" encoding="utf-8"?>
<ds:datastoreItem xmlns:ds="http://schemas.openxmlformats.org/officeDocument/2006/customXml" ds:itemID="{03D6C8A0-A2C4-4AA6-BEA6-0D2836820D93}">
  <ds:schemaRefs/>
</ds:datastoreItem>
</file>

<file path=customXml/itemProps25.xml><?xml version="1.0" encoding="utf-8"?>
<ds:datastoreItem xmlns:ds="http://schemas.openxmlformats.org/officeDocument/2006/customXml" ds:itemID="{22470961-1511-460C-9822-6730E39D4CAC}">
  <ds:schemaRefs/>
</ds:datastoreItem>
</file>

<file path=customXml/itemProps26.xml><?xml version="1.0" encoding="utf-8"?>
<ds:datastoreItem xmlns:ds="http://schemas.openxmlformats.org/officeDocument/2006/customXml" ds:itemID="{5CC18D6E-7139-4DC5-B168-84C5DE802747}">
  <ds:schemaRefs/>
</ds:datastoreItem>
</file>

<file path=customXml/itemProps27.xml><?xml version="1.0" encoding="utf-8"?>
<ds:datastoreItem xmlns:ds="http://schemas.openxmlformats.org/officeDocument/2006/customXml" ds:itemID="{CEBB2416-02D8-4266-B147-F4B5535105A4}">
  <ds:schemaRefs/>
</ds:datastoreItem>
</file>

<file path=customXml/itemProps28.xml><?xml version="1.0" encoding="utf-8"?>
<ds:datastoreItem xmlns:ds="http://schemas.openxmlformats.org/officeDocument/2006/customXml" ds:itemID="{2D2C696E-3251-4635-811B-8F15B55A1DA5}">
  <ds:schemaRefs/>
</ds:datastoreItem>
</file>

<file path=customXml/itemProps29.xml><?xml version="1.0" encoding="utf-8"?>
<ds:datastoreItem xmlns:ds="http://schemas.openxmlformats.org/officeDocument/2006/customXml" ds:itemID="{C3124744-FA30-4EA9-BEF6-77336D0385F0}">
  <ds:schemaRefs/>
</ds:datastoreItem>
</file>

<file path=customXml/itemProps3.xml><?xml version="1.0" encoding="utf-8"?>
<ds:datastoreItem xmlns:ds="http://schemas.openxmlformats.org/officeDocument/2006/customXml" ds:itemID="{FB3CBE98-0F50-4DCC-AB6D-9CE0DBAA75FF}">
  <ds:schemaRefs/>
</ds:datastoreItem>
</file>

<file path=customXml/itemProps30.xml><?xml version="1.0" encoding="utf-8"?>
<ds:datastoreItem xmlns:ds="http://schemas.openxmlformats.org/officeDocument/2006/customXml" ds:itemID="{A6AE6BA2-E834-48BB-A558-531F5B828F20}">
  <ds:schemaRefs/>
</ds:datastoreItem>
</file>

<file path=customXml/itemProps31.xml><?xml version="1.0" encoding="utf-8"?>
<ds:datastoreItem xmlns:ds="http://schemas.openxmlformats.org/officeDocument/2006/customXml" ds:itemID="{1B470437-CC0A-4F07-A8BD-32BE3AAAB654}">
  <ds:schemaRefs/>
</ds:datastoreItem>
</file>

<file path=customXml/itemProps32.xml><?xml version="1.0" encoding="utf-8"?>
<ds:datastoreItem xmlns:ds="http://schemas.openxmlformats.org/officeDocument/2006/customXml" ds:itemID="{89C70B93-FE79-4BD4-A482-46D7E11CFAE3}">
  <ds:schemaRefs/>
</ds:datastoreItem>
</file>

<file path=customXml/itemProps33.xml><?xml version="1.0" encoding="utf-8"?>
<ds:datastoreItem xmlns:ds="http://schemas.openxmlformats.org/officeDocument/2006/customXml" ds:itemID="{9DFEBB4F-712B-433B-BC32-0233AC9FA1A8}">
  <ds:schemaRefs/>
</ds:datastoreItem>
</file>

<file path=customXml/itemProps34.xml><?xml version="1.0" encoding="utf-8"?>
<ds:datastoreItem xmlns:ds="http://schemas.openxmlformats.org/officeDocument/2006/customXml" ds:itemID="{BAB16C72-A247-4554-A098-3A8F2197AB0A}">
  <ds:schemaRefs/>
</ds:datastoreItem>
</file>

<file path=customXml/itemProps35.xml><?xml version="1.0" encoding="utf-8"?>
<ds:datastoreItem xmlns:ds="http://schemas.openxmlformats.org/officeDocument/2006/customXml" ds:itemID="{301D609A-EDD4-414A-A452-36A4DC3B26D0}">
  <ds:schemaRefs/>
</ds:datastoreItem>
</file>

<file path=customXml/itemProps36.xml><?xml version="1.0" encoding="utf-8"?>
<ds:datastoreItem xmlns:ds="http://schemas.openxmlformats.org/officeDocument/2006/customXml" ds:itemID="{BEBA9FC9-AB15-4E3F-AC93-4EDBF5DCE2FC}">
  <ds:schemaRefs/>
</ds:datastoreItem>
</file>

<file path=customXml/itemProps37.xml><?xml version="1.0" encoding="utf-8"?>
<ds:datastoreItem xmlns:ds="http://schemas.openxmlformats.org/officeDocument/2006/customXml" ds:itemID="{67C7766F-F534-4E67-8AE8-BB97100C418C}">
  <ds:schemaRefs/>
</ds:datastoreItem>
</file>

<file path=customXml/itemProps38.xml><?xml version="1.0" encoding="utf-8"?>
<ds:datastoreItem xmlns:ds="http://schemas.openxmlformats.org/officeDocument/2006/customXml" ds:itemID="{9C73843F-6607-4C13-9B2B-8CAA55DBAA2A}">
  <ds:schemaRefs/>
</ds:datastoreItem>
</file>

<file path=customXml/itemProps39.xml><?xml version="1.0" encoding="utf-8"?>
<ds:datastoreItem xmlns:ds="http://schemas.openxmlformats.org/officeDocument/2006/customXml" ds:itemID="{B0DA08F9-516C-4037-A8CE-559BC61F8C79}">
  <ds:schemaRefs/>
</ds:datastoreItem>
</file>

<file path=customXml/itemProps4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40.xml><?xml version="1.0" encoding="utf-8"?>
<ds:datastoreItem xmlns:ds="http://schemas.openxmlformats.org/officeDocument/2006/customXml" ds:itemID="{6662DE3B-EDCC-4EA2-A829-B7853ED16245}">
  <ds:schemaRefs/>
</ds:datastoreItem>
</file>

<file path=customXml/itemProps41.xml><?xml version="1.0" encoding="utf-8"?>
<ds:datastoreItem xmlns:ds="http://schemas.openxmlformats.org/officeDocument/2006/customXml" ds:itemID="{905A5917-B268-42B9-A1D2-3EB5D4644BB1}">
  <ds:schemaRefs/>
</ds:datastoreItem>
</file>

<file path=customXml/itemProps42.xml><?xml version="1.0" encoding="utf-8"?>
<ds:datastoreItem xmlns:ds="http://schemas.openxmlformats.org/officeDocument/2006/customXml" ds:itemID="{EA2C2D17-B9F0-43F6-9345-43B0227D0240}">
  <ds:schemaRefs/>
</ds:datastoreItem>
</file>

<file path=customXml/itemProps43.xml><?xml version="1.0" encoding="utf-8"?>
<ds:datastoreItem xmlns:ds="http://schemas.openxmlformats.org/officeDocument/2006/customXml" ds:itemID="{805615C2-7414-4BC0-B662-811D863BBC8B}">
  <ds:schemaRefs/>
</ds:datastoreItem>
</file>

<file path=customXml/itemProps5.xml><?xml version="1.0" encoding="utf-8"?>
<ds:datastoreItem xmlns:ds="http://schemas.openxmlformats.org/officeDocument/2006/customXml" ds:itemID="{10A6F4D9-E835-43D5-8E7C-6E2A09B1A547}">
  <ds:schemaRefs/>
</ds:datastoreItem>
</file>

<file path=customXml/itemProps6.xml><?xml version="1.0" encoding="utf-8"?>
<ds:datastoreItem xmlns:ds="http://schemas.openxmlformats.org/officeDocument/2006/customXml" ds:itemID="{F444086E-23D4-43AE-9B84-AA7543534A61}">
  <ds:schemaRefs/>
</ds:datastoreItem>
</file>

<file path=customXml/itemProps7.xml><?xml version="1.0" encoding="utf-8"?>
<ds:datastoreItem xmlns:ds="http://schemas.openxmlformats.org/officeDocument/2006/customXml" ds:itemID="{626BBCBB-1894-4E66-BA48-9E91CE3ACBA0}">
  <ds:schemaRefs/>
</ds:datastoreItem>
</file>

<file path=customXml/itemProps8.xml><?xml version="1.0" encoding="utf-8"?>
<ds:datastoreItem xmlns:ds="http://schemas.openxmlformats.org/officeDocument/2006/customXml" ds:itemID="{B3812128-B7DF-461F-A8F2-831754A1D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0d59e-b0d2-4e67-be34-67e465b0fbed"/>
    <ds:schemaRef ds:uri="47fc58d8-9f4b-4bc8-b278-c3cb6f298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8D60027D-B63E-433E-BB56-64F598DA4B1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7379</TotalTime>
  <Words>1137</Words>
  <Application>Microsoft Office PowerPoint</Application>
  <PresentationFormat>Custom</PresentationFormat>
  <Paragraphs>171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Symbol</vt:lpstr>
      <vt:lpstr>Wingdings</vt:lpstr>
      <vt:lpstr>Wingdings</vt:lpstr>
      <vt:lpstr>SAP 2023 16x9 white</vt:lpstr>
      <vt:lpstr>1_SAP 2023 16x9 black</vt:lpstr>
      <vt:lpstr>SAP 2023 16x9 blue</vt:lpstr>
      <vt:lpstr>The Role of SAP Analytics Cloud Smart Predict Time Series Feature in Evaluating Energy Consumption Trends and Environmental Impact of the SAP Metronom Business Center Office Location</vt:lpstr>
      <vt:lpstr>Agenda</vt:lpstr>
      <vt:lpstr>Thesis Objectives</vt:lpstr>
      <vt:lpstr>Research Methodology</vt:lpstr>
      <vt:lpstr>Research Methodology</vt:lpstr>
      <vt:lpstr>Research Methodology</vt:lpstr>
      <vt:lpstr>Research Methodology</vt:lpstr>
      <vt:lpstr>Results and Discussion</vt:lpstr>
      <vt:lpstr>Results and Discussion</vt:lpstr>
      <vt:lpstr>Results and Discussion – Energy Consumption</vt:lpstr>
      <vt:lpstr>Results and Discussion</vt:lpstr>
      <vt:lpstr>Results and Discussion</vt:lpstr>
      <vt:lpstr>Results and Discussion – CO2 Production Forecast</vt:lpstr>
      <vt:lpstr>Results and Discussion</vt:lpstr>
      <vt:lpstr>Results and Discussion</vt:lpstr>
      <vt:lpstr>Results and Discussion – Energy Consumption Responsibility Scenario</vt:lpstr>
      <vt:lpstr>Results and Discussion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SAP</dc:creator>
  <cp:keywords>2023/16:9/white</cp:keywords>
  <dc:description/>
  <cp:lastModifiedBy>Vavan, Vera</cp:lastModifiedBy>
  <cp:revision>216</cp:revision>
  <dcterms:created xsi:type="dcterms:W3CDTF">2023-03-29T08:49:12Z</dcterms:created>
  <dcterms:modified xsi:type="dcterms:W3CDTF">2023-03-29T11:16:40Z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1101452479</vt:i4>
  </property>
  <property fmtid="{D5CDD505-2E9C-101B-9397-08002B2CF9AE}" pid="3" name="_NewReviewCycle">
    <vt:lpwstr/>
  </property>
  <property fmtid="{D5CDD505-2E9C-101B-9397-08002B2CF9AE}" pid="4" name="_EmailSubject">
    <vt:lpwstr>SAP - PPT Exploration (Updated)</vt:lpwstr>
  </property>
  <property fmtid="{D5CDD505-2E9C-101B-9397-08002B2CF9AE}" pid="5" name="_AuthorEmail">
    <vt:lpwstr>heidi.bitz@sap.com</vt:lpwstr>
  </property>
  <property fmtid="{D5CDD505-2E9C-101B-9397-08002B2CF9AE}" pid="6" name="_AuthorEmailDisplayName">
    <vt:lpwstr>Bitz, Heidi</vt:lpwstr>
  </property>
  <property fmtid="{D5CDD505-2E9C-101B-9397-08002B2CF9AE}" pid="7" name="_PreviousAdHocReviewCycleID">
    <vt:i4>1357826825</vt:i4>
  </property>
  <property fmtid="{D5CDD505-2E9C-101B-9397-08002B2CF9AE}" pid="8" name="ContentTypeId">
    <vt:lpwstr>0x010100615F0F9DCBF1E94796646FCF98A7C072</vt:lpwstr>
  </property>
  <property fmtid="{D5CDD505-2E9C-101B-9397-08002B2CF9AE}" pid="9" name="TemplafyTimeStamp">
    <vt:lpwstr>2023-03-28T13:48:59</vt:lpwstr>
  </property>
  <property fmtid="{D5CDD505-2E9C-101B-9397-08002B2CF9AE}" pid="10" name="TemplafyTenantId">
    <vt:lpwstr>sap</vt:lpwstr>
  </property>
  <property fmtid="{D5CDD505-2E9C-101B-9397-08002B2CF9AE}" pid="11" name="TemplafyTemplateId">
    <vt:lpwstr>638061059767388529</vt:lpwstr>
  </property>
  <property fmtid="{D5CDD505-2E9C-101B-9397-08002B2CF9AE}" pid="12" name="TemplafyUserProfileId">
    <vt:lpwstr>637768073879360452</vt:lpwstr>
  </property>
  <property fmtid="{D5CDD505-2E9C-101B-9397-08002B2CF9AE}" pid="13" name="TemplafyLanguageCode">
    <vt:lpwstr>en-US</vt:lpwstr>
  </property>
  <property fmtid="{D5CDD505-2E9C-101B-9397-08002B2CF9AE}" pid="14" name="TemplafyFromBlank">
    <vt:bool>false</vt:bool>
  </property>
</Properties>
</file>