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0"/>
  </p:notesMasterIdLst>
  <p:sldIdLst>
    <p:sldId id="256" r:id="rId2"/>
    <p:sldId id="258" r:id="rId3"/>
    <p:sldId id="260" r:id="rId4"/>
    <p:sldId id="261" r:id="rId5"/>
    <p:sldId id="265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4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80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96E361-10CD-744B-B61C-5A14D1F80173}" type="datetimeFigureOut">
              <a:rPr lang="cs-CZ" smtClean="0"/>
              <a:t>12.03.17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849747-9C52-3040-AF4B-15452C541F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48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1EE8F-22CB-2347-919E-BE3CEE5A977C}" type="datetime1">
              <a:rPr lang="cs-CZ" smtClean="0"/>
              <a:t>12.03.17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239A-EBA4-4045-9DFB-62894BD0A7F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A51BD-C6D9-F74C-9C37-C38CF09E3FCB}" type="datetime1">
              <a:rPr lang="cs-CZ" smtClean="0"/>
              <a:t>12.03.17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239A-EBA4-4045-9DFB-62894BD0A7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6C447-28DE-BC4C-BC81-8DAAE1441CBD}" type="datetime1">
              <a:rPr lang="cs-CZ" smtClean="0"/>
              <a:t>12.03.17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239A-EBA4-4045-9DFB-62894BD0A7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B76B5-3DE6-E349-81F2-48BB5DCA6F29}" type="datetime1">
              <a:rPr lang="cs-CZ" smtClean="0"/>
              <a:t>12.03.17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239A-EBA4-4045-9DFB-62894BD0A7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E1DAF-4D76-7243-B282-A74A0E5D88E8}" type="datetime1">
              <a:rPr lang="cs-CZ" smtClean="0"/>
              <a:t>12.03.17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239A-EBA4-4045-9DFB-62894BD0A7F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C5336-BA22-BE40-8A44-5749FA0948FF}" type="datetime1">
              <a:rPr lang="cs-CZ" smtClean="0"/>
              <a:t>12.03.17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239A-EBA4-4045-9DFB-62894BD0A7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A7118-6659-7C42-BD1C-18C827EC6C80}" type="datetime1">
              <a:rPr lang="cs-CZ" smtClean="0"/>
              <a:t>12.03.17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239A-EBA4-4045-9DFB-62894BD0A7F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60F3A-46F0-F242-9839-BF3CE28A4287}" type="datetime1">
              <a:rPr lang="cs-CZ" smtClean="0"/>
              <a:t>12.03.17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239A-EBA4-4045-9DFB-62894BD0A7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480A9-0811-964D-9B94-5C7CA9466400}" type="datetime1">
              <a:rPr lang="cs-CZ" smtClean="0"/>
              <a:t>12.03.17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239A-EBA4-4045-9DFB-62894BD0A7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EFD43-714D-9F4A-AE4C-1E3D01F658B9}" type="datetime1">
              <a:rPr lang="cs-CZ" smtClean="0"/>
              <a:t>12.03.17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239A-EBA4-4045-9DFB-62894BD0A7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8E6FFC50-EAD4-AB42-B52C-AC3D0F5CB5F7}" type="datetime1">
              <a:rPr lang="cs-CZ" smtClean="0"/>
              <a:t>12.03.17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239A-EBA4-4045-9DFB-62894BD0A7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34F06E8E-ACCF-1F41-AB91-577951FC05DE}" type="datetime1">
              <a:rPr lang="cs-CZ" smtClean="0"/>
              <a:t>12.03.17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6DE0239A-EBA4-4045-9DFB-62894BD0A7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94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0200" y="2129050"/>
            <a:ext cx="8991600" cy="1645920"/>
          </a:xfrm>
        </p:spPr>
        <p:txBody>
          <a:bodyPr/>
          <a:lstStyle/>
          <a:p>
            <a:r>
              <a:rPr lang="cs-CZ" dirty="0" smtClean="0"/>
              <a:t>Aplikace Android </a:t>
            </a:r>
            <a:r>
              <a:rPr lang="mr-IN" dirty="0" smtClean="0"/>
              <a:t>–</a:t>
            </a:r>
            <a:r>
              <a:rPr lang="cs-CZ" dirty="0" smtClean="0"/>
              <a:t> teorie a praxe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Autor: René Uhrin</a:t>
            </a:r>
          </a:p>
          <a:p>
            <a:r>
              <a:rPr lang="cs-CZ" dirty="0" smtClean="0"/>
              <a:t>Vedoucí práce: Ing. Čestmír Halbich, CSc.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1862" y="300678"/>
            <a:ext cx="2997720" cy="1149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430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práce a metodika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41362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Hlavním cílem práce je charakterizovat problematiku vývoje aplikací pro OS Android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Dílčí cíle:</a:t>
            </a:r>
            <a:endParaRPr lang="cs-CZ" b="1" dirty="0"/>
          </a:p>
          <a:p>
            <a:r>
              <a:rPr lang="cs-CZ" dirty="0" smtClean="0"/>
              <a:t>studium a analýza odborných zdrojů</a:t>
            </a:r>
          </a:p>
          <a:p>
            <a:r>
              <a:rPr lang="cs-CZ" dirty="0"/>
              <a:t>s</a:t>
            </a:r>
            <a:r>
              <a:rPr lang="cs-CZ" dirty="0" smtClean="0"/>
              <a:t>hrnutí </a:t>
            </a:r>
            <a:r>
              <a:rPr lang="cs-CZ" dirty="0" smtClean="0"/>
              <a:t>verzí </a:t>
            </a:r>
            <a:r>
              <a:rPr lang="cs-CZ" dirty="0" smtClean="0"/>
              <a:t>OS Android</a:t>
            </a:r>
          </a:p>
          <a:p>
            <a:r>
              <a:rPr lang="cs-CZ" dirty="0" smtClean="0"/>
              <a:t>charakterizování </a:t>
            </a:r>
            <a:r>
              <a:rPr lang="cs-CZ" dirty="0" smtClean="0"/>
              <a:t>vývoje aplikací pro OS Android</a:t>
            </a:r>
          </a:p>
          <a:p>
            <a:r>
              <a:rPr lang="cs-CZ" dirty="0"/>
              <a:t>t</a:t>
            </a:r>
            <a:r>
              <a:rPr lang="cs-CZ" dirty="0" smtClean="0"/>
              <a:t>vorba vlastní </a:t>
            </a:r>
            <a:r>
              <a:rPr lang="cs-CZ" dirty="0" smtClean="0"/>
              <a:t>aplikace - popis použité architektury </a:t>
            </a:r>
          </a:p>
          <a:p>
            <a:r>
              <a:rPr lang="cs-CZ" dirty="0" smtClean="0"/>
              <a:t>distribuce </a:t>
            </a:r>
            <a:r>
              <a:rPr lang="cs-CZ" dirty="0" smtClean="0"/>
              <a:t>vytvořené aplikace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 smtClean="0"/>
              <a:t>1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14397" y="253492"/>
            <a:ext cx="1854810" cy="71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87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 android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</a:t>
            </a:r>
            <a:r>
              <a:rPr lang="cs-CZ" dirty="0" smtClean="0"/>
              <a:t>istorie jednotlivých verzí</a:t>
            </a:r>
          </a:p>
          <a:p>
            <a:r>
              <a:rPr lang="cs-CZ" dirty="0"/>
              <a:t>f</a:t>
            </a:r>
            <a:r>
              <a:rPr lang="cs-CZ" dirty="0" smtClean="0"/>
              <a:t>unkční rozdíly </a:t>
            </a:r>
            <a:r>
              <a:rPr lang="cs-CZ" dirty="0"/>
              <a:t>mezi Android a </a:t>
            </a:r>
            <a:r>
              <a:rPr lang="cs-CZ" dirty="0" err="1"/>
              <a:t>iOS</a:t>
            </a:r>
            <a:endParaRPr lang="cs-CZ" dirty="0" smtClean="0"/>
          </a:p>
          <a:p>
            <a:r>
              <a:rPr lang="cs-CZ" dirty="0"/>
              <a:t>podíl na </a:t>
            </a:r>
            <a:r>
              <a:rPr lang="cs-CZ" dirty="0" smtClean="0"/>
              <a:t>trhu chytrých telefonů </a:t>
            </a:r>
            <a:r>
              <a:rPr lang="mr-IN" dirty="0" smtClean="0"/>
              <a:t>–</a:t>
            </a:r>
            <a:r>
              <a:rPr lang="cs-CZ" dirty="0" smtClean="0"/>
              <a:t> porovnání v číslech</a:t>
            </a:r>
          </a:p>
          <a:p>
            <a:r>
              <a:rPr lang="cs-CZ" dirty="0"/>
              <a:t>ž</a:t>
            </a:r>
            <a:r>
              <a:rPr lang="cs-CZ" dirty="0" smtClean="0"/>
              <a:t>ivotní cyklus</a:t>
            </a:r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2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14397" y="253492"/>
            <a:ext cx="1854810" cy="71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245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Android aplikace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</a:t>
            </a:r>
            <a:r>
              <a:rPr lang="cs-CZ" dirty="0" smtClean="0"/>
              <a:t>éma a požadavky</a:t>
            </a:r>
          </a:p>
          <a:p>
            <a:r>
              <a:rPr lang="cs-CZ" dirty="0" smtClean="0"/>
              <a:t>UX/UI aplikace</a:t>
            </a:r>
          </a:p>
          <a:p>
            <a:r>
              <a:rPr lang="cs-CZ" dirty="0" smtClean="0"/>
              <a:t>zvolení architektury</a:t>
            </a:r>
          </a:p>
          <a:p>
            <a:r>
              <a:rPr lang="cs-CZ" dirty="0"/>
              <a:t>s</a:t>
            </a:r>
            <a:r>
              <a:rPr lang="cs-CZ" dirty="0" smtClean="0"/>
              <a:t>amotné naprogramování</a:t>
            </a:r>
          </a:p>
          <a:p>
            <a:r>
              <a:rPr lang="cs-CZ" dirty="0" smtClean="0"/>
              <a:t>Google Play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 smtClean="0"/>
              <a:t>3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14397" y="253492"/>
            <a:ext cx="1854810" cy="71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434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31136" y="667821"/>
            <a:ext cx="7729728" cy="1130158"/>
          </a:xfrm>
        </p:spPr>
        <p:txBody>
          <a:bodyPr>
            <a:normAutofit/>
          </a:bodyPr>
          <a:lstStyle/>
          <a:p>
            <a:r>
              <a:rPr lang="cs-CZ" dirty="0" smtClean="0"/>
              <a:t>Ukázka aplikace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4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14397" y="253492"/>
            <a:ext cx="1854810" cy="711200"/>
          </a:xfrm>
          <a:prstGeom prst="rect">
            <a:avLst/>
          </a:prstGeom>
        </p:spPr>
      </p:pic>
      <p:pic>
        <p:nvPicPr>
          <p:cNvPr id="8" name="Zástupný symbol pro obsah 7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1136" y="1877489"/>
            <a:ext cx="2481626" cy="4136044"/>
          </a:xfr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812" y="1875114"/>
            <a:ext cx="2483052" cy="4138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836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</p:spPr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</a:t>
            </a:r>
            <a:r>
              <a:rPr lang="cs-CZ" dirty="0" smtClean="0"/>
              <a:t>eznámení s problematikou vývoje aplikací v OS Android</a:t>
            </a:r>
          </a:p>
          <a:p>
            <a:r>
              <a:rPr lang="cs-CZ" dirty="0"/>
              <a:t>o</a:t>
            </a:r>
            <a:r>
              <a:rPr lang="cs-CZ" dirty="0" smtClean="0"/>
              <a:t>perační systém Android vs. </a:t>
            </a:r>
            <a:r>
              <a:rPr lang="cs-CZ" dirty="0" err="1" smtClean="0"/>
              <a:t>iOS</a:t>
            </a:r>
            <a:endParaRPr lang="cs-CZ" dirty="0" smtClean="0"/>
          </a:p>
          <a:p>
            <a:r>
              <a:rPr lang="cs-CZ" dirty="0" smtClean="0"/>
              <a:t>objasnění </a:t>
            </a:r>
            <a:r>
              <a:rPr lang="cs-CZ" dirty="0"/>
              <a:t>základních prvků programování pro platformu </a:t>
            </a:r>
            <a:r>
              <a:rPr lang="cs-CZ" dirty="0" smtClean="0"/>
              <a:t>Android</a:t>
            </a:r>
          </a:p>
          <a:p>
            <a:r>
              <a:rPr lang="cs-CZ" dirty="0" smtClean="0"/>
              <a:t>vytvoření aplikace</a:t>
            </a:r>
          </a:p>
          <a:p>
            <a:r>
              <a:rPr lang="cs-CZ" dirty="0"/>
              <a:t>z</a:t>
            </a:r>
            <a:r>
              <a:rPr lang="cs-CZ" dirty="0" smtClean="0"/>
              <a:t>veřejnění aplikace</a:t>
            </a:r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5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14397" y="253492"/>
            <a:ext cx="1854810" cy="71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757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153413"/>
            <a:ext cx="7729728" cy="4196016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cs-CZ" sz="1000" dirty="0" smtClean="0"/>
              <a:t>Tištěné:</a:t>
            </a:r>
          </a:p>
          <a:p>
            <a:pPr marL="0" lvl="0" indent="0">
              <a:buNone/>
            </a:pPr>
            <a:r>
              <a:rPr lang="cs-CZ" sz="1000" dirty="0" smtClean="0"/>
              <a:t>ALLEN </a:t>
            </a:r>
            <a:r>
              <a:rPr lang="cs-CZ" sz="1000" dirty="0"/>
              <a:t>G. Android 4., Průvodce programováním mobilních aplikací. </a:t>
            </a:r>
            <a:r>
              <a:rPr lang="cs-CZ" sz="1000" dirty="0" err="1"/>
              <a:t>Computer</a:t>
            </a:r>
            <a:r>
              <a:rPr lang="cs-CZ" sz="1000" dirty="0"/>
              <a:t> </a:t>
            </a:r>
            <a:r>
              <a:rPr lang="cs-CZ" sz="1000" dirty="0" err="1"/>
              <a:t>Press</a:t>
            </a:r>
            <a:r>
              <a:rPr lang="cs-CZ" sz="1000" dirty="0"/>
              <a:t>, a.s.. 2011; 369 s. ISBN 978-80-2513-782-6</a:t>
            </a:r>
          </a:p>
          <a:p>
            <a:pPr marL="0" lvl="0" indent="0">
              <a:buNone/>
            </a:pPr>
            <a:r>
              <a:rPr lang="cs-CZ" sz="1000" dirty="0"/>
              <a:t>MEIER R. Professional Android </a:t>
            </a:r>
            <a:r>
              <a:rPr lang="cs-CZ" sz="1000" dirty="0" err="1"/>
              <a:t>Application</a:t>
            </a:r>
            <a:r>
              <a:rPr lang="cs-CZ" sz="1000" dirty="0"/>
              <a:t> </a:t>
            </a:r>
            <a:r>
              <a:rPr lang="cs-CZ" sz="1000" dirty="0" err="1"/>
              <a:t>Development</a:t>
            </a:r>
            <a:r>
              <a:rPr lang="cs-CZ" sz="1000" dirty="0"/>
              <a:t>, 2. vydání. </a:t>
            </a:r>
            <a:r>
              <a:rPr lang="cs-CZ" sz="1000" dirty="0" err="1"/>
              <a:t>Indianapolis</a:t>
            </a:r>
            <a:r>
              <a:rPr lang="cs-CZ" sz="1000" dirty="0"/>
              <a:t>: </a:t>
            </a:r>
            <a:r>
              <a:rPr lang="cs-CZ" sz="1000" dirty="0" err="1"/>
              <a:t>Wrox</a:t>
            </a:r>
            <a:r>
              <a:rPr lang="cs-CZ" sz="1000" dirty="0"/>
              <a:t>, 2010, 576 str., ISBN 0470565527.</a:t>
            </a:r>
          </a:p>
          <a:p>
            <a:pPr marL="0" lvl="0" indent="0">
              <a:buNone/>
            </a:pPr>
            <a:r>
              <a:rPr lang="cs-CZ" sz="1000" dirty="0"/>
              <a:t>MURPHY, Mark L.. Android 2, Průvodce programováním mobilních aplikací. </a:t>
            </a:r>
            <a:r>
              <a:rPr lang="cs-CZ" sz="1000" dirty="0" err="1"/>
              <a:t>Computer</a:t>
            </a:r>
            <a:r>
              <a:rPr lang="cs-CZ" sz="1000" dirty="0"/>
              <a:t> </a:t>
            </a:r>
            <a:r>
              <a:rPr lang="cs-CZ" sz="1000" dirty="0" err="1"/>
              <a:t>Press</a:t>
            </a:r>
            <a:r>
              <a:rPr lang="cs-CZ" sz="1000" dirty="0"/>
              <a:t>, a.s.. 2011; 369 s. ISBN: 978-80-251-3194-7</a:t>
            </a:r>
          </a:p>
          <a:p>
            <a:pPr marL="0" lvl="0" indent="0">
              <a:buNone/>
            </a:pPr>
            <a:r>
              <a:rPr lang="cs-CZ" sz="1000" dirty="0"/>
              <a:t>ROGERS, R., LOMBARDO, J. Android </a:t>
            </a:r>
            <a:r>
              <a:rPr lang="cs-CZ" sz="1000" dirty="0" err="1"/>
              <a:t>Application</a:t>
            </a:r>
            <a:r>
              <a:rPr lang="cs-CZ" sz="1000" dirty="0"/>
              <a:t> </a:t>
            </a:r>
            <a:r>
              <a:rPr lang="cs-CZ" sz="1000" dirty="0" err="1"/>
              <a:t>Development</a:t>
            </a:r>
            <a:r>
              <a:rPr lang="cs-CZ" sz="1000" dirty="0"/>
              <a:t>, 1st </a:t>
            </a:r>
            <a:r>
              <a:rPr lang="cs-CZ" sz="1000" dirty="0" err="1"/>
              <a:t>Edition</a:t>
            </a:r>
            <a:r>
              <a:rPr lang="cs-CZ" sz="1000" dirty="0"/>
              <a:t>. Cambridge: </a:t>
            </a:r>
            <a:r>
              <a:rPr lang="cs-CZ" sz="1000" dirty="0" err="1"/>
              <a:t>O`Reilly</a:t>
            </a:r>
            <a:r>
              <a:rPr lang="cs-CZ" sz="1000" dirty="0"/>
              <a:t> Media, Inc. 2009, 336s., ISBN </a:t>
            </a:r>
            <a:r>
              <a:rPr lang="cs-CZ" sz="1000" dirty="0" smtClean="0"/>
              <a:t>978-0-596-52147-9.</a:t>
            </a:r>
          </a:p>
          <a:p>
            <a:pPr marL="0" lvl="0" indent="0">
              <a:buNone/>
            </a:pPr>
            <a:r>
              <a:rPr lang="cs-CZ" sz="1000" dirty="0" smtClean="0"/>
              <a:t>SCHILDT</a:t>
            </a:r>
            <a:r>
              <a:rPr lang="cs-CZ" sz="1000" dirty="0"/>
              <a:t>, Herbert. Java 7: výukový kurz. 1. vyd. Brno: </a:t>
            </a:r>
            <a:r>
              <a:rPr lang="cs-CZ" sz="1000" dirty="0" err="1"/>
              <a:t>Computer</a:t>
            </a:r>
            <a:r>
              <a:rPr lang="cs-CZ" sz="1000" dirty="0"/>
              <a:t> </a:t>
            </a:r>
            <a:r>
              <a:rPr lang="cs-CZ" sz="1000" dirty="0" err="1"/>
              <a:t>Press</a:t>
            </a:r>
            <a:r>
              <a:rPr lang="cs-CZ" sz="1000" dirty="0"/>
              <a:t>, 2012. ISBN 978-80-251-3748-2.  </a:t>
            </a:r>
            <a:endParaRPr lang="cs-CZ" sz="1000" dirty="0" smtClean="0"/>
          </a:p>
          <a:p>
            <a:pPr marL="0" lvl="0" indent="0">
              <a:buNone/>
            </a:pPr>
            <a:r>
              <a:rPr lang="cs-CZ" sz="1000" dirty="0" smtClean="0"/>
              <a:t>Online:</a:t>
            </a:r>
          </a:p>
          <a:p>
            <a:pPr marL="0" lvl="0" indent="0">
              <a:buNone/>
            </a:pPr>
            <a:r>
              <a:rPr lang="cs-CZ" sz="1000" dirty="0" smtClean="0"/>
              <a:t>Android </a:t>
            </a:r>
            <a:r>
              <a:rPr lang="en-US" sz="1000" dirty="0"/>
              <a:t>[</a:t>
            </a:r>
            <a:r>
              <a:rPr lang="en-US" sz="1000" dirty="0" smtClean="0"/>
              <a:t>28.11.2016]</a:t>
            </a:r>
            <a:r>
              <a:rPr lang="cs-CZ" sz="1000" dirty="0"/>
              <a:t> </a:t>
            </a:r>
            <a:r>
              <a:rPr lang="cs-CZ" sz="1000" dirty="0" smtClean="0"/>
              <a:t>- </a:t>
            </a:r>
            <a:r>
              <a:rPr lang="cs-CZ" sz="1000" u="sng" dirty="0" smtClean="0"/>
              <a:t>http</a:t>
            </a:r>
            <a:r>
              <a:rPr lang="cs-CZ" sz="1000" u="sng" dirty="0"/>
              <a:t>://developer.android.com/guide/index.html</a:t>
            </a:r>
            <a:endParaRPr lang="cs-CZ" sz="1000" dirty="0"/>
          </a:p>
          <a:p>
            <a:pPr marL="0" lvl="0" indent="0">
              <a:buNone/>
            </a:pPr>
            <a:r>
              <a:rPr lang="cs-CZ" sz="1000" dirty="0"/>
              <a:t>Fórum pro programátory </a:t>
            </a:r>
            <a:r>
              <a:rPr lang="en-US" sz="1000" dirty="0" smtClean="0"/>
              <a:t>[20.12.2016]</a:t>
            </a:r>
            <a:r>
              <a:rPr lang="cs-CZ" sz="1000" dirty="0" smtClean="0"/>
              <a:t> - </a:t>
            </a:r>
            <a:r>
              <a:rPr lang="cs-CZ" sz="1000" u="sng" dirty="0" smtClean="0"/>
              <a:t>http</a:t>
            </a:r>
            <a:r>
              <a:rPr lang="cs-CZ" sz="1000" u="sng" dirty="0"/>
              <a:t>://stackoverflow.com/</a:t>
            </a:r>
            <a:endParaRPr lang="cs-CZ" sz="1000" dirty="0"/>
          </a:p>
          <a:p>
            <a:pPr marL="0" lvl="0" indent="0">
              <a:buNone/>
            </a:pPr>
            <a:r>
              <a:rPr lang="cs-CZ" sz="1000" dirty="0"/>
              <a:t>Historie OS Android </a:t>
            </a:r>
            <a:r>
              <a:rPr lang="en-US" sz="1000" dirty="0"/>
              <a:t>[</a:t>
            </a:r>
            <a:r>
              <a:rPr lang="en-US" sz="1000" dirty="0" smtClean="0"/>
              <a:t>2.12.2016]</a:t>
            </a:r>
            <a:r>
              <a:rPr lang="cs-CZ" sz="1000" dirty="0"/>
              <a:t> </a:t>
            </a:r>
            <a:r>
              <a:rPr lang="cs-CZ" sz="1000" dirty="0" smtClean="0"/>
              <a:t>- </a:t>
            </a:r>
            <a:r>
              <a:rPr lang="cs-CZ" sz="1000" u="sng" dirty="0" smtClean="0"/>
              <a:t>https</a:t>
            </a:r>
            <a:r>
              <a:rPr lang="cs-CZ" sz="1000" u="sng" dirty="0"/>
              <a:t>://www.android.com/history/</a:t>
            </a:r>
            <a:endParaRPr lang="cs-CZ" sz="1000" dirty="0"/>
          </a:p>
          <a:p>
            <a:pPr marL="0" lvl="0" indent="0">
              <a:buNone/>
            </a:pPr>
            <a:r>
              <a:rPr lang="cs-CZ" sz="1000" dirty="0"/>
              <a:t>Oficiální dokumentace pro Android </a:t>
            </a:r>
            <a:r>
              <a:rPr lang="en-US" sz="1000" dirty="0"/>
              <a:t>[7.1.2017] </a:t>
            </a:r>
            <a:r>
              <a:rPr lang="en-US" sz="1000" dirty="0" smtClean="0"/>
              <a:t>- </a:t>
            </a:r>
            <a:r>
              <a:rPr lang="cs-CZ" sz="1000" u="sng" dirty="0" smtClean="0"/>
              <a:t>http</a:t>
            </a:r>
            <a:r>
              <a:rPr lang="cs-CZ" sz="1000" u="sng" dirty="0"/>
              <a:t>://code.google.com/android/documentation.html</a:t>
            </a:r>
            <a:r>
              <a:rPr lang="cs-CZ" sz="1000" dirty="0"/>
              <a:t> </a:t>
            </a:r>
          </a:p>
          <a:p>
            <a:pPr marL="0" lvl="0" indent="0">
              <a:buNone/>
            </a:pPr>
            <a:r>
              <a:rPr lang="cs-CZ" sz="1000" dirty="0"/>
              <a:t>Oficiální informace o vývojovém prostředí </a:t>
            </a:r>
            <a:r>
              <a:rPr lang="en-US" sz="1000" dirty="0"/>
              <a:t>[15.1.2017] </a:t>
            </a:r>
            <a:r>
              <a:rPr lang="en-US" sz="1000" dirty="0" smtClean="0"/>
              <a:t>- </a:t>
            </a:r>
            <a:r>
              <a:rPr lang="cs-CZ" sz="1000" u="sng" dirty="0" smtClean="0"/>
              <a:t>https</a:t>
            </a:r>
            <a:r>
              <a:rPr lang="cs-CZ" sz="1000" u="sng" dirty="0"/>
              <a:t>://developer.android.com/studio/intro/index.html</a:t>
            </a:r>
            <a:endParaRPr lang="cs-CZ" sz="1000" dirty="0"/>
          </a:p>
          <a:p>
            <a:pPr marL="0" lvl="0" indent="0">
              <a:buNone/>
            </a:pPr>
            <a:r>
              <a:rPr lang="cs-CZ" sz="1000" dirty="0"/>
              <a:t>Popis návrhového vzoru MVP a MVC </a:t>
            </a:r>
            <a:r>
              <a:rPr lang="en-US" sz="1000" dirty="0"/>
              <a:t>[</a:t>
            </a:r>
            <a:r>
              <a:rPr lang="en-US" sz="1000" dirty="0" smtClean="0"/>
              <a:t>10.12.2016] </a:t>
            </a:r>
            <a:r>
              <a:rPr lang="cs-CZ" sz="1000" dirty="0" smtClean="0"/>
              <a:t>- </a:t>
            </a:r>
            <a:r>
              <a:rPr lang="cs-CZ" sz="1000" u="sng" dirty="0" smtClean="0"/>
              <a:t>http</a:t>
            </a:r>
            <a:r>
              <a:rPr lang="cs-CZ" sz="1000" u="sng" dirty="0"/>
              <a:t>://www.techyourchance.com/mvp-mvc-android-1/</a:t>
            </a:r>
            <a:endParaRPr lang="cs-CZ" sz="1000" dirty="0"/>
          </a:p>
          <a:p>
            <a:pPr marL="0" lvl="0" indent="0">
              <a:buNone/>
            </a:pPr>
            <a:r>
              <a:rPr lang="cs-CZ" sz="1000" dirty="0"/>
              <a:t>Popis návrhového vzoru MVVM </a:t>
            </a:r>
            <a:r>
              <a:rPr lang="en-US" sz="1000" dirty="0"/>
              <a:t>[</a:t>
            </a:r>
            <a:r>
              <a:rPr lang="en-US" sz="1000" dirty="0" smtClean="0"/>
              <a:t>10.12.2016]</a:t>
            </a:r>
            <a:r>
              <a:rPr lang="cs-CZ" sz="1000" dirty="0"/>
              <a:t> </a:t>
            </a:r>
            <a:r>
              <a:rPr lang="cs-CZ" sz="1000" dirty="0" smtClean="0"/>
              <a:t>- </a:t>
            </a:r>
            <a:r>
              <a:rPr lang="cs-CZ" sz="1000" u="sng" dirty="0" smtClean="0"/>
              <a:t>https</a:t>
            </a:r>
            <a:r>
              <a:rPr lang="cs-CZ" sz="1000" u="sng" dirty="0"/>
              <a:t>://labs.ribot.co.uk/approaching-android-with-mvvm-8ceec02d5442 - .km78nmg9d</a:t>
            </a:r>
            <a:endParaRPr lang="cs-CZ" sz="1000" dirty="0"/>
          </a:p>
          <a:p>
            <a:pPr marL="0" lvl="0" indent="0">
              <a:buNone/>
            </a:pPr>
            <a:r>
              <a:rPr lang="cs-CZ" sz="1000" dirty="0"/>
              <a:t>Stránka pro publikování vlastní aplikace </a:t>
            </a:r>
            <a:r>
              <a:rPr lang="en-US" sz="1000" dirty="0"/>
              <a:t>[</a:t>
            </a:r>
            <a:r>
              <a:rPr lang="en-US" sz="1000" dirty="0" smtClean="0"/>
              <a:t>20.1.2017]</a:t>
            </a:r>
            <a:r>
              <a:rPr lang="cs-CZ" sz="1000" dirty="0"/>
              <a:t> </a:t>
            </a:r>
            <a:r>
              <a:rPr lang="cs-CZ" sz="1000" dirty="0" smtClean="0"/>
              <a:t>- </a:t>
            </a:r>
            <a:r>
              <a:rPr lang="cs-CZ" sz="1000" u="sng" dirty="0" smtClean="0"/>
              <a:t>https</a:t>
            </a:r>
            <a:r>
              <a:rPr lang="cs-CZ" sz="1000" u="sng" dirty="0"/>
              <a:t>://play.google.com/apps/publish</a:t>
            </a:r>
            <a:r>
              <a:rPr lang="cs-CZ" sz="1000" u="sng" dirty="0" smtClean="0"/>
              <a:t>/</a:t>
            </a:r>
            <a:endParaRPr lang="cs-CZ" sz="1000" dirty="0"/>
          </a:p>
          <a:p>
            <a:pPr marL="0" indent="0">
              <a:buNone/>
            </a:pPr>
            <a:endParaRPr lang="cs-CZ" sz="1000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6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14397" y="253492"/>
            <a:ext cx="1854810" cy="71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584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6977" y="253127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5400" dirty="0" smtClean="0"/>
              <a:t>Děkuji za pozornost</a:t>
            </a:r>
            <a:endParaRPr lang="cs-CZ" sz="54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14397" y="253492"/>
            <a:ext cx="1854810" cy="71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687544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Balík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Balík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1040</TotalTime>
  <Words>264</Words>
  <Application>Microsoft Macintosh PowerPoint</Application>
  <PresentationFormat>Širokoúhlá obrazovka</PresentationFormat>
  <Paragraphs>53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Calibri</vt:lpstr>
      <vt:lpstr>Gill Sans MT</vt:lpstr>
      <vt:lpstr>Mangal</vt:lpstr>
      <vt:lpstr>Arial</vt:lpstr>
      <vt:lpstr>Balík</vt:lpstr>
      <vt:lpstr>Aplikace Android – teorie a praxe</vt:lpstr>
      <vt:lpstr>Cíl práce a metodika</vt:lpstr>
      <vt:lpstr>Os android</vt:lpstr>
      <vt:lpstr>Android aplikace</vt:lpstr>
      <vt:lpstr>Ukázka aplikace</vt:lpstr>
      <vt:lpstr>Závěr</vt:lpstr>
      <vt:lpstr>Zdroje</vt:lpstr>
      <vt:lpstr>Děkuji za pozornost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Android – teorie a praxe</dc:title>
  <dc:creator>René Uhrin</dc:creator>
  <cp:lastModifiedBy>René Uhrin</cp:lastModifiedBy>
  <cp:revision>32</cp:revision>
  <dcterms:created xsi:type="dcterms:W3CDTF">2017-01-30T16:21:52Z</dcterms:created>
  <dcterms:modified xsi:type="dcterms:W3CDTF">2017-03-12T15:07:04Z</dcterms:modified>
</cp:coreProperties>
</file>