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70" r:id="rId9"/>
    <p:sldId id="262" r:id="rId10"/>
    <p:sldId id="264" r:id="rId11"/>
    <p:sldId id="266" r:id="rId12"/>
    <p:sldId id="267" r:id="rId13"/>
    <p:sldId id="271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440" y="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November 29,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November 29,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November 29,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November 29,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November 29,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November 29,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November 29,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November 29,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November 29,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November 29,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November 29,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November 29, 2016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4657" y="2235392"/>
            <a:ext cx="6923543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Offline </a:t>
            </a:r>
            <a:r>
              <a:rPr lang="en-US" dirty="0" err="1" smtClean="0"/>
              <a:t>gps</a:t>
            </a:r>
            <a:r>
              <a:rPr lang="en-US" dirty="0" smtClean="0"/>
              <a:t> application for Android in </a:t>
            </a:r>
            <a:r>
              <a:rPr lang="en-US" dirty="0" err="1" smtClean="0"/>
              <a:t>mongolia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33537" y="3716638"/>
            <a:ext cx="4910463" cy="182562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3600" dirty="0" smtClean="0">
                <a:solidFill>
                  <a:schemeClr val="tx1">
                    <a:lumMod val="85000"/>
                  </a:schemeClr>
                </a:solidFill>
              </a:rPr>
              <a:t>      </a:t>
            </a:r>
            <a:r>
              <a:rPr lang="en-US" sz="3600" dirty="0" err="1" smtClean="0">
                <a:solidFill>
                  <a:schemeClr val="tx1">
                    <a:lumMod val="85000"/>
                  </a:schemeClr>
                </a:solidFill>
              </a:rPr>
              <a:t>Purevdorj</a:t>
            </a:r>
            <a:r>
              <a:rPr lang="en-US" sz="3600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</a:schemeClr>
                </a:solidFill>
              </a:rPr>
              <a:t>Tserendorj</a:t>
            </a:r>
            <a:endParaRPr lang="en-US" sz="36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34036" y="1676400"/>
            <a:ext cx="3134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BACHELOR THESIS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75402" y="282259"/>
            <a:ext cx="43886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Czech University of Life Sciences Prague</a:t>
            </a:r>
          </a:p>
          <a:p>
            <a:r>
              <a:rPr lang="en-US" sz="2000" dirty="0"/>
              <a:t>Faculty of Economics and Management</a:t>
            </a:r>
          </a:p>
          <a:p>
            <a:r>
              <a:rPr lang="en-US" sz="2000" dirty="0"/>
              <a:t>Department of Information Engineering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75702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PREPARATION: 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err="1" smtClean="0"/>
              <a:t>Mapsforge</a:t>
            </a:r>
            <a:r>
              <a:rPr lang="en-US" dirty="0" smtClean="0"/>
              <a:t> library is used </a:t>
            </a:r>
            <a:r>
              <a:rPr lang="en-US" dirty="0"/>
              <a:t>in this project that uses specific file format of </a:t>
            </a:r>
            <a:r>
              <a:rPr lang="en-US" dirty="0" smtClean="0"/>
              <a:t>the map</a:t>
            </a:r>
            <a:r>
              <a:rPr lang="en-US" dirty="0"/>
              <a:t>. It uses custom binary format to be able to </a:t>
            </a:r>
            <a:r>
              <a:rPr lang="en-US" dirty="0" smtClean="0"/>
              <a:t>use </a:t>
            </a:r>
            <a:r>
              <a:rPr lang="en-US" dirty="0" err="1" smtClean="0"/>
              <a:t>OpenStreetMap</a:t>
            </a:r>
            <a:r>
              <a:rPr lang="en-US" dirty="0" smtClean="0"/>
              <a:t> and deliver </a:t>
            </a:r>
            <a:r>
              <a:rPr lang="en-US" dirty="0"/>
              <a:t>good </a:t>
            </a:r>
            <a:r>
              <a:rPr lang="en-US" dirty="0" smtClean="0"/>
              <a:t>performance. </a:t>
            </a:r>
          </a:p>
          <a:p>
            <a:pPr marL="525780" indent="-457200">
              <a:buFont typeface="+mj-lt"/>
              <a:buAutoNum type="arabicPeriod"/>
            </a:pPr>
            <a:endParaRPr lang="en-US" dirty="0"/>
          </a:p>
          <a:p>
            <a:pPr marL="525780" indent="-4572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/>
              <a:t>GraphHopper</a:t>
            </a:r>
            <a:r>
              <a:rPr lang="en-US" dirty="0"/>
              <a:t> library to create routing data. Then finally </a:t>
            </a:r>
            <a:r>
              <a:rPr lang="en-US" dirty="0" smtClean="0"/>
              <a:t>I bundled </a:t>
            </a:r>
            <a:r>
              <a:rPr lang="en-US" dirty="0"/>
              <a:t>these data to one folder and zipped to </a:t>
            </a:r>
            <a:r>
              <a:rPr lang="en-US" dirty="0" err="1"/>
              <a:t>asia-mongolia.ghz</a:t>
            </a:r>
            <a:r>
              <a:rPr lang="en-US" dirty="0"/>
              <a:t> and uploaded to </a:t>
            </a:r>
            <a:r>
              <a:rPr lang="en-US" dirty="0" err="1" smtClean="0"/>
              <a:t>github</a:t>
            </a:r>
            <a:r>
              <a:rPr lang="en-US" dirty="0"/>
              <a:t> </a:t>
            </a:r>
            <a:r>
              <a:rPr lang="en-US" dirty="0" smtClean="0"/>
              <a:t>server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743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IMPLEMENTATION STRUCTURE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dirty="0" smtClean="0"/>
              <a:t>For </a:t>
            </a:r>
            <a:r>
              <a:rPr lang="en-US" dirty="0"/>
              <a:t>the perfect </a:t>
            </a:r>
            <a:r>
              <a:rPr lang="en-US" dirty="0" smtClean="0"/>
              <a:t>functionalities following activities </a:t>
            </a:r>
            <a:r>
              <a:rPr lang="en-US" dirty="0"/>
              <a:t>are </a:t>
            </a:r>
            <a:r>
              <a:rPr lang="en-US" dirty="0" smtClean="0"/>
              <a:t>used:</a:t>
            </a:r>
          </a:p>
          <a:p>
            <a:pPr marL="68580" indent="0">
              <a:buNone/>
            </a:pPr>
            <a:endParaRPr lang="en-US" dirty="0" smtClean="0"/>
          </a:p>
          <a:p>
            <a:pPr lvl="3">
              <a:buFont typeface="Arial"/>
              <a:buChar char="•"/>
            </a:pPr>
            <a:r>
              <a:rPr lang="en-US" sz="1800" dirty="0" err="1" smtClean="0"/>
              <a:t>MapActivity</a:t>
            </a:r>
            <a:endParaRPr lang="en-US" sz="1800" dirty="0" smtClean="0"/>
          </a:p>
          <a:p>
            <a:pPr lvl="3">
              <a:buFont typeface="Arial"/>
              <a:buChar char="•"/>
            </a:pPr>
            <a:r>
              <a:rPr lang="en-US" sz="1800" dirty="0" err="1" smtClean="0"/>
              <a:t>DownloadMapActivity</a:t>
            </a:r>
            <a:endParaRPr lang="en-US" sz="1800" dirty="0" smtClean="0"/>
          </a:p>
          <a:p>
            <a:pPr lvl="3">
              <a:buFont typeface="Arial"/>
              <a:buChar char="•"/>
            </a:pPr>
            <a:r>
              <a:rPr lang="en-US" sz="1800" dirty="0" err="1" smtClean="0"/>
              <a:t>MapAction</a:t>
            </a:r>
            <a:endParaRPr lang="en-US" sz="1800" dirty="0" smtClean="0"/>
          </a:p>
          <a:p>
            <a:pPr lvl="3">
              <a:buFont typeface="Arial"/>
              <a:buChar char="•"/>
            </a:pPr>
            <a:r>
              <a:rPr lang="en-US" sz="1800" dirty="0" err="1" smtClean="0"/>
              <a:t>DownloadFiles</a:t>
            </a:r>
            <a:endParaRPr lang="en-US" sz="1800" dirty="0" smtClean="0"/>
          </a:p>
          <a:p>
            <a:pPr lvl="3">
              <a:buFont typeface="Arial"/>
              <a:buChar char="•"/>
            </a:pPr>
            <a:r>
              <a:rPr lang="en-US" sz="1800" dirty="0" err="1" smtClean="0"/>
              <a:t>MapDownloader</a:t>
            </a:r>
            <a:endParaRPr lang="en-US" sz="1800" dirty="0" smtClean="0"/>
          </a:p>
          <a:p>
            <a:pPr lvl="3">
              <a:buFont typeface="Arial"/>
              <a:buChar char="•"/>
            </a:pPr>
            <a:r>
              <a:rPr lang="en-US" sz="1800" dirty="0" err="1" smtClean="0"/>
              <a:t>MyDownloadAdapter</a:t>
            </a:r>
            <a:r>
              <a:rPr lang="en-US" sz="1800" dirty="0" smtClean="0"/>
              <a:t> and </a:t>
            </a:r>
            <a:r>
              <a:rPr lang="en-US" sz="1800" dirty="0" err="1" smtClean="0"/>
              <a:t>MyMapAdapter</a:t>
            </a:r>
            <a:endParaRPr lang="en-US" sz="1800" dirty="0" smtClean="0"/>
          </a:p>
          <a:p>
            <a:pPr lvl="3">
              <a:buFont typeface="Arial"/>
              <a:buChar char="•"/>
            </a:pPr>
            <a:r>
              <a:rPr lang="en-US" sz="1800" dirty="0" smtClean="0"/>
              <a:t>Navigator and Tracking</a:t>
            </a:r>
          </a:p>
          <a:p>
            <a:pPr lvl="3">
              <a:buFont typeface="Arial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36851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APPLICATION TESTING: 100% successfully tested by 3 users. </a:t>
            </a:r>
          </a:p>
          <a:p>
            <a:pPr>
              <a:buFont typeface="Arial"/>
              <a:buChar char="•"/>
            </a:pPr>
            <a:r>
              <a:rPr lang="en-US" dirty="0" smtClean="0"/>
              <a:t>Used devices for testing: </a:t>
            </a:r>
            <a:r>
              <a:rPr lang="en-US" dirty="0"/>
              <a:t>Samsung E7000, Samsung Galaxy S6 and HTC with android 4.4 kit </a:t>
            </a:r>
            <a:r>
              <a:rPr lang="en-US" dirty="0" err="1"/>
              <a:t>kat</a:t>
            </a:r>
            <a:r>
              <a:rPr lang="en-US" dirty="0"/>
              <a:t> operating system</a:t>
            </a:r>
            <a:r>
              <a:rPr lang="en-US" dirty="0" smtClean="0"/>
              <a:t>.</a:t>
            </a:r>
          </a:p>
          <a:p>
            <a:pPr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Tasks:</a:t>
            </a:r>
          </a:p>
          <a:p>
            <a:pPr marL="68580" indent="0">
              <a:buNone/>
            </a:pPr>
            <a:r>
              <a:rPr lang="en-US" dirty="0" smtClean="0"/>
              <a:t>		</a:t>
            </a:r>
            <a:r>
              <a:rPr lang="en-US" sz="1700" dirty="0" smtClean="0"/>
              <a:t>User </a:t>
            </a:r>
            <a:r>
              <a:rPr lang="en-US" sz="1700" dirty="0"/>
              <a:t>to start </a:t>
            </a:r>
            <a:r>
              <a:rPr lang="en-US" sz="1700" dirty="0" smtClean="0"/>
              <a:t>application</a:t>
            </a:r>
          </a:p>
          <a:p>
            <a:pPr marL="68580" indent="0">
              <a:buNone/>
            </a:pPr>
            <a:r>
              <a:rPr lang="en-US" sz="1700" dirty="0" smtClean="0"/>
              <a:t>		User </a:t>
            </a:r>
            <a:r>
              <a:rPr lang="en-US" sz="1700" dirty="0"/>
              <a:t>clicked on the activity </a:t>
            </a:r>
            <a:r>
              <a:rPr lang="en-US" sz="1700" dirty="0" smtClean="0"/>
              <a:t>list</a:t>
            </a:r>
            <a:endParaRPr lang="en-US" sz="1700" dirty="0"/>
          </a:p>
          <a:p>
            <a:pPr marL="68580" indent="0">
              <a:buNone/>
            </a:pPr>
            <a:r>
              <a:rPr lang="en-US" sz="1700" dirty="0" smtClean="0"/>
              <a:t>		User </a:t>
            </a:r>
            <a:r>
              <a:rPr lang="en-US" sz="1700" dirty="0"/>
              <a:t>wants </a:t>
            </a:r>
            <a:r>
              <a:rPr lang="en-US" sz="1700" dirty="0" smtClean="0"/>
              <a:t>to get </a:t>
            </a:r>
            <a:r>
              <a:rPr lang="en-US" sz="1700" dirty="0"/>
              <a:t>current </a:t>
            </a:r>
            <a:r>
              <a:rPr lang="en-US" sz="1700" dirty="0" smtClean="0"/>
              <a:t>location</a:t>
            </a:r>
          </a:p>
          <a:p>
            <a:pPr marL="68580" indent="0">
              <a:buNone/>
            </a:pPr>
            <a:r>
              <a:rPr lang="en-US" sz="1700" dirty="0"/>
              <a:t>	</a:t>
            </a:r>
            <a:r>
              <a:rPr lang="en-US" sz="1700" dirty="0" smtClean="0"/>
              <a:t>	User </a:t>
            </a:r>
            <a:r>
              <a:rPr lang="en-US" sz="1700" dirty="0"/>
              <a:t>want to get </a:t>
            </a:r>
            <a:r>
              <a:rPr lang="en-US" sz="1700" dirty="0" smtClean="0"/>
              <a:t>direction</a:t>
            </a:r>
          </a:p>
          <a:p>
            <a:pPr marL="68580" indent="0">
              <a:buNone/>
            </a:pPr>
            <a:r>
              <a:rPr lang="en-US" sz="1700" dirty="0" smtClean="0"/>
              <a:t>		User </a:t>
            </a:r>
            <a:r>
              <a:rPr lang="en-US" sz="1700" dirty="0"/>
              <a:t>wants to use current location set the start </a:t>
            </a:r>
            <a:r>
              <a:rPr lang="en-US" sz="1700" dirty="0" smtClean="0"/>
              <a:t>point</a:t>
            </a:r>
          </a:p>
          <a:p>
            <a:pPr marL="68580" indent="0">
              <a:buNone/>
            </a:pPr>
            <a:r>
              <a:rPr lang="en-US" sz="1700" dirty="0" smtClean="0"/>
              <a:t>            		User </a:t>
            </a:r>
            <a:r>
              <a:rPr lang="en-US" sz="1700" dirty="0"/>
              <a:t>wants to find to get a </a:t>
            </a:r>
            <a:r>
              <a:rPr lang="en-US" sz="1700" dirty="0" smtClean="0"/>
              <a:t>direction</a:t>
            </a:r>
          </a:p>
          <a:p>
            <a:pPr marL="68580" indent="0">
              <a:buNone/>
            </a:pPr>
            <a:r>
              <a:rPr lang="en-US" sz="1700" dirty="0"/>
              <a:t>	</a:t>
            </a:r>
            <a:r>
              <a:rPr lang="en-US" sz="1700" dirty="0" smtClean="0"/>
              <a:t>	User </a:t>
            </a:r>
            <a:r>
              <a:rPr lang="en-US" sz="1700" dirty="0"/>
              <a:t>wants to change direction</a:t>
            </a:r>
            <a:r>
              <a:rPr lang="en-US" sz="1700" dirty="0" smtClean="0"/>
              <a:t>  	</a:t>
            </a:r>
            <a:r>
              <a:rPr lang="en-US" sz="1700" dirty="0"/>
              <a:t>	</a:t>
            </a:r>
            <a:endParaRPr lang="en-US" sz="1700" dirty="0" smtClean="0"/>
          </a:p>
          <a:p>
            <a:pPr marL="68580" indent="0">
              <a:buNone/>
            </a:pPr>
            <a:endParaRPr lang="en-US" sz="1700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174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of the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 data: address typing is impossible in this version. Only user selects location or give </a:t>
            </a:r>
            <a:r>
              <a:rPr lang="en-US" dirty="0" err="1" smtClean="0"/>
              <a:t>geoaddress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Route planning: does not calculate time to destination and distance kilometer. </a:t>
            </a:r>
          </a:p>
          <a:p>
            <a:endParaRPr lang="en-US" dirty="0"/>
          </a:p>
          <a:p>
            <a:r>
              <a:rPr lang="en-US" dirty="0" smtClean="0"/>
              <a:t>Trip planning: does not connection between three or more points on the 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613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</a:t>
            </a:r>
            <a:r>
              <a:rPr lang="en-US" dirty="0"/>
              <a:t>developed offline GPS application for Android in Mongolia. </a:t>
            </a:r>
            <a:r>
              <a:rPr lang="en-US" dirty="0" smtClean="0"/>
              <a:t>For this </a:t>
            </a:r>
            <a:r>
              <a:rPr lang="en-US" dirty="0"/>
              <a:t>purpose, Android studio is employed and Java programming </a:t>
            </a:r>
            <a:r>
              <a:rPr lang="en-US" dirty="0" smtClean="0"/>
              <a:t>is executed</a:t>
            </a:r>
          </a:p>
          <a:p>
            <a:r>
              <a:rPr lang="en-US" dirty="0" err="1"/>
              <a:t>MapsForge</a:t>
            </a:r>
            <a:r>
              <a:rPr lang="en-US" dirty="0"/>
              <a:t> </a:t>
            </a:r>
            <a:r>
              <a:rPr lang="en-US" dirty="0" smtClean="0"/>
              <a:t>was </a:t>
            </a:r>
            <a:r>
              <a:rPr lang="en-US" dirty="0"/>
              <a:t>chosen library for </a:t>
            </a:r>
            <a:r>
              <a:rPr lang="en-US" dirty="0" smtClean="0"/>
              <a:t>rendering </a:t>
            </a:r>
            <a:r>
              <a:rPr lang="en-US" dirty="0" err="1" smtClean="0"/>
              <a:t>OpenStreetMap</a:t>
            </a:r>
            <a:r>
              <a:rPr lang="en-US" dirty="0" smtClean="0"/>
              <a:t> and </a:t>
            </a:r>
            <a:r>
              <a:rPr lang="en-US" dirty="0" err="1" smtClean="0"/>
              <a:t>GraphHopper</a:t>
            </a:r>
            <a:r>
              <a:rPr lang="en-US" dirty="0" smtClean="0"/>
              <a:t> was employed for routing.</a:t>
            </a:r>
          </a:p>
          <a:p>
            <a:r>
              <a:rPr lang="en-US" dirty="0"/>
              <a:t>After completing the design </a:t>
            </a:r>
            <a:r>
              <a:rPr lang="en-US" dirty="0" smtClean="0"/>
              <a:t>of application</a:t>
            </a:r>
            <a:r>
              <a:rPr lang="en-US" dirty="0"/>
              <a:t>, application was tested and </a:t>
            </a:r>
            <a:r>
              <a:rPr lang="en-US" dirty="0" err="1" smtClean="0"/>
              <a:t>evaluatation</a:t>
            </a:r>
            <a:r>
              <a:rPr lang="en-US" dirty="0" smtClean="0"/>
              <a:t> of application is 100%</a:t>
            </a:r>
          </a:p>
          <a:p>
            <a:r>
              <a:rPr lang="en-US" dirty="0" smtClean="0"/>
              <a:t>Limitations are: no typing address, no calculation of destination km and time consumption, no trip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868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58938"/>
            <a:ext cx="7772400" cy="1143000"/>
          </a:xfrm>
        </p:spPr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899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and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OBJECTIVE</a:t>
            </a:r>
          </a:p>
          <a:p>
            <a:endParaRPr lang="en-US" dirty="0" smtClean="0"/>
          </a:p>
          <a:p>
            <a:pPr marL="68580" indent="0" algn="just">
              <a:buNone/>
            </a:pPr>
            <a:r>
              <a:rPr lang="en-US" sz="2300" dirty="0" smtClean="0"/>
              <a:t>The </a:t>
            </a:r>
            <a:r>
              <a:rPr lang="en-US" sz="2300" dirty="0"/>
              <a:t>objective of the thesis is to </a:t>
            </a:r>
            <a:r>
              <a:rPr lang="en-US" sz="2300" dirty="0" smtClean="0"/>
              <a:t>develop </a:t>
            </a:r>
            <a:r>
              <a:rPr lang="en-US" sz="2300" dirty="0"/>
              <a:t>offline GPS application for Android in </a:t>
            </a:r>
            <a:r>
              <a:rPr lang="en-US" sz="2300" dirty="0" smtClean="0"/>
              <a:t>Mongolia and </a:t>
            </a:r>
            <a:r>
              <a:rPr lang="en-US" sz="2300" dirty="0"/>
              <a:t>application is </a:t>
            </a:r>
            <a:r>
              <a:rPr lang="en-US" sz="2300" dirty="0" err="1"/>
              <a:t>intented</a:t>
            </a:r>
            <a:r>
              <a:rPr lang="en-US" sz="2300" dirty="0"/>
              <a:t> to be used only in Mongolia.</a:t>
            </a:r>
            <a:endParaRPr lang="en-US" sz="2300" dirty="0"/>
          </a:p>
          <a:p>
            <a:endParaRPr lang="en-US" dirty="0" smtClean="0"/>
          </a:p>
          <a:p>
            <a:r>
              <a:rPr lang="en-US" dirty="0" smtClean="0"/>
              <a:t>METHODOLOGY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 algn="just">
              <a:buNone/>
            </a:pPr>
            <a:r>
              <a:rPr lang="en-US" sz="2300" dirty="0"/>
              <a:t>Methodology of the thesis is based on study of scientific and technical sources and </a:t>
            </a:r>
            <a:r>
              <a:rPr lang="en-US" sz="2300" dirty="0" smtClean="0"/>
              <a:t>survey of </a:t>
            </a:r>
            <a:r>
              <a:rPr lang="en-US" sz="2300" dirty="0"/>
              <a:t>the existing applications. Based on the gained knowledge an analysis of </a:t>
            </a:r>
            <a:r>
              <a:rPr lang="en-US" sz="2300" dirty="0" smtClean="0"/>
              <a:t>improved navigation </a:t>
            </a:r>
            <a:r>
              <a:rPr lang="en-US" sz="2300" dirty="0"/>
              <a:t>application will be </a:t>
            </a:r>
            <a:r>
              <a:rPr lang="en-US" sz="2300" dirty="0" smtClean="0"/>
              <a:t>conducted and the application will then be implemented using Java language. Then application will </a:t>
            </a:r>
            <a:r>
              <a:rPr lang="en-US" sz="2300" dirty="0"/>
              <a:t>be deployed and </a:t>
            </a:r>
            <a:r>
              <a:rPr lang="en-US" sz="2300" dirty="0" smtClean="0"/>
              <a:t>tested. Possible </a:t>
            </a:r>
            <a:r>
              <a:rPr lang="en-US" sz="2300" dirty="0"/>
              <a:t>ways of improving and extending the </a:t>
            </a:r>
            <a:r>
              <a:rPr lang="en-US" sz="2300" dirty="0" smtClean="0"/>
              <a:t>application will </a:t>
            </a:r>
            <a:r>
              <a:rPr lang="en-US" sz="2300" dirty="0"/>
              <a:t>be discussed based on the results of the testing.</a:t>
            </a:r>
            <a:endParaRPr lang="en-US" sz="2300" dirty="0" smtClean="0"/>
          </a:p>
          <a:p>
            <a:pPr marL="68580" indent="0" algn="just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790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Usage of GPS application on cell devices is very common among people.</a:t>
            </a:r>
          </a:p>
          <a:p>
            <a:r>
              <a:rPr lang="en-US" dirty="0" smtClean="0"/>
              <a:t>In Mongolian market, there three widely used applications: </a:t>
            </a:r>
            <a:r>
              <a:rPr lang="en-US" dirty="0" err="1" smtClean="0"/>
              <a:t>GeoNet</a:t>
            </a:r>
            <a:r>
              <a:rPr lang="en-US" dirty="0" smtClean="0"/>
              <a:t>, </a:t>
            </a:r>
            <a:r>
              <a:rPr lang="en-US" dirty="0" err="1" smtClean="0"/>
              <a:t>GoogleMap</a:t>
            </a:r>
            <a:r>
              <a:rPr lang="en-US" dirty="0" smtClean="0"/>
              <a:t> and </a:t>
            </a:r>
            <a:r>
              <a:rPr lang="en-US" dirty="0" err="1" smtClean="0"/>
              <a:t>OsmAnd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Most of the application charges for it’s service. </a:t>
            </a:r>
          </a:p>
          <a:p>
            <a:r>
              <a:rPr lang="en-US" dirty="0" smtClean="0"/>
              <a:t>In Mongolia, there exist numerous small streets those does not have given name and people tend to know places by its location not by the exact address.</a:t>
            </a:r>
          </a:p>
          <a:p>
            <a:r>
              <a:rPr lang="en-US" dirty="0" smtClean="0"/>
              <a:t>THUS this offline free GPS application is very suitable for Mongolian citizens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992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Mongolian market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TARGETED USERS: Mongolian citizens and tourists</a:t>
            </a:r>
          </a:p>
          <a:p>
            <a:pPr marL="6858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Free of charge: </a:t>
            </a:r>
            <a:r>
              <a:rPr lang="en-US" sz="1600" dirty="0"/>
              <a:t>more than </a:t>
            </a:r>
            <a:r>
              <a:rPr lang="en-US" sz="1600" dirty="0" smtClean="0"/>
              <a:t>30 </a:t>
            </a:r>
            <a:r>
              <a:rPr lang="en-US" sz="1600" dirty="0" err="1" smtClean="0"/>
              <a:t>percents</a:t>
            </a:r>
            <a:r>
              <a:rPr lang="en-US" sz="1600" dirty="0" smtClean="0"/>
              <a:t> </a:t>
            </a:r>
            <a:r>
              <a:rPr lang="en-US" sz="1600" dirty="0"/>
              <a:t>of the population are interested in using </a:t>
            </a:r>
            <a:r>
              <a:rPr lang="en-US" sz="1600" dirty="0" smtClean="0"/>
              <a:t>		      GPS </a:t>
            </a:r>
            <a:r>
              <a:rPr lang="en-US" sz="1600" dirty="0"/>
              <a:t>navigation on their smart </a:t>
            </a:r>
            <a:r>
              <a:rPr lang="en-US" sz="1600" dirty="0" smtClean="0"/>
              <a:t>phones for </a:t>
            </a:r>
            <a:r>
              <a:rPr lang="en-US" sz="1600" dirty="0"/>
              <a:t>free of </a:t>
            </a:r>
            <a:r>
              <a:rPr lang="en-US" sz="1600" dirty="0" smtClean="0"/>
              <a:t>charge.</a:t>
            </a:r>
          </a:p>
          <a:p>
            <a:pPr marL="68580" indent="0" algn="just">
              <a:buNone/>
            </a:pPr>
            <a:r>
              <a:rPr lang="en-US" sz="1600" dirty="0" smtClean="0"/>
              <a:t>     Offline mode: mobile data is expensive</a:t>
            </a:r>
          </a:p>
          <a:p>
            <a:pPr marL="68580" indent="0" algn="just">
              <a:buNone/>
            </a:pPr>
            <a:r>
              <a:rPr lang="en-US" sz="1600" dirty="0"/>
              <a:t>	</a:t>
            </a:r>
            <a:r>
              <a:rPr lang="en-US" sz="1600" dirty="0" smtClean="0"/>
              <a:t>           network connection is poor in countryside</a:t>
            </a:r>
          </a:p>
          <a:p>
            <a:r>
              <a:rPr lang="en-US" dirty="0" smtClean="0"/>
              <a:t>TARGETED MARKET: </a:t>
            </a:r>
          </a:p>
          <a:p>
            <a:pPr marL="6858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Mongolia</a:t>
            </a:r>
            <a:r>
              <a:rPr lang="en-US" sz="1600" dirty="0"/>
              <a:t>: </a:t>
            </a:r>
            <a:r>
              <a:rPr lang="fr-FR" sz="1600" dirty="0"/>
              <a:t>1,564,116 </a:t>
            </a:r>
            <a:r>
              <a:rPr lang="fr-FR" sz="1600" dirty="0" err="1"/>
              <a:t>sq.km</a:t>
            </a:r>
            <a:r>
              <a:rPr lang="fr-FR" sz="1600" dirty="0"/>
              <a:t> </a:t>
            </a:r>
            <a:r>
              <a:rPr lang="fr-FR" sz="1600" dirty="0" err="1"/>
              <a:t>landscape</a:t>
            </a:r>
            <a:r>
              <a:rPr lang="fr-FR" sz="1600" dirty="0"/>
              <a:t>  and </a:t>
            </a:r>
            <a:r>
              <a:rPr lang="en-US" sz="1600" dirty="0"/>
              <a:t>9991919 km roads were </a:t>
            </a:r>
            <a:r>
              <a:rPr lang="en-US" sz="1600" dirty="0" smtClean="0"/>
              <a:t>paved</a:t>
            </a:r>
          </a:p>
          <a:p>
            <a:pPr marL="6858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Route planning: deviation </a:t>
            </a:r>
            <a:r>
              <a:rPr lang="en-US" sz="1600" dirty="0"/>
              <a:t>from the planned </a:t>
            </a:r>
            <a:r>
              <a:rPr lang="en-US" sz="1600" dirty="0" smtClean="0"/>
              <a:t>route is  approx. 100km</a:t>
            </a:r>
          </a:p>
          <a:p>
            <a:pPr marL="68580" indent="0">
              <a:buNone/>
            </a:pPr>
            <a:r>
              <a:rPr lang="en-US" sz="1600" dirty="0"/>
              <a:t>	 </a:t>
            </a:r>
            <a:r>
              <a:rPr lang="en-US" sz="1600" dirty="0" smtClean="0"/>
              <a:t>            2 more hours of   time consumption caused by deviation</a:t>
            </a:r>
            <a:endParaRPr lang="en-US" sz="1600" dirty="0"/>
          </a:p>
          <a:p>
            <a:pPr marL="6858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00403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of available application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Screen Shot 2016-11-30 at 12.28.07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539" r="-9539"/>
          <a:stretch>
            <a:fillRect/>
          </a:stretch>
        </p:blipFill>
        <p:spPr>
          <a:xfrm>
            <a:off x="685800" y="1392238"/>
            <a:ext cx="7678036" cy="368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544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0001"/>
            <a:ext cx="77724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Global Navigation Satellite System (GNSS)</a:t>
            </a:r>
          </a:p>
          <a:p>
            <a:pPr marL="68580" indent="0" algn="just">
              <a:buNone/>
            </a:pPr>
            <a:r>
              <a:rPr lang="en-US" dirty="0" smtClean="0"/>
              <a:t>GNSS </a:t>
            </a:r>
            <a:r>
              <a:rPr lang="en-US" dirty="0"/>
              <a:t>is a system that uses satellite to </a:t>
            </a:r>
            <a:r>
              <a:rPr lang="en-US" dirty="0" smtClean="0"/>
              <a:t>provide geographic </a:t>
            </a:r>
            <a:r>
              <a:rPr lang="en-US" dirty="0"/>
              <a:t>location of user globally. By using signals from a number of </a:t>
            </a:r>
            <a:r>
              <a:rPr lang="en-US" dirty="0" smtClean="0"/>
              <a:t>satellites</a:t>
            </a:r>
            <a:r>
              <a:rPr lang="en-US" dirty="0"/>
              <a:t>, </a:t>
            </a:r>
            <a:r>
              <a:rPr lang="en-US" dirty="0" smtClean="0"/>
              <a:t>small electric </a:t>
            </a:r>
            <a:r>
              <a:rPr lang="en-US" dirty="0"/>
              <a:t>receiver calculates involving information captured in signals and determine </a:t>
            </a:r>
            <a:r>
              <a:rPr lang="en-US" dirty="0" smtClean="0"/>
              <a:t>their location </a:t>
            </a:r>
            <a:r>
              <a:rPr lang="en-US" dirty="0"/>
              <a:t>with expected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Global Position System (GPS)</a:t>
            </a:r>
          </a:p>
          <a:p>
            <a:pPr marL="68580" indent="0">
              <a:buNone/>
            </a:pPr>
            <a:r>
              <a:rPr lang="en-US" dirty="0" smtClean="0"/>
              <a:t>GPS </a:t>
            </a:r>
            <a:r>
              <a:rPr lang="en-US" dirty="0"/>
              <a:t>allows anyone on earth with a GPS receiver to get </a:t>
            </a:r>
            <a:r>
              <a:rPr lang="en-US" dirty="0" smtClean="0"/>
              <a:t>signals from the network </a:t>
            </a:r>
            <a:r>
              <a:rPr lang="en-US" dirty="0"/>
              <a:t>of satellites that orbit the earth. In these signals tracking </a:t>
            </a:r>
            <a:r>
              <a:rPr lang="en-US" dirty="0" smtClean="0"/>
              <a:t>information including </a:t>
            </a:r>
            <a:r>
              <a:rPr lang="en-US" dirty="0"/>
              <a:t>time, speed and geo-coordination point are captured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Assisted Global Position System (A-GPS)</a:t>
            </a:r>
          </a:p>
          <a:p>
            <a:pPr marL="68580" indent="0">
              <a:buNone/>
            </a:pPr>
            <a:r>
              <a:rPr lang="en-US" dirty="0" smtClean="0"/>
              <a:t>A</a:t>
            </a:r>
            <a:r>
              <a:rPr lang="en-US" dirty="0"/>
              <a:t>-</a:t>
            </a:r>
            <a:r>
              <a:rPr lang="en-US" dirty="0" smtClean="0"/>
              <a:t>GPS </a:t>
            </a:r>
            <a:r>
              <a:rPr lang="en-US" dirty="0"/>
              <a:t>is the </a:t>
            </a:r>
            <a:r>
              <a:rPr lang="en-US" dirty="0" smtClean="0"/>
              <a:t>most suited </a:t>
            </a:r>
            <a:r>
              <a:rPr lang="en-US" dirty="0"/>
              <a:t>technology to </a:t>
            </a:r>
            <a:r>
              <a:rPr lang="en-US" dirty="0" smtClean="0"/>
              <a:t>use for cell device. </a:t>
            </a:r>
            <a:r>
              <a:rPr lang="en-US" dirty="0"/>
              <a:t>Because when it comes to cellular network, GPS’s </a:t>
            </a:r>
            <a:r>
              <a:rPr lang="en-US" dirty="0" smtClean="0"/>
              <a:t>time preference </a:t>
            </a:r>
            <a:r>
              <a:rPr lang="en-US" dirty="0"/>
              <a:t>of signal over the </a:t>
            </a:r>
            <a:r>
              <a:rPr lang="en-US" dirty="0" err="1"/>
              <a:t>accurancy</a:t>
            </a:r>
            <a:r>
              <a:rPr lang="en-US" dirty="0"/>
              <a:t> of position is reduced. In case of weak signal </a:t>
            </a:r>
            <a:r>
              <a:rPr lang="en-US" dirty="0" smtClean="0"/>
              <a:t>of GPS</a:t>
            </a:r>
            <a:r>
              <a:rPr lang="en-US" dirty="0"/>
              <a:t>, A-GPS </a:t>
            </a:r>
            <a:r>
              <a:rPr lang="en-US" dirty="0" smtClean="0"/>
              <a:t>deliver </a:t>
            </a:r>
            <a:r>
              <a:rPr lang="en-US" dirty="0"/>
              <a:t>the signal faster to mobile network.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261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Android Platform</a:t>
            </a:r>
          </a:p>
          <a:p>
            <a:pPr marL="68580" indent="0">
              <a:buNone/>
            </a:pPr>
            <a:r>
              <a:rPr lang="en-US" dirty="0"/>
              <a:t>Android is an </a:t>
            </a:r>
            <a:r>
              <a:rPr lang="en-US" dirty="0" err="1"/>
              <a:t>opensource</a:t>
            </a:r>
            <a:r>
              <a:rPr lang="en-US" dirty="0"/>
              <a:t> operational system developed by Google and the platform </a:t>
            </a:r>
            <a:r>
              <a:rPr lang="en-US" dirty="0" smtClean="0"/>
              <a:t>of it </a:t>
            </a:r>
            <a:r>
              <a:rPr lang="en-US" dirty="0"/>
              <a:t>is based on Linux Kernel. More general, Android system services are provided </a:t>
            </a:r>
            <a:r>
              <a:rPr lang="en-US" dirty="0" smtClean="0"/>
              <a:t>from Linux </a:t>
            </a:r>
            <a:r>
              <a:rPr lang="en-US" dirty="0"/>
              <a:t>Kernel and link between the software stack and the </a:t>
            </a:r>
            <a:r>
              <a:rPr lang="en-US" dirty="0" smtClean="0"/>
              <a:t>hardware.</a:t>
            </a:r>
            <a:endParaRPr lang="en-US" dirty="0"/>
          </a:p>
          <a:p>
            <a:r>
              <a:rPr lang="en-US" dirty="0" smtClean="0"/>
              <a:t>Android Structure</a:t>
            </a:r>
          </a:p>
          <a:p>
            <a:pPr marL="68580" indent="0">
              <a:buNone/>
            </a:pPr>
            <a:r>
              <a:rPr lang="en-US" dirty="0"/>
              <a:t>Android system based applications vary from each others by defined </a:t>
            </a:r>
            <a:r>
              <a:rPr lang="en-US" dirty="0" smtClean="0"/>
              <a:t>components captured </a:t>
            </a:r>
            <a:r>
              <a:rPr lang="en-US" dirty="0"/>
              <a:t>in an </a:t>
            </a:r>
            <a:r>
              <a:rPr lang="en-US" dirty="0" smtClean="0"/>
              <a:t>application and there are four main components: Activity, Service, Content </a:t>
            </a:r>
            <a:r>
              <a:rPr lang="en-US" dirty="0" err="1" smtClean="0"/>
              <a:t>Providor</a:t>
            </a:r>
            <a:r>
              <a:rPr lang="en-US" dirty="0" smtClean="0"/>
              <a:t> and Broadcast Receiver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799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 of the SDK’s of map</a:t>
            </a:r>
          </a:p>
          <a:p>
            <a:endParaRPr lang="en-US" dirty="0"/>
          </a:p>
        </p:txBody>
      </p:sp>
      <p:pic>
        <p:nvPicPr>
          <p:cNvPr id="4" name="Picture 3" descr="Screen Shot 2016-11-30 at 12.49.0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108201"/>
            <a:ext cx="8064500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320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architecture steps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52072"/>
            <a:ext cx="7531100" cy="4623227"/>
          </a:xfrm>
        </p:spPr>
        <p:txBody>
          <a:bodyPr anchor="t"/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/>
              <a:t>Navigation between screen was designed. </a:t>
            </a:r>
          </a:p>
          <a:p>
            <a:pPr marL="525780" indent="-457200">
              <a:buFont typeface="+mj-lt"/>
              <a:buAutoNum type="arabicPeriod"/>
            </a:pPr>
            <a:endParaRPr lang="en-US" dirty="0" smtClean="0"/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Route planning  and route managing is done by using Use Case diagram. </a:t>
            </a:r>
          </a:p>
          <a:p>
            <a:pPr marL="525780" indent="-457200">
              <a:buFont typeface="+mj-lt"/>
              <a:buAutoNum type="arabicPeriod"/>
            </a:pPr>
            <a:endParaRPr lang="en-US" dirty="0" smtClean="0"/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GUI design was created based on Android studio.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2240280" lvl="5" indent="0" algn="r">
              <a:buNone/>
            </a:pPr>
            <a:endParaRPr lang="en-US" dirty="0" smtClean="0"/>
          </a:p>
          <a:p>
            <a:pPr marL="2240280" lvl="5" indent="0" algn="r">
              <a:buNone/>
            </a:pPr>
            <a:r>
              <a:rPr lang="en-US" sz="1600" dirty="0" smtClean="0"/>
              <a:t>More can be found in the thesis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02810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115</TotalTime>
  <Words>775</Words>
  <Application>Microsoft Macintosh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 Pop</vt:lpstr>
      <vt:lpstr>Offline gps application for Android in mongolia</vt:lpstr>
      <vt:lpstr>Objective and methodology</vt:lpstr>
      <vt:lpstr>Introduction</vt:lpstr>
      <vt:lpstr>Mongolian market description</vt:lpstr>
      <vt:lpstr>Review of available application </vt:lpstr>
      <vt:lpstr>Literature review</vt:lpstr>
      <vt:lpstr>Literature review</vt:lpstr>
      <vt:lpstr>Literature review</vt:lpstr>
      <vt:lpstr>architecture steps </vt:lpstr>
      <vt:lpstr>Implementation</vt:lpstr>
      <vt:lpstr>Implementation</vt:lpstr>
      <vt:lpstr>Implementation</vt:lpstr>
      <vt:lpstr>Limits of the application</vt:lpstr>
      <vt:lpstr>conclusion</vt:lpstr>
      <vt:lpstr>Thank you for your attention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Offline gps application for Android in mongolia</dc:title>
  <dc:creator>Baigali Khurelbaatar</dc:creator>
  <cp:lastModifiedBy>Baigali Khurelbaatar</cp:lastModifiedBy>
  <cp:revision>12</cp:revision>
  <dcterms:created xsi:type="dcterms:W3CDTF">2016-11-29T15:40:16Z</dcterms:created>
  <dcterms:modified xsi:type="dcterms:W3CDTF">2016-11-29T17:35:54Z</dcterms:modified>
</cp:coreProperties>
</file>