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4" autoAdjust="0"/>
    <p:restoredTop sz="94660"/>
  </p:normalViewPr>
  <p:slideViewPr>
    <p:cSldViewPr>
      <p:cViewPr varScale="1">
        <p:scale>
          <a:sx n="46" d="100"/>
          <a:sy n="46" d="100"/>
        </p:scale>
        <p:origin x="-12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87830-BA79-4CBB-AA4B-9F24F7ECE943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918CA-6C7B-4912-9588-8BECD55F29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0918CA-6C7B-4912-9588-8BECD55F29D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8E9F2A-2356-4CBF-A321-652223DE47D8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7C82DB0-0930-436C-B4EE-591BF269A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E9F2A-2356-4CBF-A321-652223DE47D8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82DB0-0930-436C-B4EE-591BF269A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E9F2A-2356-4CBF-A321-652223DE47D8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82DB0-0930-436C-B4EE-591BF269A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E9F2A-2356-4CBF-A321-652223DE47D8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82DB0-0930-436C-B4EE-591BF269A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E9F2A-2356-4CBF-A321-652223DE47D8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82DB0-0930-436C-B4EE-591BF269A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E9F2A-2356-4CBF-A321-652223DE47D8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82DB0-0930-436C-B4EE-591BF269A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E9F2A-2356-4CBF-A321-652223DE47D8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82DB0-0930-436C-B4EE-591BF269A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E9F2A-2356-4CBF-A321-652223DE47D8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82DB0-0930-436C-B4EE-591BF269A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8E9F2A-2356-4CBF-A321-652223DE47D8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82DB0-0930-436C-B4EE-591BF269A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78E9F2A-2356-4CBF-A321-652223DE47D8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C82DB0-0930-436C-B4EE-591BF269A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8E9F2A-2356-4CBF-A321-652223DE47D8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7C82DB0-0930-436C-B4EE-591BF269A7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78E9F2A-2356-4CBF-A321-652223DE47D8}" type="datetimeFigureOut">
              <a:rPr lang="cs-CZ" smtClean="0"/>
              <a:pPr/>
              <a:t>16.3.2015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7C82DB0-0930-436C-B4EE-591BF269A7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1296371"/>
          </a:xfrm>
        </p:spPr>
        <p:txBody>
          <a:bodyPr>
            <a:normAutofit/>
          </a:bodyPr>
          <a:lstStyle/>
          <a:p>
            <a:pPr algn="ctr"/>
            <a:r>
              <a:rPr lang="cs-CZ" sz="3400" dirty="0" smtClean="0">
                <a:latin typeface="Arial" pitchFamily="34" charset="0"/>
                <a:cs typeface="Arial" pitchFamily="34" charset="0"/>
              </a:rPr>
              <a:t>Česká zemědělská univerzita v Praze</a:t>
            </a:r>
            <a:r>
              <a:rPr lang="cs-CZ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3600" dirty="0" smtClean="0"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latin typeface="Arial" pitchFamily="34" charset="0"/>
                <a:cs typeface="Arial" pitchFamily="34" charset="0"/>
              </a:rPr>
              <a:t>Provozně ekonomická fakulta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3000372"/>
            <a:ext cx="7772400" cy="2071702"/>
          </a:xfrm>
        </p:spPr>
        <p:txBody>
          <a:bodyPr>
            <a:noAutofit/>
          </a:bodyPr>
          <a:lstStyle/>
          <a:p>
            <a:pPr algn="ctr"/>
            <a:r>
              <a:rPr lang="cs-CZ" sz="3200" dirty="0" smtClean="0">
                <a:latin typeface="Arial" pitchFamily="34" charset="0"/>
                <a:cs typeface="Arial" pitchFamily="34" charset="0"/>
              </a:rPr>
              <a:t>Udržitelný rozvoj venkova.</a:t>
            </a:r>
            <a:br>
              <a:rPr lang="cs-CZ" sz="3200" dirty="0" smtClean="0">
                <a:latin typeface="Arial" pitchFamily="34" charset="0"/>
                <a:cs typeface="Arial" pitchFamily="34" charset="0"/>
              </a:rPr>
            </a:br>
            <a:r>
              <a:rPr lang="cs-CZ" sz="3200" dirty="0" smtClean="0">
                <a:latin typeface="Arial" pitchFamily="34" charset="0"/>
                <a:cs typeface="Arial" pitchFamily="34" charset="0"/>
              </a:rPr>
              <a:t>Případová studie </a:t>
            </a:r>
            <a:r>
              <a:rPr lang="cs-CZ" sz="3200" dirty="0" err="1" smtClean="0">
                <a:latin typeface="Arial" pitchFamily="34" charset="0"/>
                <a:cs typeface="Arial" pitchFamily="34" charset="0"/>
              </a:rPr>
              <a:t>Kvilda</a:t>
            </a:r>
            <a:endParaRPr lang="cs-CZ" sz="32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cs-CZ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3000" dirty="0" smtClean="0">
                <a:latin typeface="Arial" pitchFamily="34" charset="0"/>
                <a:cs typeface="Arial" pitchFamily="34" charset="0"/>
              </a:rPr>
              <a:t>Jakub Doležal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pozornost.</a:t>
            </a:r>
            <a:endParaRPr lang="cs-CZ" dirty="0"/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714348" y="6072206"/>
            <a:ext cx="428628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1428728" y="6072206"/>
            <a:ext cx="428628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2071670" y="6072206"/>
            <a:ext cx="42862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2714612" y="6072206"/>
            <a:ext cx="428628" cy="4286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Úvod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Cíl práce a metodika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Teoretická část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Praktická část</a:t>
            </a:r>
          </a:p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Závěr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Osnova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714348" y="6072206"/>
            <a:ext cx="428628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1428728" y="6072206"/>
            <a:ext cx="428628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2071670" y="6072206"/>
            <a:ext cx="42862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2714612" y="6072206"/>
            <a:ext cx="428628" cy="4286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Cíl práce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Nadpis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161985"/>
          </a:xfrm>
        </p:spPr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Zkoumání postojů a názorů aktérů debaty o přemnoženém kůrovci</a:t>
            </a:r>
          </a:p>
          <a:p>
            <a:r>
              <a:rPr lang="cs-CZ" dirty="0" smtClean="0">
                <a:latin typeface="Arial" pitchFamily="34" charset="0"/>
                <a:cs typeface="Arial" pitchFamily="34" charset="0"/>
              </a:rPr>
              <a:t>Ohrožení chráněných druhů žijících v NPŠ a úpadek smrkového biotopu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Nadpis 2"/>
          <p:cNvSpPr txBox="1">
            <a:spLocks/>
          </p:cNvSpPr>
          <p:nvPr/>
        </p:nvSpPr>
        <p:spPr>
          <a:xfrm>
            <a:off x="571472" y="3429000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1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Metodika</a:t>
            </a:r>
            <a:endParaRPr kumimoji="0" lang="cs-CZ" sz="41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Nadpis 2"/>
          <p:cNvSpPr txBox="1">
            <a:spLocks/>
          </p:cNvSpPr>
          <p:nvPr/>
        </p:nvSpPr>
        <p:spPr>
          <a:xfrm>
            <a:off x="571472" y="4357694"/>
            <a:ext cx="8229600" cy="216198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Nadpis 2"/>
          <p:cNvSpPr txBox="1">
            <a:spLocks/>
          </p:cNvSpPr>
          <p:nvPr/>
        </p:nvSpPr>
        <p:spPr>
          <a:xfrm>
            <a:off x="642910" y="4357694"/>
            <a:ext cx="8229600" cy="2161985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Teoretická část je zpracována z literárních a internetových zdrojů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Praktická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část je sestavena 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z debaty s hl. aktéry a 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dotazníkového </a:t>
            </a:r>
            <a:r>
              <a:rPr kumimoji="0" lang="cs-CZ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průzkumu</a:t>
            </a:r>
            <a:endParaRPr kumimoji="0" lang="cs-CZ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lačítko akce: Začátek 9">
            <a:hlinkClick r:id="" action="ppaction://hlinkshowjump?jump=firstslide" highlightClick="1"/>
          </p:cNvPr>
          <p:cNvSpPr/>
          <p:nvPr/>
        </p:nvSpPr>
        <p:spPr>
          <a:xfrm>
            <a:off x="714348" y="6143644"/>
            <a:ext cx="428628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Zpět nebo Předchozí 10">
            <a:hlinkClick r:id="" action="ppaction://hlinkshowjump?jump=previousslide" highlightClick="1"/>
          </p:cNvPr>
          <p:cNvSpPr/>
          <p:nvPr/>
        </p:nvSpPr>
        <p:spPr>
          <a:xfrm>
            <a:off x="1428728" y="6143644"/>
            <a:ext cx="428628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" action="ppaction://hlinkshowjump?jump=nextslide" highlightClick="1"/>
          </p:cNvPr>
          <p:cNvSpPr/>
          <p:nvPr/>
        </p:nvSpPr>
        <p:spPr>
          <a:xfrm>
            <a:off x="2071670" y="6143644"/>
            <a:ext cx="42862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Konec 12">
            <a:hlinkClick r:id="" action="ppaction://hlinkshowjump?jump=lastslide" highlightClick="1"/>
          </p:cNvPr>
          <p:cNvSpPr/>
          <p:nvPr/>
        </p:nvSpPr>
        <p:spPr>
          <a:xfrm>
            <a:off x="2714612" y="6143644"/>
            <a:ext cx="428628" cy="4286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3100" dirty="0" smtClean="0">
                <a:latin typeface="Arial" pitchFamily="34" charset="0"/>
                <a:cs typeface="Arial" pitchFamily="34" charset="0"/>
              </a:rPr>
              <a:t>Problematika o přemnoženém lýkožroutu smrkovém v Národním parku Šumava</a:t>
            </a:r>
          </a:p>
          <a:p>
            <a:r>
              <a:rPr lang="cs-CZ" sz="3100" dirty="0" smtClean="0">
                <a:latin typeface="Arial" pitchFamily="34" charset="0"/>
                <a:cs typeface="Arial" pitchFamily="34" charset="0"/>
              </a:rPr>
              <a:t>Negativní reakce Evropské komise proti kácení</a:t>
            </a:r>
          </a:p>
          <a:p>
            <a:r>
              <a:rPr lang="cs-CZ" sz="3100" dirty="0" smtClean="0">
                <a:latin typeface="Arial" pitchFamily="34" charset="0"/>
                <a:cs typeface="Arial" pitchFamily="34" charset="0"/>
              </a:rPr>
              <a:t>Práce rozdělena na teoretickou a praktickou část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Úvod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714348" y="6072206"/>
            <a:ext cx="428628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1428728" y="6072206"/>
            <a:ext cx="428628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2071670" y="6072206"/>
            <a:ext cx="42862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2714612" y="6072206"/>
            <a:ext cx="428628" cy="4286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1. kapitola</a:t>
            </a:r>
          </a:p>
          <a:p>
            <a:pPr lvl="1">
              <a:buFont typeface="Arial" pitchFamily="34" charset="0"/>
              <a:buChar char="•"/>
            </a:pPr>
            <a:r>
              <a:rPr lang="cs-CZ" sz="3000" dirty="0" smtClean="0">
                <a:latin typeface="Arial" pitchFamily="34" charset="0"/>
                <a:cs typeface="Arial" pitchFamily="34" charset="0"/>
              </a:rPr>
              <a:t>Udržitelný rozvoj, udržitelný rozvoj venkova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Teoretická část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714348" y="6072206"/>
            <a:ext cx="428628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1428728" y="6072206"/>
            <a:ext cx="428628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2071670" y="6072206"/>
            <a:ext cx="42862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2714612" y="6072206"/>
            <a:ext cx="428628" cy="4286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2. kapitola</a:t>
            </a:r>
          </a:p>
          <a:p>
            <a:pPr lvl="1">
              <a:buFont typeface="Arial" pitchFamily="34" charset="0"/>
              <a:buChar char="•"/>
            </a:pPr>
            <a:r>
              <a:rPr lang="cs-CZ" sz="3000" dirty="0" smtClean="0">
                <a:latin typeface="Arial" pitchFamily="34" charset="0"/>
                <a:cs typeface="Arial" pitchFamily="34" charset="0"/>
              </a:rPr>
              <a:t>Národní park Šumava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714348" y="6072206"/>
            <a:ext cx="428628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1428728" y="6072206"/>
            <a:ext cx="428628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2071670" y="6072206"/>
            <a:ext cx="42862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2714612" y="6072206"/>
            <a:ext cx="428628" cy="4286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3. kapitola</a:t>
            </a:r>
          </a:p>
          <a:p>
            <a:pPr lvl="1">
              <a:buFont typeface="Arial" pitchFamily="34" charset="0"/>
              <a:buChar char="•"/>
            </a:pPr>
            <a:r>
              <a:rPr lang="cs-CZ" sz="3000" dirty="0" smtClean="0">
                <a:latin typeface="Arial" pitchFamily="34" charset="0"/>
                <a:cs typeface="Arial" pitchFamily="34" charset="0"/>
              </a:rPr>
              <a:t>Konkrétní </a:t>
            </a:r>
            <a:r>
              <a:rPr lang="cs-CZ" sz="3000" dirty="0" smtClean="0">
                <a:latin typeface="Arial" pitchFamily="34" charset="0"/>
                <a:cs typeface="Arial" pitchFamily="34" charset="0"/>
              </a:rPr>
              <a:t>problematika</a:t>
            </a:r>
            <a:endParaRPr lang="cs-CZ" sz="3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714348" y="6072206"/>
            <a:ext cx="428628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1428728" y="6072206"/>
            <a:ext cx="428628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2071670" y="6072206"/>
            <a:ext cx="42862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2714612" y="6072206"/>
            <a:ext cx="428628" cy="4286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>
                <a:latin typeface="Arial" pitchFamily="34" charset="0"/>
                <a:cs typeface="Arial" pitchFamily="34" charset="0"/>
              </a:rPr>
              <a:t>Výstupy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z debaty </a:t>
            </a:r>
            <a:r>
              <a:rPr lang="cs-CZ" sz="3200" dirty="0" smtClean="0">
                <a:latin typeface="Arial" pitchFamily="34" charset="0"/>
                <a:cs typeface="Arial" pitchFamily="34" charset="0"/>
              </a:rPr>
              <a:t>dotazníkového šetření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Praktická část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714348" y="6072206"/>
            <a:ext cx="428628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1428728" y="6072206"/>
            <a:ext cx="428628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2071670" y="6072206"/>
            <a:ext cx="42862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2714612" y="6072206"/>
            <a:ext cx="428628" cy="4286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Přemnožený kůrovec je z hlediska udržitelnosti životního prostředí zásadní problém</a:t>
            </a:r>
          </a:p>
          <a:p>
            <a:r>
              <a:rPr lang="cs-CZ" dirty="0" smtClean="0"/>
              <a:t>Částečným řešením pro zachování smrkového biotopu může být výsadba nových stromů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Závěr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lačítko akce: Začátek 3">
            <a:hlinkClick r:id="" action="ppaction://hlinkshowjump?jump=firstslide" highlightClick="1"/>
          </p:cNvPr>
          <p:cNvSpPr/>
          <p:nvPr/>
        </p:nvSpPr>
        <p:spPr>
          <a:xfrm>
            <a:off x="714348" y="6072206"/>
            <a:ext cx="428628" cy="428628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Zpět nebo Předchozí 4">
            <a:hlinkClick r:id="" action="ppaction://hlinkshowjump?jump=previousslide" highlightClick="1"/>
          </p:cNvPr>
          <p:cNvSpPr/>
          <p:nvPr/>
        </p:nvSpPr>
        <p:spPr>
          <a:xfrm>
            <a:off x="1428728" y="6072206"/>
            <a:ext cx="428628" cy="42860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" action="ppaction://hlinkshowjump?jump=nextslide" highlightClick="1"/>
          </p:cNvPr>
          <p:cNvSpPr/>
          <p:nvPr/>
        </p:nvSpPr>
        <p:spPr>
          <a:xfrm>
            <a:off x="2071670" y="6072206"/>
            <a:ext cx="428628" cy="42862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Konec 6">
            <a:hlinkClick r:id="" action="ppaction://hlinkshowjump?jump=lastslide" highlightClick="1"/>
          </p:cNvPr>
          <p:cNvSpPr/>
          <p:nvPr/>
        </p:nvSpPr>
        <p:spPr>
          <a:xfrm>
            <a:off x="2714612" y="6072206"/>
            <a:ext cx="428628" cy="428628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50</TotalTime>
  <Words>143</Words>
  <Application>Microsoft Office PowerPoint</Application>
  <PresentationFormat>Předvádění na obrazovce (4:3)</PresentationFormat>
  <Paragraphs>34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Shluk</vt:lpstr>
      <vt:lpstr>Česká zemědělská univerzita v Praze Provozně ekonomická fakulta</vt:lpstr>
      <vt:lpstr>Osnova</vt:lpstr>
      <vt:lpstr>Cíl práce</vt:lpstr>
      <vt:lpstr>Úvod</vt:lpstr>
      <vt:lpstr>Teoretická část</vt:lpstr>
      <vt:lpstr>Snímek 6</vt:lpstr>
      <vt:lpstr>Snímek 7</vt:lpstr>
      <vt:lpstr>Praktická část</vt:lpstr>
      <vt:lpstr>Závěr</vt:lpstr>
      <vt:lpstr>Děkuji za pozornost.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zemědělská univerzita v Praze Provozně ekonomická fakulta</dc:title>
  <dc:creator>Valued Acer Customer</dc:creator>
  <cp:lastModifiedBy>Valued Acer Customer</cp:lastModifiedBy>
  <cp:revision>6</cp:revision>
  <dcterms:created xsi:type="dcterms:W3CDTF">2014-03-12T17:49:42Z</dcterms:created>
  <dcterms:modified xsi:type="dcterms:W3CDTF">2015-03-16T10:10:08Z</dcterms:modified>
</cp:coreProperties>
</file>