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70" d="100"/>
          <a:sy n="70" d="100"/>
        </p:scale>
        <p:origin x="66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itlab.pef.czu.cz/~bendap/DP/Kolar/Animace-flash/" TargetMode="External"/><Relationship Id="rId2" Type="http://schemas.openxmlformats.org/officeDocument/2006/relationships/hyperlink" Target="http://kitlab.pef.czu.cz/~bendap/DP/Kolar/Animace-htm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451557"/>
            <a:ext cx="7766936" cy="1646302"/>
          </a:xfrm>
        </p:spPr>
        <p:txBody>
          <a:bodyPr/>
          <a:lstStyle/>
          <a:p>
            <a:pPr algn="l"/>
            <a:r>
              <a:rPr lang="cs-CZ" dirty="0" smtClean="0"/>
              <a:t>HTML animace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2397011"/>
            <a:ext cx="7766936" cy="1096899"/>
          </a:xfrm>
        </p:spPr>
        <p:txBody>
          <a:bodyPr/>
          <a:lstStyle/>
          <a:p>
            <a:pPr algn="l"/>
            <a:r>
              <a:rPr lang="cs-CZ" dirty="0" smtClean="0"/>
              <a:t>Autor práce: </a:t>
            </a:r>
            <a:r>
              <a:rPr lang="cs-CZ" b="1" dirty="0" smtClean="0"/>
              <a:t>Jan Kolář</a:t>
            </a:r>
          </a:p>
          <a:p>
            <a:pPr algn="l"/>
            <a:r>
              <a:rPr lang="cs-CZ" dirty="0" smtClean="0"/>
              <a:t>Vedoucí práce: </a:t>
            </a:r>
            <a:r>
              <a:rPr lang="cs-CZ" b="1" dirty="0" smtClean="0"/>
              <a:t>Ing. Petr Benda, Ph.D.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333" y="3493910"/>
            <a:ext cx="3274484" cy="218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27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cílem je porovnání HTML a </a:t>
            </a:r>
            <a:r>
              <a:rPr lang="cs-CZ" dirty="0" err="1" smtClean="0"/>
              <a:t>Flash</a:t>
            </a:r>
            <a:r>
              <a:rPr lang="cs-CZ" dirty="0" smtClean="0"/>
              <a:t> animací</a:t>
            </a:r>
          </a:p>
          <a:p>
            <a:pPr lvl="1"/>
            <a:r>
              <a:rPr lang="cs-CZ" dirty="0" smtClean="0"/>
              <a:t>Podpora zobrazení ve webových prohlížečích</a:t>
            </a:r>
          </a:p>
          <a:p>
            <a:pPr lvl="1"/>
            <a:r>
              <a:rPr lang="cs-CZ" dirty="0" smtClean="0"/>
              <a:t>Srovnání datové náročnosti</a:t>
            </a:r>
          </a:p>
          <a:p>
            <a:r>
              <a:rPr lang="cs-CZ" dirty="0" smtClean="0"/>
              <a:t>Dílčí cíl</a:t>
            </a:r>
          </a:p>
          <a:p>
            <a:pPr lvl="1"/>
            <a:r>
              <a:rPr lang="cs-CZ" dirty="0" smtClean="0"/>
              <a:t>Příprava animace ve formě reklamního banneru pro vybraný reklamní systém</a:t>
            </a:r>
          </a:p>
        </p:txBody>
      </p:sp>
    </p:spTree>
    <p:extLst>
      <p:ext uri="{BB962C8B-B14F-4D97-AF65-F5344CB8AC3E}">
        <p14:creationId xmlns:p14="http://schemas.microsoft.com/office/powerpoint/2010/main" val="403511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Teoretická část</a:t>
            </a:r>
          </a:p>
          <a:p>
            <a:pPr lvl="1"/>
            <a:r>
              <a:rPr lang="cs-CZ" dirty="0" smtClean="0"/>
              <a:t>Studium odborné literatury popisující HTML animace, technologii </a:t>
            </a:r>
            <a:r>
              <a:rPr lang="cs-CZ" dirty="0" err="1" smtClean="0"/>
              <a:t>Flash</a:t>
            </a:r>
            <a:r>
              <a:rPr lang="cs-CZ" dirty="0" smtClean="0"/>
              <a:t> a reklamní systémy zobrazující dynamické reklamy</a:t>
            </a:r>
            <a:endParaRPr lang="cs-CZ" dirty="0" smtClean="0"/>
          </a:p>
          <a:p>
            <a:r>
              <a:rPr lang="cs-CZ" dirty="0" smtClean="0"/>
              <a:t>Praktická část</a:t>
            </a:r>
          </a:p>
          <a:p>
            <a:pPr lvl="1"/>
            <a:r>
              <a:rPr lang="cs-CZ" dirty="0" smtClean="0"/>
              <a:t>Vytvoření totožné HTML a </a:t>
            </a:r>
            <a:r>
              <a:rPr lang="cs-CZ" dirty="0" err="1" smtClean="0"/>
              <a:t>Flash</a:t>
            </a:r>
            <a:r>
              <a:rPr lang="cs-CZ" dirty="0" smtClean="0"/>
              <a:t> animace a jejich vzájemné porovnání</a:t>
            </a:r>
            <a:endParaRPr lang="cs-CZ" dirty="0" smtClean="0"/>
          </a:p>
          <a:p>
            <a:pPr lvl="2"/>
            <a:r>
              <a:rPr lang="cs-CZ" dirty="0" smtClean="0"/>
              <a:t>Kritéria: korektní zobrazení animace ve webovém prohlížeči a datová velikost </a:t>
            </a:r>
          </a:p>
          <a:p>
            <a:pPr lvl="1"/>
            <a:r>
              <a:rPr lang="cs-CZ" dirty="0" smtClean="0"/>
              <a:t>Nastudování technické specifikace reklamního systému a otestování jejího splnění ve validátoru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723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Vytvořeny dvě totožné HTML a </a:t>
            </a:r>
            <a:r>
              <a:rPr lang="cs-CZ" dirty="0" err="1" smtClean="0"/>
              <a:t>Flash</a:t>
            </a:r>
            <a:r>
              <a:rPr lang="cs-CZ" dirty="0" smtClean="0"/>
              <a:t> animace</a:t>
            </a:r>
          </a:p>
          <a:p>
            <a:pPr lvl="1"/>
            <a:r>
              <a:rPr lang="cs-CZ" dirty="0" smtClean="0">
                <a:hlinkClick r:id="rId2"/>
              </a:rPr>
              <a:t>HTML animace</a:t>
            </a:r>
            <a:endParaRPr lang="cs-CZ" dirty="0" smtClean="0"/>
          </a:p>
          <a:p>
            <a:pPr lvl="1"/>
            <a:r>
              <a:rPr lang="cs-CZ" dirty="0" err="1" smtClean="0">
                <a:hlinkClick r:id="rId3"/>
              </a:rPr>
              <a:t>Flash</a:t>
            </a:r>
            <a:r>
              <a:rPr lang="cs-CZ" dirty="0" smtClean="0">
                <a:hlinkClick r:id="rId3"/>
              </a:rPr>
              <a:t> animace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60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36431"/>
            <a:ext cx="8596668" cy="4704931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datové velikosti není významný rozdíl</a:t>
            </a:r>
          </a:p>
          <a:p>
            <a:r>
              <a:rPr lang="cs-CZ" dirty="0" smtClean="0"/>
              <a:t>Stále menší podpora zobrazování </a:t>
            </a:r>
            <a:r>
              <a:rPr lang="cs-CZ" dirty="0" err="1" smtClean="0"/>
              <a:t>Flash</a:t>
            </a:r>
            <a:r>
              <a:rPr lang="cs-CZ" dirty="0" smtClean="0"/>
              <a:t> animací</a:t>
            </a:r>
          </a:p>
          <a:p>
            <a:pPr lvl="1"/>
            <a:r>
              <a:rPr lang="cs-CZ" dirty="0" smtClean="0"/>
              <a:t>Absence Adobe </a:t>
            </a:r>
            <a:r>
              <a:rPr lang="cs-CZ" dirty="0" err="1" smtClean="0"/>
              <a:t>Flash</a:t>
            </a:r>
            <a:r>
              <a:rPr lang="cs-CZ" dirty="0" smtClean="0"/>
              <a:t> </a:t>
            </a:r>
            <a:r>
              <a:rPr lang="cs-CZ" dirty="0" err="1" smtClean="0"/>
              <a:t>Playeru</a:t>
            </a:r>
            <a:r>
              <a:rPr lang="cs-CZ" dirty="0" smtClean="0"/>
              <a:t> ve webových prohlížečích</a:t>
            </a:r>
          </a:p>
          <a:p>
            <a:pPr lvl="1"/>
            <a:r>
              <a:rPr lang="cs-CZ" dirty="0"/>
              <a:t>Adobe vyjádřilo podporu HTML5</a:t>
            </a:r>
          </a:p>
          <a:p>
            <a:pPr lvl="1"/>
            <a:r>
              <a:rPr lang="cs-CZ" dirty="0" smtClean="0"/>
              <a:t>Ukončená podpora </a:t>
            </a:r>
            <a:r>
              <a:rPr lang="cs-CZ" dirty="0" err="1" smtClean="0"/>
              <a:t>Flash</a:t>
            </a:r>
            <a:r>
              <a:rPr lang="cs-CZ" dirty="0" smtClean="0"/>
              <a:t> animací v </a:t>
            </a:r>
            <a:r>
              <a:rPr lang="cs-CZ" dirty="0" err="1" smtClean="0"/>
              <a:t>AdWords</a:t>
            </a:r>
            <a:endParaRPr lang="cs-CZ" dirty="0" smtClean="0"/>
          </a:p>
          <a:p>
            <a:r>
              <a:rPr lang="cs-CZ" dirty="0" smtClean="0"/>
              <a:t>Velká podpora zobrazování HTML animací (existují výjimky)</a:t>
            </a:r>
          </a:p>
          <a:p>
            <a:r>
              <a:rPr lang="cs-CZ" dirty="0" smtClean="0"/>
              <a:t>Vytvořen reklamní banner pro Google </a:t>
            </a:r>
            <a:r>
              <a:rPr lang="cs-CZ" dirty="0" err="1" smtClean="0"/>
              <a:t>AdWords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48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690</TotalTime>
  <Words>157</Words>
  <Application>Microsoft Office PowerPoint</Application>
  <PresentationFormat>Širokoúhlá obrazovka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Faseta</vt:lpstr>
      <vt:lpstr>HTML animace</vt:lpstr>
      <vt:lpstr>Cíle práce</vt:lpstr>
      <vt:lpstr>Metodika</vt:lpstr>
      <vt:lpstr>Praktická část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animace</dc:title>
  <dc:creator>Kolář</dc:creator>
  <cp:lastModifiedBy>Kolář</cp:lastModifiedBy>
  <cp:revision>11</cp:revision>
  <dcterms:created xsi:type="dcterms:W3CDTF">2017-01-22T12:17:53Z</dcterms:created>
  <dcterms:modified xsi:type="dcterms:W3CDTF">2017-03-12T23:10:32Z</dcterms:modified>
</cp:coreProperties>
</file>