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E649F6-7CA2-4C30-A4B5-57DC16F33E29}" type="datetimeFigureOut">
              <a:rPr lang="cs-CZ" smtClean="0"/>
              <a:pPr/>
              <a:t>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74AB97B-7E45-493B-BE96-54A5518D2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ohny\Desktop\Reklamy%20na%20v&#253;zkum\V&#253;zkumn&#225;%20&#269;&#225;st\merci_ringtone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Asociační část výzkumu</a:t>
            </a:r>
            <a:endParaRPr lang="cs-CZ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K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0022" y="1774825"/>
            <a:ext cx="8223956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kostíci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7568" y="1916832"/>
            <a:ext cx="6228865" cy="467557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merci_ringto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379676" y="2708920"/>
            <a:ext cx="2384648" cy="23846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super osma 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712" y="1916832"/>
            <a:ext cx="7032576" cy="395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actimel t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220" y="1774825"/>
            <a:ext cx="7401560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airba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97874"/>
            <a:ext cx="8229600" cy="357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Kakt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1315" y="1556792"/>
            <a:ext cx="6581370" cy="49432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heuréka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2432" y="2060848"/>
            <a:ext cx="6839136" cy="385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4" name="Zástupný symbol pro obsah 3" descr="or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493348"/>
            <a:ext cx="6336703" cy="475651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jaké je to reklamy?</a:t>
            </a:r>
            <a:endParaRPr lang="cs-CZ" dirty="0"/>
          </a:p>
        </p:txBody>
      </p:sp>
      <p:pic>
        <p:nvPicPr>
          <p:cNvPr id="9" name="Zástupný symbol pro obsah 8" descr="česká pojišťovn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3628" y="1772816"/>
            <a:ext cx="6696744" cy="502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63</Words>
  <Application>Microsoft Office PowerPoint</Application>
  <PresentationFormat>Předvádění na obrazovce (4:3)</PresentationFormat>
  <Paragraphs>11</Paragraphs>
  <Slides>11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Modul</vt:lpstr>
      <vt:lpstr>Asociační část výzkumu</vt:lpstr>
      <vt:lpstr>Z jaké je to reklamy?</vt:lpstr>
      <vt:lpstr>Z jaké je to reklamy?</vt:lpstr>
      <vt:lpstr>Z jaké je to reklamy?</vt:lpstr>
      <vt:lpstr>Z jaké je to reklamy?</vt:lpstr>
      <vt:lpstr>Z jaké je to reklamy?</vt:lpstr>
      <vt:lpstr>Z jaké je to reklamy?</vt:lpstr>
      <vt:lpstr>Z jaké je to reklamy?</vt:lpstr>
      <vt:lpstr>Z jaké je to reklamy?</vt:lpstr>
      <vt:lpstr>Z jaké je to reklamy?</vt:lpstr>
      <vt:lpstr>Z jaké je to reklamy?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Percepce reklamy</dc:title>
  <dc:creator>Johny</dc:creator>
  <cp:lastModifiedBy>Johny</cp:lastModifiedBy>
  <cp:revision>3</cp:revision>
  <dcterms:created xsi:type="dcterms:W3CDTF">2014-10-04T12:41:15Z</dcterms:created>
  <dcterms:modified xsi:type="dcterms:W3CDTF">2015-03-07T22:53:50Z</dcterms:modified>
</cp:coreProperties>
</file>