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59" r:id="rId23"/>
    <p:sldId id="260" r:id="rId24"/>
    <p:sldId id="261" r:id="rId25"/>
    <p:sldId id="262" r:id="rId26"/>
    <p:sldId id="263" r:id="rId27"/>
    <p:sldId id="264" r:id="rId28"/>
    <p:sldId id="265" r:id="rId29"/>
    <p:sldId id="296" r:id="rId30"/>
    <p:sldId id="267" r:id="rId31"/>
    <p:sldId id="295" r:id="rId32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BDE4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56" autoAdjust="0"/>
    <p:restoredTop sz="94704" autoAdjust="0"/>
  </p:normalViewPr>
  <p:slideViewPr>
    <p:cSldViewPr>
      <p:cViewPr>
        <p:scale>
          <a:sx n="70" d="100"/>
          <a:sy n="70" d="100"/>
        </p:scale>
        <p:origin x="-1464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1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ovací čár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D5D8C45-AC3A-4B48-9A99-8E5BB48CAE6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1BD59E-AE20-4A5F-85D7-E3499157A3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F75546A-08A6-4A38-A39B-C91747B4F29A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39CB22F-1B0C-449E-BF20-35DADA646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46D4579-FF94-40E2-BE0B-CC80964D672A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81AD72D-A30D-4BC5-B712-799722CF25D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8BBE4D-319A-4BE5-A616-A25DB942E3D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EC64996-034A-4299-8088-6DEB6D7E2E18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4DE9AE7-55B5-4A23-8678-B3010E06B708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A5E8D39-2419-44A8-8868-31AE099DDE6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384FCA4-03EA-4E0E-AB54-75B856C2071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76568F9-78DE-401A-AE76-1146FCC06EBD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7.xml"/><Relationship Id="rId18" Type="http://schemas.openxmlformats.org/officeDocument/2006/relationships/slide" Target="slide22.xml"/><Relationship Id="rId26" Type="http://schemas.openxmlformats.org/officeDocument/2006/relationships/slide" Target="slide27.xml"/><Relationship Id="rId3" Type="http://schemas.openxmlformats.org/officeDocument/2006/relationships/slide" Target="slide3.xml"/><Relationship Id="rId21" Type="http://schemas.openxmlformats.org/officeDocument/2006/relationships/slide" Target="slide19.xml"/><Relationship Id="rId7" Type="http://schemas.openxmlformats.org/officeDocument/2006/relationships/slide" Target="slide7.xml"/><Relationship Id="rId12" Type="http://schemas.openxmlformats.org/officeDocument/2006/relationships/slide" Target="slide9.xml"/><Relationship Id="rId17" Type="http://schemas.openxmlformats.org/officeDocument/2006/relationships/slide" Target="slide23.xml"/><Relationship Id="rId25" Type="http://schemas.openxmlformats.org/officeDocument/2006/relationships/slide" Target="slide28.xml"/><Relationship Id="rId2" Type="http://schemas.openxmlformats.org/officeDocument/2006/relationships/slide" Target="slide15.xml"/><Relationship Id="rId16" Type="http://schemas.openxmlformats.org/officeDocument/2006/relationships/slide" Target="slide13.xml"/><Relationship Id="rId20" Type="http://schemas.openxmlformats.org/officeDocument/2006/relationships/slide" Target="slide20.xml"/><Relationship Id="rId29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10.xml"/><Relationship Id="rId24" Type="http://schemas.openxmlformats.org/officeDocument/2006/relationships/slide" Target="slide30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23" Type="http://schemas.openxmlformats.org/officeDocument/2006/relationships/slide" Target="slide29.xml"/><Relationship Id="rId28" Type="http://schemas.openxmlformats.org/officeDocument/2006/relationships/slide" Target="slide25.xml"/><Relationship Id="rId10" Type="http://schemas.openxmlformats.org/officeDocument/2006/relationships/slide" Target="slide11.xml"/><Relationship Id="rId19" Type="http://schemas.openxmlformats.org/officeDocument/2006/relationships/slide" Target="slide21.xml"/><Relationship Id="rId4" Type="http://schemas.openxmlformats.org/officeDocument/2006/relationships/slide" Target="slide5.xml"/><Relationship Id="rId9" Type="http://schemas.openxmlformats.org/officeDocument/2006/relationships/slide" Target="slide12.xml"/><Relationship Id="rId14" Type="http://schemas.openxmlformats.org/officeDocument/2006/relationships/slide" Target="slide16.xml"/><Relationship Id="rId22" Type="http://schemas.openxmlformats.org/officeDocument/2006/relationships/slide" Target="slide18.xml"/><Relationship Id="rId27" Type="http://schemas.openxmlformats.org/officeDocument/2006/relationships/slide" Target="slide2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85875"/>
            <a:ext cx="7772400" cy="231457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cs-CZ" sz="80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C0C0C0"/>
                  </a:outerShdw>
                </a:effectLst>
              </a:rPr>
              <a:t>AZ KVÍZ</a:t>
            </a:r>
            <a:br>
              <a:rPr lang="cs-CZ" sz="8000" b="1" dirty="0" smtClean="0">
                <a:ln>
                  <a:solidFill>
                    <a:schemeClr val="bg1"/>
                  </a:solidFill>
                </a:ln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cs-CZ" sz="54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Opakování biologie člověka</a:t>
            </a:r>
            <a:endParaRPr lang="cs-CZ" sz="5400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5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2555875" y="3933825"/>
            <a:ext cx="1800225" cy="936625"/>
          </a:xfrm>
          <a:prstGeom prst="actionButtonBlank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cs-CZ" dirty="0">
                <a:solidFill>
                  <a:schemeClr val="bg1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+mn-lt"/>
              </a:rPr>
              <a:t>Hra</a:t>
            </a:r>
          </a:p>
        </p:txBody>
      </p:sp>
      <p:sp>
        <p:nvSpPr>
          <p:cNvPr id="3076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0" y="3933056"/>
            <a:ext cx="1800225" cy="936625"/>
          </a:xfrm>
          <a:prstGeom prst="actionButtonBlank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cs-CZ" dirty="0">
                <a:solidFill>
                  <a:schemeClr val="bg1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Návod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68474"/>
            <a:ext cx="8229600" cy="1468438"/>
          </a:xfrm>
        </p:spPr>
        <p:txBody>
          <a:bodyPr/>
          <a:lstStyle/>
          <a:p>
            <a:r>
              <a:rPr lang="cs-CZ" dirty="0" smtClean="0"/>
              <a:t>Vložte otázku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8</a:t>
            </a:r>
          </a:p>
        </p:txBody>
      </p:sp>
      <p:sp>
        <p:nvSpPr>
          <p:cNvPr id="1229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1000125" y="5500688"/>
            <a:ext cx="1357313" cy="5000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700338" y="5211763"/>
            <a:ext cx="26853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/>
              <a:t>Vložte odpověď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96752"/>
            <a:ext cx="8229600" cy="1108075"/>
          </a:xfrm>
        </p:spPr>
        <p:txBody>
          <a:bodyPr/>
          <a:lstStyle/>
          <a:p>
            <a:r>
              <a:rPr lang="cs-CZ" dirty="0" smtClean="0"/>
              <a:t>Vložte otázku</a:t>
            </a:r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pPr eaLnBrk="1" hangingPunct="1"/>
            <a:r>
              <a:rPr lang="cs-CZ" dirty="0" smtClean="0"/>
              <a:t>9</a:t>
            </a:r>
          </a:p>
        </p:txBody>
      </p:sp>
      <p:sp>
        <p:nvSpPr>
          <p:cNvPr id="1331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611188" y="5278438"/>
            <a:ext cx="1357312" cy="5000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268538" y="4922838"/>
            <a:ext cx="53990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 smtClean="0"/>
              <a:t>Vložte odpověď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196752"/>
            <a:ext cx="8229600" cy="1108075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Vložte otázku</a:t>
            </a:r>
          </a:p>
          <a:p>
            <a:pPr algn="ctr" eaLnBrk="1" hangingPunct="1">
              <a:buFontTx/>
              <a:buNone/>
            </a:pPr>
            <a:endParaRPr lang="cs-CZ" i="1" dirty="0" smtClean="0"/>
          </a:p>
          <a:p>
            <a:pPr eaLnBrk="1" hangingPunct="1"/>
            <a:endParaRPr lang="cs-CZ" dirty="0" smtClean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10</a:t>
            </a:r>
          </a:p>
        </p:txBody>
      </p:sp>
      <p:sp>
        <p:nvSpPr>
          <p:cNvPr id="1434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611188" y="5224463"/>
            <a:ext cx="1357312" cy="5000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267744" y="5013176"/>
            <a:ext cx="26853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/>
              <a:t>Vložte odpověď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806896" y="1196752"/>
            <a:ext cx="8229600" cy="1208088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Vložte otázku</a:t>
            </a:r>
          </a:p>
          <a:p>
            <a:pPr algn="ctr" eaLnBrk="1" hangingPunct="1">
              <a:buFontTx/>
              <a:buNone/>
            </a:pPr>
            <a:endParaRPr lang="cs-CZ" dirty="0" smtClean="0"/>
          </a:p>
          <a:p>
            <a:pPr algn="ctr" eaLnBrk="1" hangingPunct="1">
              <a:buFontTx/>
              <a:buNone/>
            </a:pPr>
            <a:endParaRPr lang="cs-CZ" dirty="0" smtClean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11</a:t>
            </a:r>
          </a:p>
        </p:txBody>
      </p:sp>
      <p:sp>
        <p:nvSpPr>
          <p:cNvPr id="1536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395288" y="4822825"/>
            <a:ext cx="1357312" cy="5000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1927225" y="4779149"/>
            <a:ext cx="61102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 smtClean="0"/>
              <a:t>Vložte odpověď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734888" y="1196752"/>
            <a:ext cx="8229600" cy="1279525"/>
          </a:xfrm>
        </p:spPr>
        <p:txBody>
          <a:bodyPr/>
          <a:lstStyle/>
          <a:p>
            <a:r>
              <a:rPr lang="cs-CZ" dirty="0" smtClean="0"/>
              <a:t>Vložte otázku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12</a:t>
            </a:r>
          </a:p>
        </p:txBody>
      </p:sp>
      <p:sp>
        <p:nvSpPr>
          <p:cNvPr id="1638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251520" y="4365104"/>
            <a:ext cx="1357313" cy="4984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1979712" y="3789040"/>
            <a:ext cx="78533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 smtClean="0"/>
              <a:t>Vložte odpověď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878904" y="1268760"/>
            <a:ext cx="8229600" cy="847725"/>
          </a:xfrm>
        </p:spPr>
        <p:txBody>
          <a:bodyPr>
            <a:normAutofit/>
          </a:bodyPr>
          <a:lstStyle/>
          <a:p>
            <a:r>
              <a:rPr lang="cs-CZ" dirty="0" smtClean="0"/>
              <a:t>Vložte otázku</a:t>
            </a:r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13</a:t>
            </a:r>
          </a:p>
        </p:txBody>
      </p:sp>
      <p:sp>
        <p:nvSpPr>
          <p:cNvPr id="1741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601663" y="5267325"/>
            <a:ext cx="1357312" cy="4984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2159000" y="5210036"/>
            <a:ext cx="6985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 smtClean="0"/>
              <a:t>Vložte odpověď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760"/>
            <a:ext cx="8229600" cy="1541463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Vložte otázku</a:t>
            </a:r>
          </a:p>
          <a:p>
            <a:pPr algn="ctr" eaLnBrk="1" hangingPunct="1">
              <a:buFontTx/>
              <a:buNone/>
            </a:pPr>
            <a:endParaRPr lang="cs-CZ" dirty="0" smtClean="0"/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14</a:t>
            </a:r>
          </a:p>
        </p:txBody>
      </p:sp>
      <p:sp>
        <p:nvSpPr>
          <p:cNvPr id="1843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684213" y="5278438"/>
            <a:ext cx="1357312" cy="5000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484438" y="5254625"/>
            <a:ext cx="5111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 smtClean="0"/>
              <a:t>Vložte odpověď</a:t>
            </a:r>
            <a:endParaRPr lang="cs-CZ" sz="28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12863"/>
            <a:ext cx="8229600" cy="82073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s-CZ" dirty="0" smtClean="0"/>
              <a:t>Vložte otázku</a:t>
            </a:r>
          </a:p>
          <a:p>
            <a:pPr algn="ctr" eaLnBrk="1" hangingPunct="1">
              <a:buFontTx/>
              <a:buNone/>
            </a:pPr>
            <a:endParaRPr lang="cs-CZ" dirty="0" smtClean="0"/>
          </a:p>
          <a:p>
            <a:pPr eaLnBrk="1" hangingPunct="1"/>
            <a:endParaRPr lang="cs-CZ" dirty="0" smtClean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15</a:t>
            </a:r>
          </a:p>
        </p:txBody>
      </p:sp>
      <p:sp>
        <p:nvSpPr>
          <p:cNvPr id="1946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611188" y="5278438"/>
            <a:ext cx="1357312" cy="5000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124075" y="4995863"/>
            <a:ext cx="26853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/>
              <a:t>Vložte odpověď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85875"/>
            <a:ext cx="8229600" cy="1422400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Vložte otázku</a:t>
            </a:r>
          </a:p>
          <a:p>
            <a:pPr algn="ctr" eaLnBrk="1" hangingPunct="1">
              <a:buFontTx/>
              <a:buNone/>
            </a:pPr>
            <a:endParaRPr lang="cs-CZ" dirty="0" smtClean="0"/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16</a:t>
            </a:r>
          </a:p>
        </p:txBody>
      </p:sp>
      <p:sp>
        <p:nvSpPr>
          <p:cNvPr id="2048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654050" y="5278438"/>
            <a:ext cx="1357313" cy="5000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96752"/>
            <a:ext cx="8229600" cy="920750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Vložte otázku</a:t>
            </a:r>
          </a:p>
          <a:p>
            <a:pPr algn="ctr" eaLnBrk="1" hangingPunct="1">
              <a:buFontTx/>
              <a:buNone/>
            </a:pPr>
            <a:endParaRPr lang="cs-CZ" dirty="0" smtClean="0"/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17</a:t>
            </a:r>
          </a:p>
        </p:txBody>
      </p:sp>
      <p:sp>
        <p:nvSpPr>
          <p:cNvPr id="2150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755650" y="5278438"/>
            <a:ext cx="1357313" cy="5000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268538" y="4994275"/>
            <a:ext cx="63357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 smtClean="0"/>
              <a:t>Vložte odpověď</a:t>
            </a:r>
            <a:endParaRPr lang="cs-CZ" sz="28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AutoShape 16">
            <a:hlinkClick r:id="rId2" action="ppaction://hlinksldjump"/>
          </p:cNvPr>
          <p:cNvSpPr>
            <a:spLocks noChangeArrowheads="1"/>
          </p:cNvSpPr>
          <p:nvPr/>
        </p:nvSpPr>
        <p:spPr bwMode="auto">
          <a:xfrm rot="5400000">
            <a:off x="3708400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13</a:t>
            </a:r>
          </a:p>
        </p:txBody>
      </p:sp>
      <p:sp>
        <p:nvSpPr>
          <p:cNvPr id="3155" name="AutoShape 83"/>
          <p:cNvSpPr>
            <a:spLocks noChangeArrowheads="1"/>
          </p:cNvSpPr>
          <p:nvPr/>
        </p:nvSpPr>
        <p:spPr bwMode="auto">
          <a:xfrm rot="5400000">
            <a:off x="3708400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13</a:t>
            </a:r>
          </a:p>
        </p:txBody>
      </p:sp>
      <p:sp>
        <p:nvSpPr>
          <p:cNvPr id="3183" name="AutoShape 111"/>
          <p:cNvSpPr>
            <a:spLocks noChangeArrowheads="1"/>
          </p:cNvSpPr>
          <p:nvPr/>
        </p:nvSpPr>
        <p:spPr bwMode="auto">
          <a:xfrm rot="5400000">
            <a:off x="3708400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13</a:t>
            </a:r>
          </a:p>
        </p:txBody>
      </p:sp>
      <p:sp>
        <p:nvSpPr>
          <p:cNvPr id="3211" name="AutoShape 139"/>
          <p:cNvSpPr>
            <a:spLocks noChangeArrowheads="1"/>
          </p:cNvSpPr>
          <p:nvPr/>
        </p:nvSpPr>
        <p:spPr bwMode="auto">
          <a:xfrm rot="5400000">
            <a:off x="3708400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13</a:t>
            </a:r>
          </a:p>
        </p:txBody>
      </p:sp>
      <p:sp>
        <p:nvSpPr>
          <p:cNvPr id="3076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 rot="5400000">
            <a:off x="3708400" y="1889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</a:t>
            </a:r>
          </a:p>
        </p:txBody>
      </p:sp>
      <p:sp>
        <p:nvSpPr>
          <p:cNvPr id="3077" name="AutoShap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5400000">
            <a:off x="4284663" y="10525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3</a:t>
            </a:r>
          </a:p>
        </p:txBody>
      </p:sp>
      <p:sp>
        <p:nvSpPr>
          <p:cNvPr id="3078" name="AutoShape 6">
            <a:hlinkClick r:id="rId5" action="ppaction://hlinksldjump"/>
          </p:cNvPr>
          <p:cNvSpPr>
            <a:spLocks noChangeArrowheads="1"/>
          </p:cNvSpPr>
          <p:nvPr/>
        </p:nvSpPr>
        <p:spPr bwMode="auto">
          <a:xfrm rot="5400000">
            <a:off x="3132138" y="10525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</a:t>
            </a:r>
          </a:p>
        </p:txBody>
      </p:sp>
      <p:sp>
        <p:nvSpPr>
          <p:cNvPr id="3079" name="AutoShape 7">
            <a:hlinkClick r:id="rId6" action="ppaction://hlinksldjump"/>
          </p:cNvPr>
          <p:cNvSpPr>
            <a:spLocks noChangeArrowheads="1"/>
          </p:cNvSpPr>
          <p:nvPr/>
        </p:nvSpPr>
        <p:spPr bwMode="auto">
          <a:xfrm rot="5400000">
            <a:off x="4859338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6</a:t>
            </a:r>
          </a:p>
        </p:txBody>
      </p:sp>
      <p:sp>
        <p:nvSpPr>
          <p:cNvPr id="3080" name="AutoShape 8">
            <a:hlinkClick r:id="rId7" action="ppaction://hlinksldjump"/>
          </p:cNvPr>
          <p:cNvSpPr>
            <a:spLocks noChangeArrowheads="1"/>
          </p:cNvSpPr>
          <p:nvPr/>
        </p:nvSpPr>
        <p:spPr bwMode="auto">
          <a:xfrm rot="5400000">
            <a:off x="3708400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5</a:t>
            </a:r>
          </a:p>
        </p:txBody>
      </p:sp>
      <p:sp>
        <p:nvSpPr>
          <p:cNvPr id="3081" name="AutoShape 9">
            <a:hlinkClick r:id="rId8" action="ppaction://hlinksldjump"/>
          </p:cNvPr>
          <p:cNvSpPr>
            <a:spLocks noChangeArrowheads="1"/>
          </p:cNvSpPr>
          <p:nvPr/>
        </p:nvSpPr>
        <p:spPr bwMode="auto">
          <a:xfrm rot="5400000">
            <a:off x="2555875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4</a:t>
            </a:r>
          </a:p>
        </p:txBody>
      </p:sp>
      <p:sp>
        <p:nvSpPr>
          <p:cNvPr id="3082" name="AutoShape 10">
            <a:hlinkClick r:id="rId9" action="ppaction://hlinksldjump"/>
          </p:cNvPr>
          <p:cNvSpPr>
            <a:spLocks noChangeArrowheads="1"/>
          </p:cNvSpPr>
          <p:nvPr/>
        </p:nvSpPr>
        <p:spPr bwMode="auto">
          <a:xfrm rot="5400000">
            <a:off x="5435600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10</a:t>
            </a:r>
          </a:p>
        </p:txBody>
      </p:sp>
      <p:sp>
        <p:nvSpPr>
          <p:cNvPr id="3083" name="AutoShape 11">
            <a:hlinkClick r:id="rId10" action="ppaction://hlinksldjump"/>
          </p:cNvPr>
          <p:cNvSpPr>
            <a:spLocks noChangeArrowheads="1"/>
          </p:cNvSpPr>
          <p:nvPr/>
        </p:nvSpPr>
        <p:spPr bwMode="auto">
          <a:xfrm rot="5400000">
            <a:off x="4284663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9</a:t>
            </a:r>
          </a:p>
        </p:txBody>
      </p:sp>
      <p:sp>
        <p:nvSpPr>
          <p:cNvPr id="3084" name="AutoShape 12">
            <a:hlinkClick r:id="rId11" action="ppaction://hlinksldjump"/>
          </p:cNvPr>
          <p:cNvSpPr>
            <a:spLocks noChangeArrowheads="1"/>
          </p:cNvSpPr>
          <p:nvPr/>
        </p:nvSpPr>
        <p:spPr bwMode="auto">
          <a:xfrm rot="5400000">
            <a:off x="3132138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8</a:t>
            </a:r>
          </a:p>
        </p:txBody>
      </p:sp>
      <p:sp>
        <p:nvSpPr>
          <p:cNvPr id="3085" name="AutoShape 13">
            <a:hlinkClick r:id="rId12" action="ppaction://hlinksldjump"/>
          </p:cNvPr>
          <p:cNvSpPr>
            <a:spLocks noChangeArrowheads="1"/>
          </p:cNvSpPr>
          <p:nvPr/>
        </p:nvSpPr>
        <p:spPr bwMode="auto">
          <a:xfrm rot="5400000">
            <a:off x="1979613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7</a:t>
            </a:r>
          </a:p>
        </p:txBody>
      </p:sp>
      <p:sp>
        <p:nvSpPr>
          <p:cNvPr id="3086" name="AutoShape 14">
            <a:hlinkClick r:id="rId13" action="ppaction://hlinksldjump"/>
          </p:cNvPr>
          <p:cNvSpPr>
            <a:spLocks noChangeArrowheads="1"/>
          </p:cNvSpPr>
          <p:nvPr/>
        </p:nvSpPr>
        <p:spPr bwMode="auto">
          <a:xfrm rot="5400000">
            <a:off x="6011863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15</a:t>
            </a:r>
          </a:p>
        </p:txBody>
      </p:sp>
      <p:sp>
        <p:nvSpPr>
          <p:cNvPr id="3087" name="AutoShape 15">
            <a:hlinkClick r:id="rId14" action="ppaction://hlinksldjump"/>
          </p:cNvPr>
          <p:cNvSpPr>
            <a:spLocks noChangeArrowheads="1"/>
          </p:cNvSpPr>
          <p:nvPr/>
        </p:nvSpPr>
        <p:spPr bwMode="auto">
          <a:xfrm rot="5400000">
            <a:off x="4859338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14</a:t>
            </a:r>
          </a:p>
        </p:txBody>
      </p:sp>
      <p:sp>
        <p:nvSpPr>
          <p:cNvPr id="3089" name="AutoShape 17">
            <a:hlinkClick r:id="rId15" action="ppaction://hlinksldjump"/>
          </p:cNvPr>
          <p:cNvSpPr>
            <a:spLocks noChangeArrowheads="1"/>
          </p:cNvSpPr>
          <p:nvPr/>
        </p:nvSpPr>
        <p:spPr bwMode="auto">
          <a:xfrm rot="5400000">
            <a:off x="2555875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12</a:t>
            </a:r>
          </a:p>
        </p:txBody>
      </p:sp>
      <p:sp>
        <p:nvSpPr>
          <p:cNvPr id="3090" name="AutoShape 18">
            <a:hlinkClick r:id="rId16" action="ppaction://hlinksldjump"/>
          </p:cNvPr>
          <p:cNvSpPr>
            <a:spLocks noChangeArrowheads="1"/>
          </p:cNvSpPr>
          <p:nvPr/>
        </p:nvSpPr>
        <p:spPr bwMode="auto">
          <a:xfrm rot="5400000">
            <a:off x="1403350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11</a:t>
            </a:r>
          </a:p>
        </p:txBody>
      </p:sp>
      <p:sp>
        <p:nvSpPr>
          <p:cNvPr id="3091" name="AutoShape 19">
            <a:hlinkClick r:id="rId17" action="ppaction://hlinksldjump"/>
          </p:cNvPr>
          <p:cNvSpPr>
            <a:spLocks noChangeArrowheads="1"/>
          </p:cNvSpPr>
          <p:nvPr/>
        </p:nvSpPr>
        <p:spPr bwMode="auto">
          <a:xfrm rot="5400000">
            <a:off x="6588125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21</a:t>
            </a:r>
          </a:p>
        </p:txBody>
      </p:sp>
      <p:sp>
        <p:nvSpPr>
          <p:cNvPr id="3092" name="AutoShape 20">
            <a:hlinkClick r:id="rId18" action="ppaction://hlinksldjump"/>
          </p:cNvPr>
          <p:cNvSpPr>
            <a:spLocks noChangeArrowheads="1"/>
          </p:cNvSpPr>
          <p:nvPr/>
        </p:nvSpPr>
        <p:spPr bwMode="auto">
          <a:xfrm rot="5400000">
            <a:off x="5435600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20</a:t>
            </a:r>
          </a:p>
        </p:txBody>
      </p:sp>
      <p:sp>
        <p:nvSpPr>
          <p:cNvPr id="3093" name="AutoShape 21">
            <a:hlinkClick r:id="rId19" action="ppaction://hlinksldjump"/>
          </p:cNvPr>
          <p:cNvSpPr>
            <a:spLocks noChangeArrowheads="1"/>
          </p:cNvSpPr>
          <p:nvPr/>
        </p:nvSpPr>
        <p:spPr bwMode="auto">
          <a:xfrm rot="5400000">
            <a:off x="4284663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19</a:t>
            </a:r>
          </a:p>
        </p:txBody>
      </p:sp>
      <p:sp>
        <p:nvSpPr>
          <p:cNvPr id="3094" name="AutoShape 22">
            <a:hlinkClick r:id="rId20" action="ppaction://hlinksldjump"/>
          </p:cNvPr>
          <p:cNvSpPr>
            <a:spLocks noChangeArrowheads="1"/>
          </p:cNvSpPr>
          <p:nvPr/>
        </p:nvSpPr>
        <p:spPr bwMode="auto">
          <a:xfrm rot="5400000">
            <a:off x="3132138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18</a:t>
            </a:r>
          </a:p>
        </p:txBody>
      </p:sp>
      <p:sp>
        <p:nvSpPr>
          <p:cNvPr id="3095" name="AutoShape 23">
            <a:hlinkClick r:id="rId21" action="ppaction://hlinksldjump"/>
          </p:cNvPr>
          <p:cNvSpPr>
            <a:spLocks noChangeArrowheads="1"/>
          </p:cNvSpPr>
          <p:nvPr/>
        </p:nvSpPr>
        <p:spPr bwMode="auto">
          <a:xfrm rot="5400000">
            <a:off x="1979613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17</a:t>
            </a:r>
          </a:p>
        </p:txBody>
      </p:sp>
      <p:sp>
        <p:nvSpPr>
          <p:cNvPr id="3096" name="AutoShape 24">
            <a:hlinkClick r:id="rId22" action="ppaction://hlinksldjump"/>
          </p:cNvPr>
          <p:cNvSpPr>
            <a:spLocks noChangeArrowheads="1"/>
          </p:cNvSpPr>
          <p:nvPr/>
        </p:nvSpPr>
        <p:spPr bwMode="auto">
          <a:xfrm rot="5400000">
            <a:off x="827088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16</a:t>
            </a:r>
          </a:p>
        </p:txBody>
      </p:sp>
      <p:sp>
        <p:nvSpPr>
          <p:cNvPr id="3097" name="AutoShape 25">
            <a:hlinkClick r:id="rId23" action="ppaction://hlinksldjump"/>
          </p:cNvPr>
          <p:cNvSpPr>
            <a:spLocks noChangeArrowheads="1"/>
          </p:cNvSpPr>
          <p:nvPr/>
        </p:nvSpPr>
        <p:spPr bwMode="auto">
          <a:xfrm rot="5400000">
            <a:off x="6011863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27</a:t>
            </a:r>
          </a:p>
        </p:txBody>
      </p:sp>
      <p:sp>
        <p:nvSpPr>
          <p:cNvPr id="3098" name="AutoShape 26">
            <a:hlinkClick r:id="rId24" action="ppaction://hlinksldjump"/>
          </p:cNvPr>
          <p:cNvSpPr>
            <a:spLocks noChangeArrowheads="1"/>
          </p:cNvSpPr>
          <p:nvPr/>
        </p:nvSpPr>
        <p:spPr bwMode="auto">
          <a:xfrm rot="5400000">
            <a:off x="7164388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28</a:t>
            </a:r>
          </a:p>
        </p:txBody>
      </p:sp>
      <p:sp>
        <p:nvSpPr>
          <p:cNvPr id="3099" name="AutoShape 27">
            <a:hlinkClick r:id="rId25" action="ppaction://hlinksldjump"/>
          </p:cNvPr>
          <p:cNvSpPr>
            <a:spLocks noChangeArrowheads="1"/>
          </p:cNvSpPr>
          <p:nvPr/>
        </p:nvSpPr>
        <p:spPr bwMode="auto">
          <a:xfrm rot="5400000">
            <a:off x="4859338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26</a:t>
            </a:r>
          </a:p>
        </p:txBody>
      </p:sp>
      <p:sp>
        <p:nvSpPr>
          <p:cNvPr id="3100" name="AutoShape 28">
            <a:hlinkClick r:id="rId26" action="ppaction://hlinksldjump"/>
          </p:cNvPr>
          <p:cNvSpPr>
            <a:spLocks noChangeArrowheads="1"/>
          </p:cNvSpPr>
          <p:nvPr/>
        </p:nvSpPr>
        <p:spPr bwMode="auto">
          <a:xfrm rot="5400000">
            <a:off x="3708400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25</a:t>
            </a:r>
          </a:p>
        </p:txBody>
      </p:sp>
      <p:sp>
        <p:nvSpPr>
          <p:cNvPr id="3101" name="AutoShape 29">
            <a:hlinkClick r:id="rId27" action="ppaction://hlinksldjump"/>
          </p:cNvPr>
          <p:cNvSpPr>
            <a:spLocks noChangeArrowheads="1"/>
          </p:cNvSpPr>
          <p:nvPr/>
        </p:nvSpPr>
        <p:spPr bwMode="auto">
          <a:xfrm rot="5400000">
            <a:off x="2555875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24</a:t>
            </a:r>
          </a:p>
        </p:txBody>
      </p:sp>
      <p:sp>
        <p:nvSpPr>
          <p:cNvPr id="3102" name="AutoShape 30">
            <a:hlinkClick r:id="rId28" action="ppaction://hlinksldjump"/>
          </p:cNvPr>
          <p:cNvSpPr>
            <a:spLocks noChangeArrowheads="1"/>
          </p:cNvSpPr>
          <p:nvPr/>
        </p:nvSpPr>
        <p:spPr bwMode="auto">
          <a:xfrm rot="5400000">
            <a:off x="1403350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23</a:t>
            </a:r>
          </a:p>
        </p:txBody>
      </p:sp>
      <p:sp>
        <p:nvSpPr>
          <p:cNvPr id="3103" name="AutoShape 31">
            <a:hlinkClick r:id="rId29" action="ppaction://hlinksldjump"/>
          </p:cNvPr>
          <p:cNvSpPr>
            <a:spLocks noChangeArrowheads="1"/>
          </p:cNvSpPr>
          <p:nvPr/>
        </p:nvSpPr>
        <p:spPr bwMode="auto">
          <a:xfrm rot="5400000">
            <a:off x="250825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22</a:t>
            </a:r>
          </a:p>
        </p:txBody>
      </p:sp>
      <p:sp>
        <p:nvSpPr>
          <p:cNvPr id="3143" name="AutoShape 71"/>
          <p:cNvSpPr>
            <a:spLocks noChangeArrowheads="1"/>
          </p:cNvSpPr>
          <p:nvPr/>
        </p:nvSpPr>
        <p:spPr bwMode="auto">
          <a:xfrm rot="5400000">
            <a:off x="3708400" y="1889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</a:t>
            </a:r>
          </a:p>
        </p:txBody>
      </p:sp>
      <p:sp>
        <p:nvSpPr>
          <p:cNvPr id="3144" name="AutoShape 72"/>
          <p:cNvSpPr>
            <a:spLocks noChangeArrowheads="1"/>
          </p:cNvSpPr>
          <p:nvPr/>
        </p:nvSpPr>
        <p:spPr bwMode="auto">
          <a:xfrm rot="5400000">
            <a:off x="3132138" y="10525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</a:t>
            </a:r>
          </a:p>
        </p:txBody>
      </p:sp>
      <p:sp>
        <p:nvSpPr>
          <p:cNvPr id="3145" name="AutoShape 73"/>
          <p:cNvSpPr>
            <a:spLocks noChangeArrowheads="1"/>
          </p:cNvSpPr>
          <p:nvPr/>
        </p:nvSpPr>
        <p:spPr bwMode="auto">
          <a:xfrm rot="5400000">
            <a:off x="4284663" y="10525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3</a:t>
            </a:r>
          </a:p>
        </p:txBody>
      </p:sp>
      <p:sp>
        <p:nvSpPr>
          <p:cNvPr id="3146" name="AutoShape 74"/>
          <p:cNvSpPr>
            <a:spLocks noChangeArrowheads="1"/>
          </p:cNvSpPr>
          <p:nvPr/>
        </p:nvSpPr>
        <p:spPr bwMode="auto">
          <a:xfrm rot="5400000">
            <a:off x="4859338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6</a:t>
            </a:r>
          </a:p>
        </p:txBody>
      </p:sp>
      <p:sp>
        <p:nvSpPr>
          <p:cNvPr id="3147" name="AutoShape 75"/>
          <p:cNvSpPr>
            <a:spLocks noChangeArrowheads="1"/>
          </p:cNvSpPr>
          <p:nvPr/>
        </p:nvSpPr>
        <p:spPr bwMode="auto">
          <a:xfrm rot="5400000">
            <a:off x="3708400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5</a:t>
            </a:r>
          </a:p>
        </p:txBody>
      </p:sp>
      <p:sp>
        <p:nvSpPr>
          <p:cNvPr id="3148" name="AutoShape 76"/>
          <p:cNvSpPr>
            <a:spLocks noChangeArrowheads="1"/>
          </p:cNvSpPr>
          <p:nvPr/>
        </p:nvSpPr>
        <p:spPr bwMode="auto">
          <a:xfrm rot="5400000">
            <a:off x="2555875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4</a:t>
            </a:r>
          </a:p>
        </p:txBody>
      </p:sp>
      <p:sp>
        <p:nvSpPr>
          <p:cNvPr id="3149" name="AutoShape 77"/>
          <p:cNvSpPr>
            <a:spLocks noChangeArrowheads="1"/>
          </p:cNvSpPr>
          <p:nvPr/>
        </p:nvSpPr>
        <p:spPr bwMode="auto">
          <a:xfrm rot="5400000">
            <a:off x="5435600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10</a:t>
            </a:r>
          </a:p>
        </p:txBody>
      </p:sp>
      <p:sp>
        <p:nvSpPr>
          <p:cNvPr id="3150" name="AutoShape 78"/>
          <p:cNvSpPr>
            <a:spLocks noChangeArrowheads="1"/>
          </p:cNvSpPr>
          <p:nvPr/>
        </p:nvSpPr>
        <p:spPr bwMode="auto">
          <a:xfrm rot="5400000">
            <a:off x="4284663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9</a:t>
            </a:r>
          </a:p>
        </p:txBody>
      </p:sp>
      <p:sp>
        <p:nvSpPr>
          <p:cNvPr id="3151" name="AutoShape 79"/>
          <p:cNvSpPr>
            <a:spLocks noChangeArrowheads="1"/>
          </p:cNvSpPr>
          <p:nvPr/>
        </p:nvSpPr>
        <p:spPr bwMode="auto">
          <a:xfrm rot="5400000">
            <a:off x="3132138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8</a:t>
            </a:r>
          </a:p>
        </p:txBody>
      </p:sp>
      <p:sp>
        <p:nvSpPr>
          <p:cNvPr id="3152" name="AutoShape 80"/>
          <p:cNvSpPr>
            <a:spLocks noChangeArrowheads="1"/>
          </p:cNvSpPr>
          <p:nvPr/>
        </p:nvSpPr>
        <p:spPr bwMode="auto">
          <a:xfrm rot="5400000">
            <a:off x="1979613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7</a:t>
            </a:r>
          </a:p>
        </p:txBody>
      </p:sp>
      <p:sp>
        <p:nvSpPr>
          <p:cNvPr id="3153" name="AutoShape 81"/>
          <p:cNvSpPr>
            <a:spLocks noChangeArrowheads="1"/>
          </p:cNvSpPr>
          <p:nvPr/>
        </p:nvSpPr>
        <p:spPr bwMode="auto">
          <a:xfrm rot="5400000">
            <a:off x="6011863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15</a:t>
            </a:r>
          </a:p>
        </p:txBody>
      </p:sp>
      <p:sp>
        <p:nvSpPr>
          <p:cNvPr id="3154" name="AutoShape 82"/>
          <p:cNvSpPr>
            <a:spLocks noChangeArrowheads="1"/>
          </p:cNvSpPr>
          <p:nvPr/>
        </p:nvSpPr>
        <p:spPr bwMode="auto">
          <a:xfrm rot="5400000">
            <a:off x="4859338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14</a:t>
            </a:r>
          </a:p>
        </p:txBody>
      </p:sp>
      <p:sp>
        <p:nvSpPr>
          <p:cNvPr id="3156" name="AutoShape 84"/>
          <p:cNvSpPr>
            <a:spLocks noChangeArrowheads="1"/>
          </p:cNvSpPr>
          <p:nvPr/>
        </p:nvSpPr>
        <p:spPr bwMode="auto">
          <a:xfrm rot="5400000">
            <a:off x="2555875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12</a:t>
            </a:r>
          </a:p>
        </p:txBody>
      </p:sp>
      <p:sp>
        <p:nvSpPr>
          <p:cNvPr id="3157" name="AutoShape 85"/>
          <p:cNvSpPr>
            <a:spLocks noChangeArrowheads="1"/>
          </p:cNvSpPr>
          <p:nvPr/>
        </p:nvSpPr>
        <p:spPr bwMode="auto">
          <a:xfrm rot="5400000">
            <a:off x="1403350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11</a:t>
            </a:r>
          </a:p>
        </p:txBody>
      </p:sp>
      <p:sp>
        <p:nvSpPr>
          <p:cNvPr id="3158" name="AutoShape 86"/>
          <p:cNvSpPr>
            <a:spLocks noChangeArrowheads="1"/>
          </p:cNvSpPr>
          <p:nvPr/>
        </p:nvSpPr>
        <p:spPr bwMode="auto">
          <a:xfrm rot="5400000">
            <a:off x="6588125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21</a:t>
            </a:r>
          </a:p>
        </p:txBody>
      </p:sp>
      <p:sp>
        <p:nvSpPr>
          <p:cNvPr id="3159" name="AutoShape 87"/>
          <p:cNvSpPr>
            <a:spLocks noChangeArrowheads="1"/>
          </p:cNvSpPr>
          <p:nvPr/>
        </p:nvSpPr>
        <p:spPr bwMode="auto">
          <a:xfrm rot="5400000">
            <a:off x="5435600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20</a:t>
            </a:r>
          </a:p>
        </p:txBody>
      </p:sp>
      <p:sp>
        <p:nvSpPr>
          <p:cNvPr id="3160" name="AutoShape 88"/>
          <p:cNvSpPr>
            <a:spLocks noChangeArrowheads="1"/>
          </p:cNvSpPr>
          <p:nvPr/>
        </p:nvSpPr>
        <p:spPr bwMode="auto">
          <a:xfrm rot="5400000">
            <a:off x="4284663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19</a:t>
            </a:r>
          </a:p>
        </p:txBody>
      </p:sp>
      <p:sp>
        <p:nvSpPr>
          <p:cNvPr id="3161" name="AutoShape 89"/>
          <p:cNvSpPr>
            <a:spLocks noChangeArrowheads="1"/>
          </p:cNvSpPr>
          <p:nvPr/>
        </p:nvSpPr>
        <p:spPr bwMode="auto">
          <a:xfrm rot="5400000">
            <a:off x="3132138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18</a:t>
            </a:r>
          </a:p>
        </p:txBody>
      </p:sp>
      <p:sp>
        <p:nvSpPr>
          <p:cNvPr id="3162" name="AutoShape 90"/>
          <p:cNvSpPr>
            <a:spLocks noChangeArrowheads="1"/>
          </p:cNvSpPr>
          <p:nvPr/>
        </p:nvSpPr>
        <p:spPr bwMode="auto">
          <a:xfrm rot="5400000">
            <a:off x="1979613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17</a:t>
            </a:r>
          </a:p>
        </p:txBody>
      </p:sp>
      <p:sp>
        <p:nvSpPr>
          <p:cNvPr id="3163" name="AutoShape 91"/>
          <p:cNvSpPr>
            <a:spLocks noChangeArrowheads="1"/>
          </p:cNvSpPr>
          <p:nvPr/>
        </p:nvSpPr>
        <p:spPr bwMode="auto">
          <a:xfrm rot="5400000">
            <a:off x="827088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16</a:t>
            </a:r>
          </a:p>
        </p:txBody>
      </p:sp>
      <p:sp>
        <p:nvSpPr>
          <p:cNvPr id="3164" name="AutoShape 92"/>
          <p:cNvSpPr>
            <a:spLocks noChangeArrowheads="1"/>
          </p:cNvSpPr>
          <p:nvPr/>
        </p:nvSpPr>
        <p:spPr bwMode="auto">
          <a:xfrm rot="5400000">
            <a:off x="250825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22</a:t>
            </a:r>
          </a:p>
        </p:txBody>
      </p:sp>
      <p:sp>
        <p:nvSpPr>
          <p:cNvPr id="3165" name="AutoShape 93"/>
          <p:cNvSpPr>
            <a:spLocks noChangeArrowheads="1"/>
          </p:cNvSpPr>
          <p:nvPr/>
        </p:nvSpPr>
        <p:spPr bwMode="auto">
          <a:xfrm rot="5400000">
            <a:off x="1403350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23</a:t>
            </a:r>
          </a:p>
        </p:txBody>
      </p:sp>
      <p:sp>
        <p:nvSpPr>
          <p:cNvPr id="3166" name="AutoShape 94"/>
          <p:cNvSpPr>
            <a:spLocks noChangeArrowheads="1"/>
          </p:cNvSpPr>
          <p:nvPr/>
        </p:nvSpPr>
        <p:spPr bwMode="auto">
          <a:xfrm rot="5400000">
            <a:off x="2555875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24</a:t>
            </a:r>
          </a:p>
        </p:txBody>
      </p:sp>
      <p:sp>
        <p:nvSpPr>
          <p:cNvPr id="3167" name="AutoShape 95"/>
          <p:cNvSpPr>
            <a:spLocks noChangeArrowheads="1"/>
          </p:cNvSpPr>
          <p:nvPr/>
        </p:nvSpPr>
        <p:spPr bwMode="auto">
          <a:xfrm rot="5400000">
            <a:off x="3708400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25</a:t>
            </a:r>
          </a:p>
        </p:txBody>
      </p:sp>
      <p:sp>
        <p:nvSpPr>
          <p:cNvPr id="3168" name="AutoShape 96"/>
          <p:cNvSpPr>
            <a:spLocks noChangeArrowheads="1"/>
          </p:cNvSpPr>
          <p:nvPr/>
        </p:nvSpPr>
        <p:spPr bwMode="auto">
          <a:xfrm rot="5400000">
            <a:off x="4859338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26</a:t>
            </a:r>
          </a:p>
        </p:txBody>
      </p:sp>
      <p:sp>
        <p:nvSpPr>
          <p:cNvPr id="3169" name="AutoShape 97"/>
          <p:cNvSpPr>
            <a:spLocks noChangeArrowheads="1"/>
          </p:cNvSpPr>
          <p:nvPr/>
        </p:nvSpPr>
        <p:spPr bwMode="auto">
          <a:xfrm rot="5400000">
            <a:off x="6013450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27</a:t>
            </a:r>
          </a:p>
        </p:txBody>
      </p:sp>
      <p:sp>
        <p:nvSpPr>
          <p:cNvPr id="3170" name="AutoShape 98"/>
          <p:cNvSpPr>
            <a:spLocks noChangeArrowheads="1"/>
          </p:cNvSpPr>
          <p:nvPr/>
        </p:nvSpPr>
        <p:spPr bwMode="auto">
          <a:xfrm rot="5400000">
            <a:off x="7164388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28</a:t>
            </a:r>
          </a:p>
        </p:txBody>
      </p:sp>
      <p:sp>
        <p:nvSpPr>
          <p:cNvPr id="3171" name="AutoShape 99"/>
          <p:cNvSpPr>
            <a:spLocks noChangeArrowheads="1"/>
          </p:cNvSpPr>
          <p:nvPr/>
        </p:nvSpPr>
        <p:spPr bwMode="auto">
          <a:xfrm rot="5400000">
            <a:off x="3708400" y="1889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</a:t>
            </a:r>
          </a:p>
        </p:txBody>
      </p:sp>
      <p:sp>
        <p:nvSpPr>
          <p:cNvPr id="3172" name="AutoShape 100"/>
          <p:cNvSpPr>
            <a:spLocks noChangeArrowheads="1"/>
          </p:cNvSpPr>
          <p:nvPr/>
        </p:nvSpPr>
        <p:spPr bwMode="auto">
          <a:xfrm rot="5400000">
            <a:off x="3132138" y="10525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</a:t>
            </a:r>
          </a:p>
        </p:txBody>
      </p:sp>
      <p:sp>
        <p:nvSpPr>
          <p:cNvPr id="3173" name="AutoShape 101"/>
          <p:cNvSpPr>
            <a:spLocks noChangeArrowheads="1"/>
          </p:cNvSpPr>
          <p:nvPr/>
        </p:nvSpPr>
        <p:spPr bwMode="auto">
          <a:xfrm rot="5400000">
            <a:off x="4284663" y="10525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3</a:t>
            </a:r>
          </a:p>
        </p:txBody>
      </p:sp>
      <p:sp>
        <p:nvSpPr>
          <p:cNvPr id="3174" name="AutoShape 102"/>
          <p:cNvSpPr>
            <a:spLocks noChangeArrowheads="1"/>
          </p:cNvSpPr>
          <p:nvPr/>
        </p:nvSpPr>
        <p:spPr bwMode="auto">
          <a:xfrm rot="5400000">
            <a:off x="2555875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4</a:t>
            </a:r>
          </a:p>
        </p:txBody>
      </p:sp>
      <p:sp>
        <p:nvSpPr>
          <p:cNvPr id="3175" name="AutoShape 103"/>
          <p:cNvSpPr>
            <a:spLocks noChangeArrowheads="1"/>
          </p:cNvSpPr>
          <p:nvPr/>
        </p:nvSpPr>
        <p:spPr bwMode="auto">
          <a:xfrm rot="5400000">
            <a:off x="3708400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5</a:t>
            </a:r>
          </a:p>
        </p:txBody>
      </p:sp>
      <p:sp>
        <p:nvSpPr>
          <p:cNvPr id="3176" name="AutoShape 104"/>
          <p:cNvSpPr>
            <a:spLocks noChangeArrowheads="1"/>
          </p:cNvSpPr>
          <p:nvPr/>
        </p:nvSpPr>
        <p:spPr bwMode="auto">
          <a:xfrm rot="5400000">
            <a:off x="4859338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6</a:t>
            </a:r>
          </a:p>
        </p:txBody>
      </p:sp>
      <p:sp>
        <p:nvSpPr>
          <p:cNvPr id="3177" name="AutoShape 105"/>
          <p:cNvSpPr>
            <a:spLocks noChangeArrowheads="1"/>
          </p:cNvSpPr>
          <p:nvPr/>
        </p:nvSpPr>
        <p:spPr bwMode="auto">
          <a:xfrm rot="5400000">
            <a:off x="1979613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7</a:t>
            </a:r>
          </a:p>
        </p:txBody>
      </p:sp>
      <p:sp>
        <p:nvSpPr>
          <p:cNvPr id="3178" name="AutoShape 106"/>
          <p:cNvSpPr>
            <a:spLocks noChangeArrowheads="1"/>
          </p:cNvSpPr>
          <p:nvPr/>
        </p:nvSpPr>
        <p:spPr bwMode="auto">
          <a:xfrm rot="5400000">
            <a:off x="3132138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8</a:t>
            </a:r>
          </a:p>
        </p:txBody>
      </p:sp>
      <p:sp>
        <p:nvSpPr>
          <p:cNvPr id="3179" name="AutoShape 107"/>
          <p:cNvSpPr>
            <a:spLocks noChangeArrowheads="1"/>
          </p:cNvSpPr>
          <p:nvPr/>
        </p:nvSpPr>
        <p:spPr bwMode="auto">
          <a:xfrm rot="5400000">
            <a:off x="4284663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9</a:t>
            </a:r>
          </a:p>
        </p:txBody>
      </p:sp>
      <p:sp>
        <p:nvSpPr>
          <p:cNvPr id="3180" name="AutoShape 108"/>
          <p:cNvSpPr>
            <a:spLocks noChangeArrowheads="1"/>
          </p:cNvSpPr>
          <p:nvPr/>
        </p:nvSpPr>
        <p:spPr bwMode="auto">
          <a:xfrm rot="5400000">
            <a:off x="5435600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10</a:t>
            </a:r>
          </a:p>
        </p:txBody>
      </p:sp>
      <p:sp>
        <p:nvSpPr>
          <p:cNvPr id="3181" name="AutoShape 109"/>
          <p:cNvSpPr>
            <a:spLocks noChangeArrowheads="1"/>
          </p:cNvSpPr>
          <p:nvPr/>
        </p:nvSpPr>
        <p:spPr bwMode="auto">
          <a:xfrm rot="5400000">
            <a:off x="1403350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11</a:t>
            </a:r>
          </a:p>
        </p:txBody>
      </p:sp>
      <p:sp>
        <p:nvSpPr>
          <p:cNvPr id="3182" name="AutoShape 110"/>
          <p:cNvSpPr>
            <a:spLocks noChangeArrowheads="1"/>
          </p:cNvSpPr>
          <p:nvPr/>
        </p:nvSpPr>
        <p:spPr bwMode="auto">
          <a:xfrm rot="5400000">
            <a:off x="2555875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12</a:t>
            </a:r>
          </a:p>
        </p:txBody>
      </p:sp>
      <p:sp>
        <p:nvSpPr>
          <p:cNvPr id="3184" name="AutoShape 112"/>
          <p:cNvSpPr>
            <a:spLocks noChangeArrowheads="1"/>
          </p:cNvSpPr>
          <p:nvPr/>
        </p:nvSpPr>
        <p:spPr bwMode="auto">
          <a:xfrm rot="5400000">
            <a:off x="4859338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14</a:t>
            </a:r>
          </a:p>
        </p:txBody>
      </p:sp>
      <p:sp>
        <p:nvSpPr>
          <p:cNvPr id="3185" name="AutoShape 113"/>
          <p:cNvSpPr>
            <a:spLocks noChangeArrowheads="1"/>
          </p:cNvSpPr>
          <p:nvPr/>
        </p:nvSpPr>
        <p:spPr bwMode="auto">
          <a:xfrm rot="5400000">
            <a:off x="6011863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15</a:t>
            </a:r>
          </a:p>
        </p:txBody>
      </p:sp>
      <p:sp>
        <p:nvSpPr>
          <p:cNvPr id="3186" name="AutoShape 114"/>
          <p:cNvSpPr>
            <a:spLocks noChangeArrowheads="1"/>
          </p:cNvSpPr>
          <p:nvPr/>
        </p:nvSpPr>
        <p:spPr bwMode="auto">
          <a:xfrm rot="5400000">
            <a:off x="827088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16</a:t>
            </a:r>
          </a:p>
        </p:txBody>
      </p:sp>
      <p:sp>
        <p:nvSpPr>
          <p:cNvPr id="3187" name="AutoShape 115"/>
          <p:cNvSpPr>
            <a:spLocks noChangeArrowheads="1"/>
          </p:cNvSpPr>
          <p:nvPr/>
        </p:nvSpPr>
        <p:spPr bwMode="auto">
          <a:xfrm rot="5400000">
            <a:off x="1979613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17</a:t>
            </a:r>
          </a:p>
        </p:txBody>
      </p:sp>
      <p:sp>
        <p:nvSpPr>
          <p:cNvPr id="3188" name="AutoShape 116"/>
          <p:cNvSpPr>
            <a:spLocks noChangeArrowheads="1"/>
          </p:cNvSpPr>
          <p:nvPr/>
        </p:nvSpPr>
        <p:spPr bwMode="auto">
          <a:xfrm rot="5400000">
            <a:off x="3132138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18</a:t>
            </a:r>
          </a:p>
        </p:txBody>
      </p:sp>
      <p:sp>
        <p:nvSpPr>
          <p:cNvPr id="3189" name="AutoShape 117"/>
          <p:cNvSpPr>
            <a:spLocks noChangeArrowheads="1"/>
          </p:cNvSpPr>
          <p:nvPr/>
        </p:nvSpPr>
        <p:spPr bwMode="auto">
          <a:xfrm rot="5400000">
            <a:off x="4284663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19</a:t>
            </a:r>
          </a:p>
        </p:txBody>
      </p:sp>
      <p:sp>
        <p:nvSpPr>
          <p:cNvPr id="3190" name="AutoShape 118"/>
          <p:cNvSpPr>
            <a:spLocks noChangeArrowheads="1"/>
          </p:cNvSpPr>
          <p:nvPr/>
        </p:nvSpPr>
        <p:spPr bwMode="auto">
          <a:xfrm rot="5400000">
            <a:off x="5435600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20</a:t>
            </a:r>
          </a:p>
        </p:txBody>
      </p:sp>
      <p:sp>
        <p:nvSpPr>
          <p:cNvPr id="3191" name="AutoShape 119"/>
          <p:cNvSpPr>
            <a:spLocks noChangeArrowheads="1"/>
          </p:cNvSpPr>
          <p:nvPr/>
        </p:nvSpPr>
        <p:spPr bwMode="auto">
          <a:xfrm rot="5400000">
            <a:off x="6588125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21</a:t>
            </a:r>
          </a:p>
        </p:txBody>
      </p:sp>
      <p:sp>
        <p:nvSpPr>
          <p:cNvPr id="3192" name="AutoShape 120"/>
          <p:cNvSpPr>
            <a:spLocks noChangeArrowheads="1"/>
          </p:cNvSpPr>
          <p:nvPr/>
        </p:nvSpPr>
        <p:spPr bwMode="auto">
          <a:xfrm rot="5400000">
            <a:off x="250825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22</a:t>
            </a:r>
          </a:p>
        </p:txBody>
      </p:sp>
      <p:sp>
        <p:nvSpPr>
          <p:cNvPr id="3193" name="AutoShape 121"/>
          <p:cNvSpPr>
            <a:spLocks noChangeArrowheads="1"/>
          </p:cNvSpPr>
          <p:nvPr/>
        </p:nvSpPr>
        <p:spPr bwMode="auto">
          <a:xfrm rot="5400000">
            <a:off x="1403350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23</a:t>
            </a:r>
          </a:p>
        </p:txBody>
      </p:sp>
      <p:sp>
        <p:nvSpPr>
          <p:cNvPr id="3194" name="AutoShape 122"/>
          <p:cNvSpPr>
            <a:spLocks noChangeArrowheads="1"/>
          </p:cNvSpPr>
          <p:nvPr/>
        </p:nvSpPr>
        <p:spPr bwMode="auto">
          <a:xfrm rot="5400000">
            <a:off x="2555875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24</a:t>
            </a:r>
          </a:p>
        </p:txBody>
      </p:sp>
      <p:sp>
        <p:nvSpPr>
          <p:cNvPr id="3195" name="AutoShape 123"/>
          <p:cNvSpPr>
            <a:spLocks noChangeArrowheads="1"/>
          </p:cNvSpPr>
          <p:nvPr/>
        </p:nvSpPr>
        <p:spPr bwMode="auto">
          <a:xfrm rot="5400000">
            <a:off x="3708400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25</a:t>
            </a:r>
          </a:p>
        </p:txBody>
      </p:sp>
      <p:sp>
        <p:nvSpPr>
          <p:cNvPr id="3196" name="AutoShape 124"/>
          <p:cNvSpPr>
            <a:spLocks noChangeArrowheads="1"/>
          </p:cNvSpPr>
          <p:nvPr/>
        </p:nvSpPr>
        <p:spPr bwMode="auto">
          <a:xfrm rot="5400000">
            <a:off x="4859338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26</a:t>
            </a:r>
          </a:p>
        </p:txBody>
      </p:sp>
      <p:sp>
        <p:nvSpPr>
          <p:cNvPr id="3197" name="AutoShape 125"/>
          <p:cNvSpPr>
            <a:spLocks noChangeArrowheads="1"/>
          </p:cNvSpPr>
          <p:nvPr/>
        </p:nvSpPr>
        <p:spPr bwMode="auto">
          <a:xfrm rot="5400000">
            <a:off x="6011863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27</a:t>
            </a:r>
          </a:p>
        </p:txBody>
      </p:sp>
      <p:sp>
        <p:nvSpPr>
          <p:cNvPr id="3198" name="AutoShape 126"/>
          <p:cNvSpPr>
            <a:spLocks noChangeArrowheads="1"/>
          </p:cNvSpPr>
          <p:nvPr/>
        </p:nvSpPr>
        <p:spPr bwMode="auto">
          <a:xfrm rot="5400000">
            <a:off x="7164388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/>
              <a:t>28</a:t>
            </a:r>
          </a:p>
        </p:txBody>
      </p:sp>
      <p:sp>
        <p:nvSpPr>
          <p:cNvPr id="3199" name="AutoShape 127"/>
          <p:cNvSpPr>
            <a:spLocks noChangeArrowheads="1"/>
          </p:cNvSpPr>
          <p:nvPr/>
        </p:nvSpPr>
        <p:spPr bwMode="auto">
          <a:xfrm rot="5400000">
            <a:off x="3708400" y="1889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</a:t>
            </a:r>
          </a:p>
        </p:txBody>
      </p:sp>
      <p:sp>
        <p:nvSpPr>
          <p:cNvPr id="3200" name="AutoShape 128"/>
          <p:cNvSpPr>
            <a:spLocks noChangeArrowheads="1"/>
          </p:cNvSpPr>
          <p:nvPr/>
        </p:nvSpPr>
        <p:spPr bwMode="auto">
          <a:xfrm rot="5400000">
            <a:off x="3132138" y="10525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2</a:t>
            </a:r>
          </a:p>
        </p:txBody>
      </p:sp>
      <p:sp>
        <p:nvSpPr>
          <p:cNvPr id="3201" name="AutoShape 129"/>
          <p:cNvSpPr>
            <a:spLocks noChangeArrowheads="1"/>
          </p:cNvSpPr>
          <p:nvPr/>
        </p:nvSpPr>
        <p:spPr bwMode="auto">
          <a:xfrm rot="5400000">
            <a:off x="4284663" y="10525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3</a:t>
            </a:r>
          </a:p>
        </p:txBody>
      </p:sp>
      <p:sp>
        <p:nvSpPr>
          <p:cNvPr id="3202" name="AutoShape 130"/>
          <p:cNvSpPr>
            <a:spLocks noChangeArrowheads="1"/>
          </p:cNvSpPr>
          <p:nvPr/>
        </p:nvSpPr>
        <p:spPr bwMode="auto">
          <a:xfrm rot="5400000">
            <a:off x="2555875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4</a:t>
            </a:r>
          </a:p>
        </p:txBody>
      </p:sp>
      <p:sp>
        <p:nvSpPr>
          <p:cNvPr id="3203" name="AutoShape 131"/>
          <p:cNvSpPr>
            <a:spLocks noChangeArrowheads="1"/>
          </p:cNvSpPr>
          <p:nvPr/>
        </p:nvSpPr>
        <p:spPr bwMode="auto">
          <a:xfrm rot="5400000">
            <a:off x="3708400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5</a:t>
            </a:r>
          </a:p>
        </p:txBody>
      </p:sp>
      <p:sp>
        <p:nvSpPr>
          <p:cNvPr id="3204" name="AutoShape 132"/>
          <p:cNvSpPr>
            <a:spLocks noChangeArrowheads="1"/>
          </p:cNvSpPr>
          <p:nvPr/>
        </p:nvSpPr>
        <p:spPr bwMode="auto">
          <a:xfrm rot="5400000">
            <a:off x="4859338" y="1916113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6</a:t>
            </a:r>
          </a:p>
        </p:txBody>
      </p:sp>
      <p:sp>
        <p:nvSpPr>
          <p:cNvPr id="3205" name="AutoShape 133"/>
          <p:cNvSpPr>
            <a:spLocks noChangeArrowheads="1"/>
          </p:cNvSpPr>
          <p:nvPr/>
        </p:nvSpPr>
        <p:spPr bwMode="auto">
          <a:xfrm rot="5400000">
            <a:off x="1979613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7</a:t>
            </a:r>
          </a:p>
        </p:txBody>
      </p:sp>
      <p:sp>
        <p:nvSpPr>
          <p:cNvPr id="3206" name="AutoShape 134"/>
          <p:cNvSpPr>
            <a:spLocks noChangeArrowheads="1"/>
          </p:cNvSpPr>
          <p:nvPr/>
        </p:nvSpPr>
        <p:spPr bwMode="auto">
          <a:xfrm rot="5400000">
            <a:off x="3132138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8</a:t>
            </a:r>
          </a:p>
        </p:txBody>
      </p:sp>
      <p:sp>
        <p:nvSpPr>
          <p:cNvPr id="3207" name="AutoShape 135"/>
          <p:cNvSpPr>
            <a:spLocks noChangeArrowheads="1"/>
          </p:cNvSpPr>
          <p:nvPr/>
        </p:nvSpPr>
        <p:spPr bwMode="auto">
          <a:xfrm rot="5400000">
            <a:off x="4284663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9</a:t>
            </a:r>
          </a:p>
        </p:txBody>
      </p:sp>
      <p:sp>
        <p:nvSpPr>
          <p:cNvPr id="3208" name="AutoShape 136"/>
          <p:cNvSpPr>
            <a:spLocks noChangeArrowheads="1"/>
          </p:cNvSpPr>
          <p:nvPr/>
        </p:nvSpPr>
        <p:spPr bwMode="auto">
          <a:xfrm rot="5400000">
            <a:off x="5435600" y="27813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10</a:t>
            </a:r>
          </a:p>
        </p:txBody>
      </p:sp>
      <p:sp>
        <p:nvSpPr>
          <p:cNvPr id="3209" name="AutoShape 137"/>
          <p:cNvSpPr>
            <a:spLocks noChangeArrowheads="1"/>
          </p:cNvSpPr>
          <p:nvPr/>
        </p:nvSpPr>
        <p:spPr bwMode="auto">
          <a:xfrm rot="5400000">
            <a:off x="1403350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11</a:t>
            </a:r>
          </a:p>
        </p:txBody>
      </p:sp>
      <p:sp>
        <p:nvSpPr>
          <p:cNvPr id="3210" name="AutoShape 138"/>
          <p:cNvSpPr>
            <a:spLocks noChangeArrowheads="1"/>
          </p:cNvSpPr>
          <p:nvPr/>
        </p:nvSpPr>
        <p:spPr bwMode="auto">
          <a:xfrm rot="5400000">
            <a:off x="2555875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12</a:t>
            </a:r>
          </a:p>
        </p:txBody>
      </p:sp>
      <p:sp>
        <p:nvSpPr>
          <p:cNvPr id="3212" name="AutoShape 140"/>
          <p:cNvSpPr>
            <a:spLocks noChangeArrowheads="1"/>
          </p:cNvSpPr>
          <p:nvPr/>
        </p:nvSpPr>
        <p:spPr bwMode="auto">
          <a:xfrm rot="5400000">
            <a:off x="4859338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14</a:t>
            </a:r>
          </a:p>
        </p:txBody>
      </p:sp>
      <p:sp>
        <p:nvSpPr>
          <p:cNvPr id="3213" name="AutoShape 141"/>
          <p:cNvSpPr>
            <a:spLocks noChangeArrowheads="1"/>
          </p:cNvSpPr>
          <p:nvPr/>
        </p:nvSpPr>
        <p:spPr bwMode="auto">
          <a:xfrm rot="5400000">
            <a:off x="6011863" y="36449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15</a:t>
            </a:r>
          </a:p>
        </p:txBody>
      </p:sp>
      <p:sp>
        <p:nvSpPr>
          <p:cNvPr id="3214" name="AutoShape 142"/>
          <p:cNvSpPr>
            <a:spLocks noChangeArrowheads="1"/>
          </p:cNvSpPr>
          <p:nvPr/>
        </p:nvSpPr>
        <p:spPr bwMode="auto">
          <a:xfrm rot="5400000">
            <a:off x="827088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16</a:t>
            </a:r>
          </a:p>
        </p:txBody>
      </p:sp>
      <p:sp>
        <p:nvSpPr>
          <p:cNvPr id="3215" name="AutoShape 143"/>
          <p:cNvSpPr>
            <a:spLocks noChangeArrowheads="1"/>
          </p:cNvSpPr>
          <p:nvPr/>
        </p:nvSpPr>
        <p:spPr bwMode="auto">
          <a:xfrm rot="5400000">
            <a:off x="1979613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17</a:t>
            </a:r>
          </a:p>
        </p:txBody>
      </p:sp>
      <p:sp>
        <p:nvSpPr>
          <p:cNvPr id="3216" name="AutoShape 144"/>
          <p:cNvSpPr>
            <a:spLocks noChangeArrowheads="1"/>
          </p:cNvSpPr>
          <p:nvPr/>
        </p:nvSpPr>
        <p:spPr bwMode="auto">
          <a:xfrm rot="5400000">
            <a:off x="3132138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18</a:t>
            </a:r>
          </a:p>
        </p:txBody>
      </p:sp>
      <p:sp>
        <p:nvSpPr>
          <p:cNvPr id="3217" name="AutoShape 145"/>
          <p:cNvSpPr>
            <a:spLocks noChangeArrowheads="1"/>
          </p:cNvSpPr>
          <p:nvPr/>
        </p:nvSpPr>
        <p:spPr bwMode="auto">
          <a:xfrm rot="5400000">
            <a:off x="4284663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19</a:t>
            </a:r>
          </a:p>
        </p:txBody>
      </p:sp>
      <p:sp>
        <p:nvSpPr>
          <p:cNvPr id="3218" name="AutoShape 146"/>
          <p:cNvSpPr>
            <a:spLocks noChangeArrowheads="1"/>
          </p:cNvSpPr>
          <p:nvPr/>
        </p:nvSpPr>
        <p:spPr bwMode="auto">
          <a:xfrm rot="5400000">
            <a:off x="5435600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20</a:t>
            </a:r>
          </a:p>
        </p:txBody>
      </p:sp>
      <p:sp>
        <p:nvSpPr>
          <p:cNvPr id="3219" name="AutoShape 147"/>
          <p:cNvSpPr>
            <a:spLocks noChangeArrowheads="1"/>
          </p:cNvSpPr>
          <p:nvPr/>
        </p:nvSpPr>
        <p:spPr bwMode="auto">
          <a:xfrm rot="5400000">
            <a:off x="6588125" y="4508500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21</a:t>
            </a:r>
          </a:p>
        </p:txBody>
      </p:sp>
      <p:sp>
        <p:nvSpPr>
          <p:cNvPr id="3220" name="AutoShape 148"/>
          <p:cNvSpPr>
            <a:spLocks noChangeArrowheads="1"/>
          </p:cNvSpPr>
          <p:nvPr/>
        </p:nvSpPr>
        <p:spPr bwMode="auto">
          <a:xfrm rot="5400000">
            <a:off x="250825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22</a:t>
            </a:r>
          </a:p>
        </p:txBody>
      </p:sp>
      <p:sp>
        <p:nvSpPr>
          <p:cNvPr id="3221" name="AutoShape 149"/>
          <p:cNvSpPr>
            <a:spLocks noChangeArrowheads="1"/>
          </p:cNvSpPr>
          <p:nvPr/>
        </p:nvSpPr>
        <p:spPr bwMode="auto">
          <a:xfrm rot="5400000">
            <a:off x="1403350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23</a:t>
            </a:r>
          </a:p>
        </p:txBody>
      </p:sp>
      <p:sp>
        <p:nvSpPr>
          <p:cNvPr id="3222" name="AutoShape 150"/>
          <p:cNvSpPr>
            <a:spLocks noChangeArrowheads="1"/>
          </p:cNvSpPr>
          <p:nvPr/>
        </p:nvSpPr>
        <p:spPr bwMode="auto">
          <a:xfrm rot="5400000">
            <a:off x="2555875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24</a:t>
            </a:r>
          </a:p>
        </p:txBody>
      </p:sp>
      <p:sp>
        <p:nvSpPr>
          <p:cNvPr id="3223" name="AutoShape 151"/>
          <p:cNvSpPr>
            <a:spLocks noChangeArrowheads="1"/>
          </p:cNvSpPr>
          <p:nvPr/>
        </p:nvSpPr>
        <p:spPr bwMode="auto">
          <a:xfrm rot="5400000">
            <a:off x="3708400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25</a:t>
            </a:r>
          </a:p>
        </p:txBody>
      </p:sp>
      <p:sp>
        <p:nvSpPr>
          <p:cNvPr id="3224" name="AutoShape 152"/>
          <p:cNvSpPr>
            <a:spLocks noChangeArrowheads="1"/>
          </p:cNvSpPr>
          <p:nvPr/>
        </p:nvSpPr>
        <p:spPr bwMode="auto">
          <a:xfrm rot="5400000">
            <a:off x="4859338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26</a:t>
            </a:r>
          </a:p>
        </p:txBody>
      </p:sp>
      <p:sp>
        <p:nvSpPr>
          <p:cNvPr id="3225" name="AutoShape 153"/>
          <p:cNvSpPr>
            <a:spLocks noChangeArrowheads="1"/>
          </p:cNvSpPr>
          <p:nvPr/>
        </p:nvSpPr>
        <p:spPr bwMode="auto">
          <a:xfrm rot="5400000">
            <a:off x="6013450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27</a:t>
            </a:r>
          </a:p>
        </p:txBody>
      </p:sp>
      <p:sp>
        <p:nvSpPr>
          <p:cNvPr id="3226" name="AutoShape 154"/>
          <p:cNvSpPr>
            <a:spLocks noChangeArrowheads="1"/>
          </p:cNvSpPr>
          <p:nvPr/>
        </p:nvSpPr>
        <p:spPr bwMode="auto">
          <a:xfrm rot="5400000">
            <a:off x="7164388" y="5373688"/>
            <a:ext cx="1079500" cy="10795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pPr algn="ctr"/>
            <a:r>
              <a:rPr lang="cs-CZ" dirty="0"/>
              <a:t>28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0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0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 nodeType="clickPar">
                      <p:stCondLst>
                        <p:cond delay="0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0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 nodeType="clickPar">
                      <p:stCondLst>
                        <p:cond delay="0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0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0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 nodeType="clickPar">
                      <p:stCondLst>
                        <p:cond delay="0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0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 nodeType="clickPar">
                      <p:stCondLst>
                        <p:cond delay="0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6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0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0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0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 nodeType="clickPar">
                      <p:stCondLst>
                        <p:cond delay="0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0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0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 nodeType="clickPar">
                      <p:stCondLst>
                        <p:cond delay="0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0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 nodeType="clickPar">
                      <p:stCondLst>
                        <p:cond delay="0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 nodeType="clickPar">
                      <p:stCondLst>
                        <p:cond delay="0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03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3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 nodeType="clickPar">
                      <p:stCondLst>
                        <p:cond delay="0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02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3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 nodeType="clickPar">
                      <p:stCondLst>
                        <p:cond delay="0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01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0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3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 nodeType="clickPar">
                      <p:stCondLst>
                        <p:cond delay="0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9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30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 nodeType="clickPar">
                      <p:stCondLst>
                        <p:cond delay="0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3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 nodeType="clickPar">
                      <p:stCondLst>
                        <p:cond delay="0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8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 nodeType="clickPar">
                      <p:stCondLst>
                        <p:cond delay="0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 nodeType="clickPar">
                      <p:stCondLst>
                        <p:cond delay="0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 nodeType="clickPar">
                      <p:stCondLst>
                        <p:cond delay="0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5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3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 nodeType="clickPar">
                      <p:stCondLst>
                        <p:cond delay="0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8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 nodeType="clickPar">
                      <p:stCondLst>
                        <p:cond delay="0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7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3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 nodeType="clickPar">
                      <p:stCondLst>
                        <p:cond delay="0"/>
                      </p:stCondLst>
                      <p:childTnLst>
                        <p:par>
                          <p:cTn id="1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6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3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 nodeType="clickPar">
                      <p:stCondLst>
                        <p:cond delay="0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52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3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 nodeType="clickPar">
                      <p:stCondLst>
                        <p:cond delay="0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51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3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 nodeType="clickPar">
                      <p:stCondLst>
                        <p:cond delay="0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50"/>
                  </p:tgtEl>
                </p:cond>
              </p:nextCondLst>
            </p:seq>
            <p:seq concurrent="1" nextAc="seek">
              <p:cTn id="187" restart="whenNotActive" fill="hold" evtFilter="cancelBubble" nodeType="interactiveSeq">
                <p:stCondLst>
                  <p:cond evt="onClick" delay="0">
                    <p:tgtEl>
                      <p:spTgt spid="3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8" fill="hold" nodeType="clickPar">
                      <p:stCondLst>
                        <p:cond delay="0"/>
                      </p:stCondLst>
                      <p:childTnLst>
                        <p:par>
                          <p:cTn id="1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9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3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 nodeType="clickPar">
                      <p:stCondLst>
                        <p:cond delay="0"/>
                      </p:stCondLst>
                      <p:childTnLst>
                        <p:par>
                          <p:cTn id="1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57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3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 nodeType="clickPar">
                      <p:stCondLst>
                        <p:cond delay="0"/>
                      </p:stCondLst>
                      <p:childTnLst>
                        <p:par>
                          <p:cTn id="1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56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3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 nodeType="clickPar">
                      <p:stCondLst>
                        <p:cond delay="0"/>
                      </p:stCondLst>
                      <p:childTnLst>
                        <p:par>
                          <p:cTn id="2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55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3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 nodeType="clickPar">
                      <p:stCondLst>
                        <p:cond delay="0"/>
                      </p:stCondLst>
                      <p:childTnLst>
                        <p:par>
                          <p:cTn id="2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54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3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 nodeType="clickPar">
                      <p:stCondLst>
                        <p:cond delay="0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53"/>
                  </p:tgtEl>
                </p:cond>
              </p:nextCondLst>
            </p:seq>
            <p:seq concurrent="1" nextAc="seek">
              <p:cTn id="217" restart="whenNotActive" fill="hold" evtFilter="cancelBubble" nodeType="interactiveSeq">
                <p:stCondLst>
                  <p:cond evt="onClick" delay="0">
                    <p:tgtEl>
                      <p:spTgt spid="3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8" fill="hold" nodeType="clickPar">
                      <p:stCondLst>
                        <p:cond delay="0"/>
                      </p:stCondLst>
                      <p:childTnLst>
                        <p:par>
                          <p:cTn id="2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63"/>
                  </p:tgtEl>
                </p:cond>
              </p:nextCondLst>
            </p:seq>
            <p:seq concurrent="1" nextAc="seek">
              <p:cTn id="222" restart="whenNotActive" fill="hold" evtFilter="cancelBubble" nodeType="interactiveSeq">
                <p:stCondLst>
                  <p:cond evt="onClick" delay="0">
                    <p:tgtEl>
                      <p:spTgt spid="3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3" fill="hold" nodeType="clickPar">
                      <p:stCondLst>
                        <p:cond delay="0"/>
                      </p:stCondLst>
                      <p:childTnLst>
                        <p:par>
                          <p:cTn id="2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62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3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 nodeType="clickPar">
                      <p:stCondLst>
                        <p:cond delay="0"/>
                      </p:stCondLst>
                      <p:childTnLst>
                        <p:par>
                          <p:cTn id="2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61"/>
                  </p:tgtEl>
                </p:cond>
              </p:nextCondLst>
            </p:seq>
            <p:seq concurrent="1" nextAc="seek">
              <p:cTn id="232" restart="whenNotActive" fill="hold" evtFilter="cancelBubble" nodeType="interactiveSeq">
                <p:stCondLst>
                  <p:cond evt="onClick" delay="0">
                    <p:tgtEl>
                      <p:spTgt spid="3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3" fill="hold" nodeType="clickPar">
                      <p:stCondLst>
                        <p:cond delay="0"/>
                      </p:stCondLst>
                      <p:childTnLst>
                        <p:par>
                          <p:cTn id="2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60"/>
                  </p:tgtEl>
                </p:cond>
              </p:nextCondLst>
            </p:seq>
            <p:seq concurrent="1" nextAc="seek">
              <p:cTn id="237" restart="whenNotActive" fill="hold" evtFilter="cancelBubble" nodeType="interactiveSeq">
                <p:stCondLst>
                  <p:cond evt="onClick" delay="0">
                    <p:tgtEl>
                      <p:spTgt spid="3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8" fill="hold" nodeType="clickPar">
                      <p:stCondLst>
                        <p:cond delay="0"/>
                      </p:stCondLst>
                      <p:childTnLst>
                        <p:par>
                          <p:cTn id="2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59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3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 nodeType="clickPar">
                      <p:stCondLst>
                        <p:cond delay="0"/>
                      </p:stCondLst>
                      <p:childTnLst>
                        <p:par>
                          <p:cTn id="2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58"/>
                  </p:tgtEl>
                </p:cond>
              </p:nextCondLst>
            </p:seq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3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 nodeType="clickPar">
                      <p:stCondLst>
                        <p:cond delay="0"/>
                      </p:stCondLst>
                      <p:childTnLst>
                        <p:par>
                          <p:cTn id="2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64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3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 nodeType="clickPar">
                      <p:stCondLst>
                        <p:cond delay="0"/>
                      </p:stCondLst>
                      <p:childTnLst>
                        <p:par>
                          <p:cTn id="2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65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3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 nodeType="clickPar">
                      <p:stCondLst>
                        <p:cond delay="0"/>
                      </p:stCondLst>
                      <p:childTnLst>
                        <p:par>
                          <p:cTn id="2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66"/>
                  </p:tgtEl>
                </p:cond>
              </p:nextCondLst>
            </p:seq>
            <p:seq concurrent="1" nextAc="seek">
              <p:cTn id="262" restart="whenNotActive" fill="hold" evtFilter="cancelBubble" nodeType="interactiveSeq">
                <p:stCondLst>
                  <p:cond evt="onClick" delay="0">
                    <p:tgtEl>
                      <p:spTgt spid="3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3" fill="hold" nodeType="clickPar">
                      <p:stCondLst>
                        <p:cond delay="0"/>
                      </p:stCondLst>
                      <p:childTnLst>
                        <p:par>
                          <p:cTn id="2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67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3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 nodeType="clickPar">
                      <p:stCondLst>
                        <p:cond delay="0"/>
                      </p:stCondLst>
                      <p:childTnLst>
                        <p:par>
                          <p:cTn id="2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68"/>
                  </p:tgtEl>
                </p:cond>
              </p:nextCondLst>
            </p:seq>
            <p:seq concurrent="1" nextAc="seek">
              <p:cTn id="272" restart="whenNotActive" fill="hold" evtFilter="cancelBubble" nodeType="interactiveSeq">
                <p:stCondLst>
                  <p:cond evt="onClick" delay="0">
                    <p:tgtEl>
                      <p:spTgt spid="3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3" fill="hold" nodeType="clickPar">
                      <p:stCondLst>
                        <p:cond delay="0"/>
                      </p:stCondLst>
                      <p:childTnLst>
                        <p:par>
                          <p:cTn id="2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69"/>
                  </p:tgtEl>
                </p:cond>
              </p:nextCondLst>
            </p:seq>
            <p:seq concurrent="1" nextAc="seek">
              <p:cTn id="277" restart="whenNotActive" fill="hold" evtFilter="cancelBubble" nodeType="interactiveSeq">
                <p:stCondLst>
                  <p:cond evt="onClick" delay="0">
                    <p:tgtEl>
                      <p:spTgt spid="3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8" fill="hold" nodeType="clickPar">
                      <p:stCondLst>
                        <p:cond delay="0"/>
                      </p:stCondLst>
                      <p:childTnLst>
                        <p:par>
                          <p:cTn id="2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0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3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 nodeType="clickPar">
                      <p:stCondLst>
                        <p:cond delay="0"/>
                      </p:stCondLst>
                      <p:childTnLst>
                        <p:par>
                          <p:cTn id="2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1"/>
                  </p:tgtEl>
                </p:cond>
              </p:nextCondLst>
            </p:seq>
            <p:seq concurrent="1" nextAc="seek">
              <p:cTn id="287" restart="whenNotActive" fill="hold" evtFilter="cancelBubble" nodeType="interactiveSeq">
                <p:stCondLst>
                  <p:cond evt="onClick" delay="0">
                    <p:tgtEl>
                      <p:spTgt spid="3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8" fill="hold" nodeType="clickPar">
                      <p:stCondLst>
                        <p:cond delay="0"/>
                      </p:stCondLst>
                      <p:childTnLst>
                        <p:par>
                          <p:cTn id="2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2"/>
                  </p:tgtEl>
                </p:cond>
              </p:nextCondLst>
            </p:seq>
            <p:seq concurrent="1" nextAc="seek">
              <p:cTn id="292" restart="whenNotActive" fill="hold" evtFilter="cancelBubble" nodeType="interactiveSeq">
                <p:stCondLst>
                  <p:cond evt="onClick" delay="0">
                    <p:tgtEl>
                      <p:spTgt spid="3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3" fill="hold" nodeType="clickPar">
                      <p:stCondLst>
                        <p:cond delay="0"/>
                      </p:stCondLst>
                      <p:childTnLst>
                        <p:par>
                          <p:cTn id="2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3"/>
                  </p:tgtEl>
                </p:cond>
              </p:nextCondLst>
            </p:seq>
            <p:seq concurrent="1" nextAc="seek">
              <p:cTn id="297" restart="whenNotActive" fill="hold" evtFilter="cancelBubble" nodeType="interactiveSeq">
                <p:stCondLst>
                  <p:cond evt="onClick" delay="0">
                    <p:tgtEl>
                      <p:spTgt spid="3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8" fill="hold" nodeType="clickPar">
                      <p:stCondLst>
                        <p:cond delay="0"/>
                      </p:stCondLst>
                      <p:childTnLst>
                        <p:par>
                          <p:cTn id="2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"/>
                  </p:tgtEl>
                </p:cond>
              </p:nextCondLst>
            </p:seq>
            <p:seq concurrent="1" nextAc="seek">
              <p:cTn id="302" restart="whenNotActive" fill="hold" evtFilter="cancelBubble" nodeType="interactiveSeq">
                <p:stCondLst>
                  <p:cond evt="onClick" delay="0">
                    <p:tgtEl>
                      <p:spTgt spid="3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3" fill="hold" nodeType="clickPar">
                      <p:stCondLst>
                        <p:cond delay="0"/>
                      </p:stCondLst>
                      <p:childTnLst>
                        <p:par>
                          <p:cTn id="3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5"/>
                  </p:tgtEl>
                </p:cond>
              </p:nextCondLst>
            </p:seq>
            <p:seq concurrent="1" nextAc="seek">
              <p:cTn id="307" restart="whenNotActive" fill="hold" evtFilter="cancelBubble" nodeType="interactiveSeq">
                <p:stCondLst>
                  <p:cond evt="onClick" delay="0">
                    <p:tgtEl>
                      <p:spTgt spid="3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8" fill="hold" nodeType="clickPar">
                      <p:stCondLst>
                        <p:cond delay="0"/>
                      </p:stCondLst>
                      <p:childTnLst>
                        <p:par>
                          <p:cTn id="3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6"/>
                  </p:tgtEl>
                </p:cond>
              </p:nextCondLst>
            </p:seq>
            <p:seq concurrent="1" nextAc="seek">
              <p:cTn id="312" restart="whenNotActive" fill="hold" evtFilter="cancelBubble" nodeType="interactiveSeq">
                <p:stCondLst>
                  <p:cond evt="onClick" delay="0">
                    <p:tgtEl>
                      <p:spTgt spid="3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3" fill="hold" nodeType="clickPar">
                      <p:stCondLst>
                        <p:cond delay="0"/>
                      </p:stCondLst>
                      <p:childTnLst>
                        <p:par>
                          <p:cTn id="3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7"/>
                  </p:tgtEl>
                </p:cond>
              </p:nextCondLst>
            </p:seq>
            <p:seq concurrent="1" nextAc="seek">
              <p:cTn id="317" restart="whenNotActive" fill="hold" evtFilter="cancelBubble" nodeType="interactiveSeq">
                <p:stCondLst>
                  <p:cond evt="onClick" delay="0">
                    <p:tgtEl>
                      <p:spTgt spid="3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8" fill="hold" nodeType="clickPar">
                      <p:stCondLst>
                        <p:cond delay="0"/>
                      </p:stCondLst>
                      <p:childTnLst>
                        <p:par>
                          <p:cTn id="3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8"/>
                  </p:tgtEl>
                </p:cond>
              </p:nextCondLst>
            </p:seq>
            <p:seq concurrent="1" nextAc="seek">
              <p:cTn id="322" restart="whenNotActive" fill="hold" evtFilter="cancelBubble" nodeType="interactiveSeq">
                <p:stCondLst>
                  <p:cond evt="onClick" delay="0">
                    <p:tgtEl>
                      <p:spTgt spid="3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3" fill="hold" nodeType="clickPar">
                      <p:stCondLst>
                        <p:cond delay="0"/>
                      </p:stCondLst>
                      <p:childTnLst>
                        <p:par>
                          <p:cTn id="3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9"/>
                  </p:tgtEl>
                </p:cond>
              </p:nextCondLst>
            </p:seq>
            <p:seq concurrent="1" nextAc="seek">
              <p:cTn id="327" restart="whenNotActive" fill="hold" evtFilter="cancelBubble" nodeType="interactiveSeq">
                <p:stCondLst>
                  <p:cond evt="onClick" delay="0">
                    <p:tgtEl>
                      <p:spTgt spid="3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8" fill="hold" nodeType="clickPar">
                      <p:stCondLst>
                        <p:cond delay="0"/>
                      </p:stCondLst>
                      <p:childTnLst>
                        <p:par>
                          <p:cTn id="3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0"/>
                  </p:tgtEl>
                </p:cond>
              </p:nextCondLst>
            </p:seq>
            <p:seq concurrent="1" nextAc="seek">
              <p:cTn id="332" restart="whenNotActive" fill="hold" evtFilter="cancelBubble" nodeType="interactiveSeq">
                <p:stCondLst>
                  <p:cond evt="onClick" delay="0">
                    <p:tgtEl>
                      <p:spTgt spid="3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3" fill="hold" nodeType="clickPar">
                      <p:stCondLst>
                        <p:cond delay="0"/>
                      </p:stCondLst>
                      <p:childTnLst>
                        <p:par>
                          <p:cTn id="3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1"/>
                  </p:tgtEl>
                </p:cond>
              </p:nextCondLst>
            </p:seq>
            <p:seq concurrent="1" nextAc="seek">
              <p:cTn id="337" restart="whenNotActive" fill="hold" evtFilter="cancelBubble" nodeType="interactiveSeq">
                <p:stCondLst>
                  <p:cond evt="onClick" delay="0">
                    <p:tgtEl>
                      <p:spTgt spid="3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8" fill="hold" nodeType="clickPar">
                      <p:stCondLst>
                        <p:cond delay="0"/>
                      </p:stCondLst>
                      <p:childTnLst>
                        <p:par>
                          <p:cTn id="3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2"/>
                  </p:tgtEl>
                </p:cond>
              </p:nextCondLst>
            </p:seq>
            <p:seq concurrent="1" nextAc="seek">
              <p:cTn id="342" restart="whenNotActive" fill="hold" evtFilter="cancelBubble" nodeType="interactiveSeq">
                <p:stCondLst>
                  <p:cond evt="onClick" delay="0">
                    <p:tgtEl>
                      <p:spTgt spid="3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3" fill="hold" nodeType="clickPar">
                      <p:stCondLst>
                        <p:cond delay="0"/>
                      </p:stCondLst>
                      <p:childTnLst>
                        <p:par>
                          <p:cTn id="3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3"/>
                  </p:tgtEl>
                </p:cond>
              </p:nextCondLst>
            </p:seq>
            <p:seq concurrent="1" nextAc="seek">
              <p:cTn id="347" restart="whenNotActive" fill="hold" evtFilter="cancelBubble" nodeType="interactiveSeq">
                <p:stCondLst>
                  <p:cond evt="onClick" delay="0">
                    <p:tgtEl>
                      <p:spTgt spid="31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8" fill="hold" nodeType="clickPar">
                      <p:stCondLst>
                        <p:cond delay="0"/>
                      </p:stCondLst>
                      <p:childTnLst>
                        <p:par>
                          <p:cTn id="3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4"/>
                  </p:tgtEl>
                </p:cond>
              </p:nextCondLst>
            </p:seq>
            <p:seq concurrent="1" nextAc="seek">
              <p:cTn id="352" restart="whenNotActive" fill="hold" evtFilter="cancelBubble" nodeType="interactiveSeq">
                <p:stCondLst>
                  <p:cond evt="onClick" delay="0">
                    <p:tgtEl>
                      <p:spTgt spid="31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3" fill="hold" nodeType="clickPar">
                      <p:stCondLst>
                        <p:cond delay="0"/>
                      </p:stCondLst>
                      <p:childTnLst>
                        <p:par>
                          <p:cTn id="3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5"/>
                  </p:tgtEl>
                </p:cond>
              </p:nextCondLst>
            </p:seq>
            <p:seq concurrent="1" nextAc="seek">
              <p:cTn id="357" restart="whenNotActive" fill="hold" evtFilter="cancelBubble" nodeType="interactiveSeq">
                <p:stCondLst>
                  <p:cond evt="onClick" delay="0">
                    <p:tgtEl>
                      <p:spTgt spid="31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8" fill="hold" nodeType="clickPar">
                      <p:stCondLst>
                        <p:cond delay="0"/>
                      </p:stCondLst>
                      <p:childTnLst>
                        <p:par>
                          <p:cTn id="3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6"/>
                  </p:tgtEl>
                </p:cond>
              </p:nextCondLst>
            </p:seq>
            <p:seq concurrent="1" nextAc="seek">
              <p:cTn id="362" restart="whenNotActive" fill="hold" evtFilter="cancelBubble" nodeType="interactiveSeq">
                <p:stCondLst>
                  <p:cond evt="onClick" delay="0">
                    <p:tgtEl>
                      <p:spTgt spid="31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3" fill="hold" nodeType="clickPar">
                      <p:stCondLst>
                        <p:cond delay="0"/>
                      </p:stCondLst>
                      <p:childTnLst>
                        <p:par>
                          <p:cTn id="3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7"/>
                  </p:tgtEl>
                </p:cond>
              </p:nextCondLst>
            </p:seq>
            <p:seq concurrent="1" nextAc="seek">
              <p:cTn id="367" restart="whenNotActive" fill="hold" evtFilter="cancelBubble" nodeType="interactiveSeq">
                <p:stCondLst>
                  <p:cond evt="onClick" delay="0">
                    <p:tgtEl>
                      <p:spTgt spid="31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8" fill="hold" nodeType="clickPar">
                      <p:stCondLst>
                        <p:cond delay="0"/>
                      </p:stCondLst>
                      <p:childTnLst>
                        <p:par>
                          <p:cTn id="3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8"/>
                  </p:tgtEl>
                </p:cond>
              </p:nextCondLst>
            </p:seq>
            <p:seq concurrent="1" nextAc="seek">
              <p:cTn id="372" restart="whenNotActive" fill="hold" evtFilter="cancelBubble" nodeType="interactiveSeq">
                <p:stCondLst>
                  <p:cond evt="onClick" delay="0">
                    <p:tgtEl>
                      <p:spTgt spid="31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3" fill="hold" nodeType="clickPar">
                      <p:stCondLst>
                        <p:cond delay="0"/>
                      </p:stCondLst>
                      <p:childTnLst>
                        <p:par>
                          <p:cTn id="3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89"/>
                  </p:tgtEl>
                </p:cond>
              </p:nextCondLst>
            </p:seq>
            <p:seq concurrent="1" nextAc="seek">
              <p:cTn id="377" restart="whenNotActive" fill="hold" evtFilter="cancelBubble" nodeType="interactiveSeq">
                <p:stCondLst>
                  <p:cond evt="onClick" delay="0">
                    <p:tgtEl>
                      <p:spTgt spid="31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8" fill="hold" nodeType="clickPar">
                      <p:stCondLst>
                        <p:cond delay="0"/>
                      </p:stCondLst>
                      <p:childTnLst>
                        <p:par>
                          <p:cTn id="3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90"/>
                  </p:tgtEl>
                </p:cond>
              </p:nextCondLst>
            </p:seq>
            <p:seq concurrent="1" nextAc="seek">
              <p:cTn id="382" restart="whenNotActive" fill="hold" evtFilter="cancelBubble" nodeType="interactiveSeq">
                <p:stCondLst>
                  <p:cond evt="onClick" delay="0">
                    <p:tgtEl>
                      <p:spTgt spid="31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3" fill="hold" nodeType="clickPar">
                      <p:stCondLst>
                        <p:cond delay="0"/>
                      </p:stCondLst>
                      <p:childTnLst>
                        <p:par>
                          <p:cTn id="3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91"/>
                  </p:tgtEl>
                </p:cond>
              </p:nextCondLst>
            </p:seq>
            <p:seq concurrent="1" nextAc="seek">
              <p:cTn id="387" restart="whenNotActive" fill="hold" evtFilter="cancelBubble" nodeType="interactiveSeq">
                <p:stCondLst>
                  <p:cond evt="onClick" delay="0">
                    <p:tgtEl>
                      <p:spTgt spid="31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8" fill="hold" nodeType="clickPar">
                      <p:stCondLst>
                        <p:cond delay="0"/>
                      </p:stCondLst>
                      <p:childTnLst>
                        <p:par>
                          <p:cTn id="3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92"/>
                  </p:tgtEl>
                </p:cond>
              </p:nextCondLst>
            </p:seq>
            <p:seq concurrent="1" nextAc="seek">
              <p:cTn id="392" restart="whenNotActive" fill="hold" evtFilter="cancelBubble" nodeType="interactiveSeq">
                <p:stCondLst>
                  <p:cond evt="onClick" delay="0">
                    <p:tgtEl>
                      <p:spTgt spid="31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3" fill="hold" nodeType="clickPar">
                      <p:stCondLst>
                        <p:cond delay="0"/>
                      </p:stCondLst>
                      <p:childTnLst>
                        <p:par>
                          <p:cTn id="3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93"/>
                  </p:tgtEl>
                </p:cond>
              </p:nextCondLst>
            </p:seq>
            <p:seq concurrent="1" nextAc="seek">
              <p:cTn id="397" restart="whenNotActive" fill="hold" evtFilter="cancelBubble" nodeType="interactiveSeq">
                <p:stCondLst>
                  <p:cond evt="onClick" delay="0">
                    <p:tgtEl>
                      <p:spTgt spid="3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8" fill="hold" nodeType="clickPar">
                      <p:stCondLst>
                        <p:cond delay="0"/>
                      </p:stCondLst>
                      <p:childTnLst>
                        <p:par>
                          <p:cTn id="3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94"/>
                  </p:tgtEl>
                </p:cond>
              </p:nextCondLst>
            </p:seq>
            <p:seq concurrent="1" nextAc="seek">
              <p:cTn id="402" restart="whenNotActive" fill="hold" evtFilter="cancelBubble" nodeType="interactiveSeq">
                <p:stCondLst>
                  <p:cond evt="onClick" delay="0">
                    <p:tgtEl>
                      <p:spTgt spid="3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3" fill="hold" nodeType="clickPar">
                      <p:stCondLst>
                        <p:cond delay="0"/>
                      </p:stCondLst>
                      <p:childTnLst>
                        <p:par>
                          <p:cTn id="4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95"/>
                  </p:tgtEl>
                </p:cond>
              </p:nextCondLst>
            </p:seq>
            <p:seq concurrent="1" nextAc="seek">
              <p:cTn id="407" restart="whenNotActive" fill="hold" evtFilter="cancelBubble" nodeType="interactiveSeq">
                <p:stCondLst>
                  <p:cond evt="onClick" delay="0">
                    <p:tgtEl>
                      <p:spTgt spid="3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8" fill="hold" nodeType="clickPar">
                      <p:stCondLst>
                        <p:cond delay="0"/>
                      </p:stCondLst>
                      <p:childTnLst>
                        <p:par>
                          <p:cTn id="4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96"/>
                  </p:tgtEl>
                </p:cond>
              </p:nextCondLst>
            </p:seq>
            <p:seq concurrent="1" nextAc="seek">
              <p:cTn id="412" restart="whenNotActive" fill="hold" evtFilter="cancelBubble" nodeType="interactiveSeq">
                <p:stCondLst>
                  <p:cond evt="onClick" delay="0">
                    <p:tgtEl>
                      <p:spTgt spid="3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3" fill="hold" nodeType="clickPar">
                      <p:stCondLst>
                        <p:cond delay="0"/>
                      </p:stCondLst>
                      <p:childTnLst>
                        <p:par>
                          <p:cTn id="4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97"/>
                  </p:tgtEl>
                </p:cond>
              </p:nextCondLst>
            </p:seq>
            <p:seq concurrent="1" nextAc="seek">
              <p:cTn id="417" restart="whenNotActive" fill="hold" evtFilter="cancelBubble" nodeType="interactiveSeq">
                <p:stCondLst>
                  <p:cond evt="onClick" delay="0">
                    <p:tgtEl>
                      <p:spTgt spid="3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8" fill="hold" nodeType="clickPar">
                      <p:stCondLst>
                        <p:cond delay="0"/>
                      </p:stCondLst>
                      <p:childTnLst>
                        <p:par>
                          <p:cTn id="4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98"/>
                  </p:tgtEl>
                </p:cond>
              </p:nextCondLst>
            </p:seq>
          </p:childTnLst>
        </p:cTn>
      </p:par>
    </p:tnLst>
    <p:bldLst>
      <p:bldP spid="3155" grpId="0" animBg="1"/>
      <p:bldP spid="3183" grpId="0" animBg="1"/>
      <p:bldP spid="3211" grpId="0" animBg="1"/>
      <p:bldP spid="3143" grpId="0" animBg="1"/>
      <p:bldP spid="3144" grpId="0" animBg="1"/>
      <p:bldP spid="3145" grpId="0" animBg="1"/>
      <p:bldP spid="3146" grpId="0" animBg="1"/>
      <p:bldP spid="3147" grpId="0" animBg="1"/>
      <p:bldP spid="3148" grpId="0" animBg="1"/>
      <p:bldP spid="3149" grpId="0" animBg="1"/>
      <p:bldP spid="3150" grpId="0" animBg="1"/>
      <p:bldP spid="3151" grpId="0" animBg="1"/>
      <p:bldP spid="3152" grpId="0" animBg="1"/>
      <p:bldP spid="3153" grpId="0" animBg="1"/>
      <p:bldP spid="3154" grpId="0" animBg="1"/>
      <p:bldP spid="3156" grpId="0" animBg="1"/>
      <p:bldP spid="3157" grpId="0" animBg="1"/>
      <p:bldP spid="3158" grpId="0" animBg="1"/>
      <p:bldP spid="3159" grpId="0" animBg="1"/>
      <p:bldP spid="3160" grpId="0" animBg="1"/>
      <p:bldP spid="3161" grpId="0" animBg="1"/>
      <p:bldP spid="3162" grpId="0" animBg="1"/>
      <p:bldP spid="3163" grpId="0" animBg="1"/>
      <p:bldP spid="3164" grpId="0" animBg="1"/>
      <p:bldP spid="3165" grpId="0" animBg="1"/>
      <p:bldP spid="3166" grpId="0" animBg="1"/>
      <p:bldP spid="3167" grpId="0" animBg="1"/>
      <p:bldP spid="3168" grpId="0" animBg="1"/>
      <p:bldP spid="3169" grpId="0" animBg="1"/>
      <p:bldP spid="3170" grpId="0" animBg="1"/>
      <p:bldP spid="3171" grpId="0" animBg="1"/>
      <p:bldP spid="3172" grpId="0" animBg="1"/>
      <p:bldP spid="3173" grpId="0" animBg="1"/>
      <p:bldP spid="3174" grpId="0" animBg="1"/>
      <p:bldP spid="3175" grpId="0" animBg="1"/>
      <p:bldP spid="3176" grpId="0" animBg="1"/>
      <p:bldP spid="3177" grpId="0" animBg="1"/>
      <p:bldP spid="3178" grpId="0" animBg="1"/>
      <p:bldP spid="3179" grpId="0" animBg="1"/>
      <p:bldP spid="3180" grpId="0" animBg="1"/>
      <p:bldP spid="3181" grpId="0" animBg="1"/>
      <p:bldP spid="3182" grpId="0" animBg="1"/>
      <p:bldP spid="3184" grpId="0" animBg="1"/>
      <p:bldP spid="3185" grpId="0" animBg="1"/>
      <p:bldP spid="3186" grpId="0" animBg="1"/>
      <p:bldP spid="3187" grpId="0" animBg="1"/>
      <p:bldP spid="3188" grpId="0" animBg="1"/>
      <p:bldP spid="3189" grpId="0" animBg="1"/>
      <p:bldP spid="3190" grpId="0" animBg="1"/>
      <p:bldP spid="3191" grpId="0" animBg="1"/>
      <p:bldP spid="3192" grpId="0" animBg="1"/>
      <p:bldP spid="3193" grpId="0" animBg="1"/>
      <p:bldP spid="3194" grpId="0" animBg="1"/>
      <p:bldP spid="3195" grpId="0" animBg="1"/>
      <p:bldP spid="3196" grpId="0" animBg="1"/>
      <p:bldP spid="3197" grpId="0" animBg="1"/>
      <p:bldP spid="3198" grpId="0" animBg="1"/>
      <p:bldP spid="3199" grpId="0" animBg="1"/>
      <p:bldP spid="3200" grpId="0" animBg="1"/>
      <p:bldP spid="3201" grpId="0" animBg="1"/>
      <p:bldP spid="3202" grpId="0" animBg="1"/>
      <p:bldP spid="3203" grpId="0" animBg="1"/>
      <p:bldP spid="3204" grpId="0" animBg="1"/>
      <p:bldP spid="3205" grpId="0" animBg="1"/>
      <p:bldP spid="3206" grpId="0" animBg="1"/>
      <p:bldP spid="3207" grpId="0" animBg="1"/>
      <p:bldP spid="3208" grpId="0" animBg="1"/>
      <p:bldP spid="3209" grpId="0" animBg="1"/>
      <p:bldP spid="3210" grpId="0" animBg="1"/>
      <p:bldP spid="3212" grpId="0" animBg="1"/>
      <p:bldP spid="3213" grpId="0" animBg="1"/>
      <p:bldP spid="3214" grpId="0" animBg="1"/>
      <p:bldP spid="3215" grpId="0" animBg="1"/>
      <p:bldP spid="3216" grpId="0" animBg="1"/>
      <p:bldP spid="3217" grpId="0" animBg="1"/>
      <p:bldP spid="3218" grpId="0" animBg="1"/>
      <p:bldP spid="3219" grpId="0" animBg="1"/>
      <p:bldP spid="3220" grpId="0" animBg="1"/>
      <p:bldP spid="3221" grpId="0" animBg="1"/>
      <p:bldP spid="3222" grpId="0" animBg="1"/>
      <p:bldP spid="3223" grpId="0" animBg="1"/>
      <p:bldP spid="3224" grpId="0" animBg="1"/>
      <p:bldP spid="3225" grpId="0" animBg="1"/>
      <p:bldP spid="32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310952" y="1196752"/>
            <a:ext cx="8229600" cy="963612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Vložte otázku</a:t>
            </a:r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18</a:t>
            </a:r>
            <a:endParaRPr lang="cs-CZ" dirty="0" smtClean="0"/>
          </a:p>
        </p:txBody>
      </p:sp>
      <p:sp>
        <p:nvSpPr>
          <p:cNvPr id="2253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539750" y="4456113"/>
            <a:ext cx="1357313" cy="5000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2195513" y="4262438"/>
            <a:ext cx="26853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/>
              <a:t>Vložte odpověď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1022920" y="1268760"/>
            <a:ext cx="8229600" cy="1081087"/>
          </a:xfrm>
        </p:spPr>
        <p:txBody>
          <a:bodyPr>
            <a:normAutofit/>
          </a:bodyPr>
          <a:lstStyle/>
          <a:p>
            <a:r>
              <a:rPr lang="cs-CZ" dirty="0" smtClean="0"/>
              <a:t>Vložte otázku</a:t>
            </a:r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19</a:t>
            </a:r>
          </a:p>
        </p:txBody>
      </p:sp>
      <p:sp>
        <p:nvSpPr>
          <p:cNvPr id="2355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611188" y="5173663"/>
            <a:ext cx="1357312" cy="5000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3" name="Obdélník 2"/>
          <p:cNvSpPr>
            <a:spLocks noChangeArrowheads="1"/>
          </p:cNvSpPr>
          <p:nvPr/>
        </p:nvSpPr>
        <p:spPr bwMode="auto">
          <a:xfrm>
            <a:off x="2124075" y="5149850"/>
            <a:ext cx="26853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/>
              <a:t>Vložte odpověď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57313"/>
            <a:ext cx="8229600" cy="1423987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Vložte otázku</a:t>
            </a:r>
          </a:p>
          <a:p>
            <a:pPr algn="ctr" eaLnBrk="1" hangingPunct="1">
              <a:buFontTx/>
              <a:buNone/>
            </a:pPr>
            <a:endParaRPr lang="cs-CZ" dirty="0" smtClean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20</a:t>
            </a:r>
          </a:p>
        </p:txBody>
      </p:sp>
      <p:sp>
        <p:nvSpPr>
          <p:cNvPr id="2458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611188" y="4868863"/>
            <a:ext cx="1357312" cy="5000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268760"/>
            <a:ext cx="8229600" cy="892175"/>
          </a:xfrm>
        </p:spPr>
        <p:txBody>
          <a:bodyPr/>
          <a:lstStyle/>
          <a:p>
            <a:r>
              <a:rPr lang="cs-CZ" dirty="0" smtClean="0"/>
              <a:t>Vložte otázku</a:t>
            </a:r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21</a:t>
            </a:r>
          </a:p>
        </p:txBody>
      </p:sp>
      <p:sp>
        <p:nvSpPr>
          <p:cNvPr id="2560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395288" y="5300663"/>
            <a:ext cx="1357312" cy="4984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123728" y="5229200"/>
            <a:ext cx="26853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/>
              <a:t>Vložte odpověď</a:t>
            </a:r>
            <a:endParaRPr lang="cs-CZ" sz="28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878904" y="1268760"/>
            <a:ext cx="8229600" cy="1279525"/>
          </a:xfrm>
        </p:spPr>
        <p:txBody>
          <a:bodyPr/>
          <a:lstStyle/>
          <a:p>
            <a:r>
              <a:rPr lang="cs-CZ" dirty="0" smtClean="0"/>
              <a:t>Vložte otázku</a:t>
            </a:r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22</a:t>
            </a:r>
          </a:p>
        </p:txBody>
      </p:sp>
      <p:sp>
        <p:nvSpPr>
          <p:cNvPr id="2662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563563" y="5067300"/>
            <a:ext cx="1357312" cy="5000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306638" y="5056188"/>
            <a:ext cx="67294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 smtClean="0"/>
              <a:t>Vložte odpověď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1166936" y="1196752"/>
            <a:ext cx="8229600" cy="1828800"/>
          </a:xfrm>
        </p:spPr>
        <p:txBody>
          <a:bodyPr/>
          <a:lstStyle/>
          <a:p>
            <a:r>
              <a:rPr lang="cs-CZ" dirty="0" smtClean="0"/>
              <a:t>Vložte otázku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23</a:t>
            </a:r>
          </a:p>
        </p:txBody>
      </p:sp>
      <p:sp>
        <p:nvSpPr>
          <p:cNvPr id="2765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683568" y="5373216"/>
            <a:ext cx="1357312" cy="4984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123728" y="5571237"/>
            <a:ext cx="82089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 smtClean="0"/>
              <a:t>Vložte odpověď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4744"/>
            <a:ext cx="8229600" cy="1252538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Vložte otázku</a:t>
            </a:r>
          </a:p>
          <a:p>
            <a:pPr algn="ctr" eaLnBrk="1" hangingPunct="1">
              <a:buFontTx/>
              <a:buNone/>
            </a:pPr>
            <a:endParaRPr lang="cs-CZ" i="1" dirty="0" smtClean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24</a:t>
            </a:r>
          </a:p>
        </p:txBody>
      </p:sp>
      <p:sp>
        <p:nvSpPr>
          <p:cNvPr id="2867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755650" y="4941888"/>
            <a:ext cx="1357313" cy="5000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268538" y="4487863"/>
            <a:ext cx="65516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 smtClean="0"/>
              <a:t>Vložte odpověď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8229600" cy="7921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s-CZ" dirty="0" smtClean="0"/>
              <a:t>Vložte otázku</a:t>
            </a:r>
          </a:p>
          <a:p>
            <a:pPr algn="ctr" eaLnBrk="1" hangingPunct="1">
              <a:buFontTx/>
              <a:buNone/>
            </a:pPr>
            <a:endParaRPr lang="cs-CZ" dirty="0" smtClean="0"/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25</a:t>
            </a:r>
          </a:p>
        </p:txBody>
      </p:sp>
      <p:sp>
        <p:nvSpPr>
          <p:cNvPr id="2970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755650" y="5332413"/>
            <a:ext cx="1357313" cy="5000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195736" y="5157192"/>
            <a:ext cx="26853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/>
              <a:t>Vložte odpověď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96752"/>
            <a:ext cx="8229600" cy="965200"/>
          </a:xfrm>
        </p:spPr>
        <p:txBody>
          <a:bodyPr/>
          <a:lstStyle/>
          <a:p>
            <a:pPr algn="ctr">
              <a:buNone/>
            </a:pPr>
            <a:r>
              <a:rPr lang="cs-CZ" dirty="0" smtClean="0"/>
              <a:t>Vložte otázku</a:t>
            </a:r>
          </a:p>
          <a:p>
            <a:pPr algn="ctr" eaLnBrk="1" hangingPunct="1">
              <a:buFontTx/>
              <a:buNone/>
            </a:pPr>
            <a:endParaRPr lang="cs-CZ" dirty="0" smtClean="0"/>
          </a:p>
          <a:p>
            <a:pPr eaLnBrk="1" hangingPunct="1"/>
            <a:endParaRPr lang="cs-CZ" dirty="0" smtClean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26</a:t>
            </a:r>
            <a:endParaRPr lang="cs-CZ" dirty="0" smtClean="0"/>
          </a:p>
        </p:txBody>
      </p:sp>
      <p:sp>
        <p:nvSpPr>
          <p:cNvPr id="3072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755650" y="5529263"/>
            <a:ext cx="1357313" cy="4984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366963" y="5099050"/>
            <a:ext cx="54721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 smtClean="0"/>
              <a:t>Vložte odpověď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4400" dirty="0">
                <a:solidFill>
                  <a:schemeClr val="tx2"/>
                </a:solidFill>
              </a:rPr>
              <a:t>2</a:t>
            </a:r>
            <a:r>
              <a:rPr lang="en-US" sz="4400" dirty="0">
                <a:solidFill>
                  <a:schemeClr val="tx2"/>
                </a:solidFill>
              </a:rPr>
              <a:t>7</a:t>
            </a:r>
            <a:endParaRPr lang="cs-CZ" sz="4400" dirty="0">
              <a:solidFill>
                <a:schemeClr val="tx2"/>
              </a:solidFill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57200" y="1600200"/>
            <a:ext cx="82296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cs-CZ" sz="2800" dirty="0" smtClean="0"/>
              <a:t>Vložte otázku</a:t>
            </a:r>
          </a:p>
          <a:p>
            <a:pPr marL="342900" indent="-342900">
              <a:spcBef>
                <a:spcPct val="20000"/>
              </a:spcBef>
            </a:pPr>
            <a:endParaRPr lang="cs-CZ" sz="2600" dirty="0"/>
          </a:p>
        </p:txBody>
      </p:sp>
      <p:sp>
        <p:nvSpPr>
          <p:cNvPr id="3174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611188" y="5256213"/>
            <a:ext cx="1357312" cy="4984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266950" y="5211763"/>
            <a:ext cx="26853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/>
              <a:t>Vložte odpověď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590872" y="1196752"/>
            <a:ext cx="8229600" cy="1400175"/>
          </a:xfrm>
        </p:spPr>
        <p:txBody>
          <a:bodyPr/>
          <a:lstStyle/>
          <a:p>
            <a:pPr eaLnBrk="1" hangingPunct="1"/>
            <a:r>
              <a:rPr lang="cs-CZ" dirty="0" smtClean="0"/>
              <a:t>Vložte otázku</a:t>
            </a:r>
            <a:endParaRPr lang="cs-CZ" dirty="0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1</a:t>
            </a:r>
          </a:p>
        </p:txBody>
      </p:sp>
      <p:sp>
        <p:nvSpPr>
          <p:cNvPr id="512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695325" y="5016500"/>
            <a:ext cx="1357313" cy="5000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411413" y="3429000"/>
            <a:ext cx="26853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/>
              <a:t>Vložte odpověď</a:t>
            </a:r>
            <a:endParaRPr lang="cs-CZ" sz="28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022920" y="1196752"/>
            <a:ext cx="8229600" cy="1252538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Vložte otázku</a:t>
            </a:r>
          </a:p>
          <a:p>
            <a:pPr eaLnBrk="1" hangingPunct="1">
              <a:buNone/>
            </a:pPr>
            <a:endParaRPr lang="cs-CZ" dirty="0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28</a:t>
            </a:r>
          </a:p>
        </p:txBody>
      </p:sp>
      <p:sp>
        <p:nvSpPr>
          <p:cNvPr id="3277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467544" y="5157192"/>
            <a:ext cx="1357312" cy="5000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123728" y="5589240"/>
            <a:ext cx="26853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/>
              <a:t>Vložte odpověď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cs-CZ" sz="2400" smtClean="0"/>
              <a:t>	Hra je určená pro dvě družstva. Cílem hry je spojit svými políčky všechny 3 strany trojúhelníku. K otázce se dostanete kliknutím na políčko do oblasti mimo číslo. Poté se vám zobrazí otázka a po kliknutí na tlačítko „odpověď“ i odpověď. Tlačítkem vpravo dole se vrátíte zpět k základnímu trojúhelníku. Políčko se automaticky zbarví do šediva. Pokud družstvo odpoví špatně, necháváme políčko šedivé, pokud správně, změníme barvu políčka kliknutím na políčko (1x </a:t>
            </a:r>
            <a:r>
              <a:rPr lang="cs-CZ" sz="2400" smtClean="0">
                <a:cs typeface="Arial" pitchFamily="34" charset="0"/>
              </a:rPr>
              <a:t>− </a:t>
            </a:r>
            <a:r>
              <a:rPr lang="cs-CZ" sz="2400" smtClean="0"/>
              <a:t>červené družstvo, 2x </a:t>
            </a:r>
            <a:r>
              <a:rPr lang="cs-CZ" sz="2400" smtClean="0">
                <a:cs typeface="Arial" pitchFamily="34" charset="0"/>
              </a:rPr>
              <a:t>− </a:t>
            </a:r>
            <a:r>
              <a:rPr lang="cs-CZ" sz="2400" smtClean="0"/>
              <a:t>modré družstvo). Družstvo si může vybrat i šedivé políčko. V tom případě vyučující zadává náhradní otázku.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Návod</a:t>
            </a:r>
          </a:p>
        </p:txBody>
      </p:sp>
      <p:sp>
        <p:nvSpPr>
          <p:cNvPr id="3379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900112" cy="69215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312242"/>
            <a:ext cx="8229600" cy="1036638"/>
          </a:xfrm>
        </p:spPr>
        <p:txBody>
          <a:bodyPr/>
          <a:lstStyle/>
          <a:p>
            <a:r>
              <a:rPr lang="cs-CZ" dirty="0" smtClean="0"/>
              <a:t>Vložte otázku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2</a:t>
            </a:r>
          </a:p>
        </p:txBody>
      </p:sp>
      <p:sp>
        <p:nvSpPr>
          <p:cNvPr id="614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693738" y="5084763"/>
            <a:ext cx="1357312" cy="5000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2268538" y="4365625"/>
            <a:ext cx="65341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 smtClean="0">
                <a:latin typeface="+mj-lt"/>
              </a:rPr>
              <a:t>Vložte odpověď</a:t>
            </a:r>
            <a:endParaRPr lang="cs-CZ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57313"/>
            <a:ext cx="8229600" cy="1495425"/>
          </a:xfrm>
        </p:spPr>
        <p:txBody>
          <a:bodyPr/>
          <a:lstStyle/>
          <a:p>
            <a:r>
              <a:rPr lang="cs-CZ" dirty="0" smtClean="0"/>
              <a:t>Vložte otázku</a:t>
            </a:r>
          </a:p>
          <a:p>
            <a:pPr eaLnBrk="1" hangingPunct="1"/>
            <a:endParaRPr lang="cs-CZ" b="1" dirty="0" smtClean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3</a:t>
            </a:r>
          </a:p>
        </p:txBody>
      </p:sp>
      <p:sp>
        <p:nvSpPr>
          <p:cNvPr id="717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1000125" y="5500688"/>
            <a:ext cx="1357313" cy="5000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627784" y="5157192"/>
            <a:ext cx="295786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>
                <a:latin typeface="+mj-lt"/>
              </a:rPr>
              <a:t>Vložte odpověď</a:t>
            </a:r>
            <a:endParaRPr lang="cs-CZ" sz="2800" dirty="0">
              <a:latin typeface="+mj-lt"/>
            </a:endParaRPr>
          </a:p>
          <a:p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430338"/>
            <a:ext cx="8229600" cy="1493837"/>
          </a:xfrm>
        </p:spPr>
        <p:txBody>
          <a:bodyPr/>
          <a:lstStyle/>
          <a:p>
            <a:r>
              <a:rPr lang="cs-CZ" dirty="0" smtClean="0"/>
              <a:t>Vložte otázku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4</a:t>
            </a:r>
          </a:p>
        </p:txBody>
      </p:sp>
      <p:sp>
        <p:nvSpPr>
          <p:cNvPr id="819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805488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539750" y="5021263"/>
            <a:ext cx="1357313" cy="5000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124075" y="5002213"/>
            <a:ext cx="29578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800" dirty="0" smtClean="0">
                <a:latin typeface="+mj-lt"/>
              </a:rPr>
              <a:t>Vložte odpověď</a:t>
            </a:r>
            <a:endParaRPr lang="cs-CZ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734888" y="1312565"/>
            <a:ext cx="8229600" cy="676275"/>
          </a:xfrm>
        </p:spPr>
        <p:txBody>
          <a:bodyPr>
            <a:normAutofit/>
          </a:bodyPr>
          <a:lstStyle/>
          <a:p>
            <a:r>
              <a:rPr lang="cs-CZ" dirty="0" smtClean="0"/>
              <a:t>Vložte otázku</a:t>
            </a:r>
          </a:p>
          <a:p>
            <a:pPr eaLnBrk="1" hangingPunct="1"/>
            <a:endParaRPr lang="cs-CZ" dirty="0" smtClean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5</a:t>
            </a:r>
          </a:p>
        </p:txBody>
      </p:sp>
      <p:sp>
        <p:nvSpPr>
          <p:cNvPr id="922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179512" y="4437112"/>
            <a:ext cx="1357313" cy="4984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1619672" y="3789040"/>
            <a:ext cx="79211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2800" dirty="0" smtClean="0">
                <a:latin typeface="+mj-lt"/>
              </a:rPr>
              <a:t>Vložte odpověď</a:t>
            </a:r>
            <a:endParaRPr lang="cs-CZ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341438"/>
            <a:ext cx="8229600" cy="1655762"/>
          </a:xfrm>
        </p:spPr>
        <p:txBody>
          <a:bodyPr/>
          <a:lstStyle/>
          <a:p>
            <a:r>
              <a:rPr lang="cs-CZ" dirty="0" smtClean="0"/>
              <a:t>Vložte otázku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6</a:t>
            </a:r>
          </a:p>
        </p:txBody>
      </p:sp>
      <p:sp>
        <p:nvSpPr>
          <p:cNvPr id="1024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714375" y="5138738"/>
            <a:ext cx="1357313" cy="5000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408238" y="5138738"/>
            <a:ext cx="56562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 smtClean="0">
                <a:latin typeface="+mj-lt"/>
              </a:rPr>
              <a:t>Vložte odpověď</a:t>
            </a:r>
            <a:endParaRPr lang="cs-CZ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590872" y="1196752"/>
            <a:ext cx="8229600" cy="1422400"/>
          </a:xfrm>
        </p:spPr>
        <p:txBody>
          <a:bodyPr/>
          <a:lstStyle/>
          <a:p>
            <a:r>
              <a:rPr lang="cs-CZ" dirty="0" smtClean="0"/>
              <a:t>Vložte otázku</a:t>
            </a:r>
          </a:p>
          <a:p>
            <a:pPr eaLnBrk="1" hangingPunct="1">
              <a:buFontTx/>
              <a:buNone/>
            </a:pPr>
            <a:endParaRPr lang="cs-CZ" dirty="0" smtClean="0"/>
          </a:p>
          <a:p>
            <a:pPr eaLnBrk="1" hangingPunct="1">
              <a:buFontTx/>
              <a:buNone/>
            </a:pPr>
            <a:endParaRPr lang="cs-CZ" dirty="0" smtClean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7</a:t>
            </a:r>
          </a:p>
        </p:txBody>
      </p:sp>
      <p:sp>
        <p:nvSpPr>
          <p:cNvPr id="1126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64500" y="5778500"/>
            <a:ext cx="1079500" cy="1079500"/>
          </a:xfrm>
          <a:prstGeom prst="actionButtonReturn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539750" y="5229225"/>
            <a:ext cx="1357313" cy="5000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ysClr val="windowText" lastClr="000000"/>
                </a:solidFill>
              </a:rPr>
              <a:t>Odpověď</a:t>
            </a:r>
          </a:p>
        </p:txBody>
      </p:sp>
      <p:sp>
        <p:nvSpPr>
          <p:cNvPr id="2" name="TextovéPole 1"/>
          <p:cNvSpPr txBox="1">
            <a:spLocks noChangeArrowheads="1"/>
          </p:cNvSpPr>
          <p:nvPr/>
        </p:nvSpPr>
        <p:spPr bwMode="auto">
          <a:xfrm>
            <a:off x="2051050" y="4851400"/>
            <a:ext cx="68405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800" dirty="0" smtClean="0">
                <a:latin typeface="+mj-lt"/>
              </a:rPr>
              <a:t>Vložte odpověď</a:t>
            </a:r>
            <a:endParaRPr lang="cs-CZ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4389</TotalTime>
  <Words>282</Words>
  <Application>Microsoft Office PowerPoint</Application>
  <PresentationFormat>Předvádění na obrazovce (4:3)</PresentationFormat>
  <Paragraphs>227</Paragraphs>
  <Slides>31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31</vt:i4>
      </vt:variant>
    </vt:vector>
  </HeadingPairs>
  <TitlesOfParts>
    <vt:vector size="32" baseType="lpstr">
      <vt:lpstr>Shluk</vt:lpstr>
      <vt:lpstr>AZ KVÍZ Opakování biologie člověka</vt:lpstr>
      <vt:lpstr>Snímek 2</vt:lpstr>
      <vt:lpstr>1</vt:lpstr>
      <vt:lpstr>2</vt:lpstr>
      <vt:lpstr>3</vt:lpstr>
      <vt:lpstr>4</vt:lpstr>
      <vt:lpstr>5</vt:lpstr>
      <vt:lpstr>6</vt:lpstr>
      <vt:lpstr>7</vt:lpstr>
      <vt:lpstr>8</vt:lpstr>
      <vt:lpstr>9</vt:lpstr>
      <vt:lpstr>10</vt:lpstr>
      <vt:lpstr>11</vt:lpstr>
      <vt:lpstr>12</vt:lpstr>
      <vt:lpstr>13</vt:lpstr>
      <vt:lpstr>14</vt:lpstr>
      <vt:lpstr>15</vt:lpstr>
      <vt:lpstr>16</vt:lpstr>
      <vt:lpstr>17</vt:lpstr>
      <vt:lpstr>18</vt:lpstr>
      <vt:lpstr>19</vt:lpstr>
      <vt:lpstr>20</vt:lpstr>
      <vt:lpstr>21</vt:lpstr>
      <vt:lpstr>22</vt:lpstr>
      <vt:lpstr>23</vt:lpstr>
      <vt:lpstr>24</vt:lpstr>
      <vt:lpstr>25</vt:lpstr>
      <vt:lpstr>26</vt:lpstr>
      <vt:lpstr>Snímek 29</vt:lpstr>
      <vt:lpstr>28</vt:lpstr>
      <vt:lpstr>Návod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AZ Kvíz - savci</dc:title>
  <dc:creator>Pavel Žižka</dc:creator>
  <dc:description>Autorem materiálu a všech jeho částí, není-li uvedeno jinak, je Pavel Žižka. Dostupné z Metodického portálu www.rvp.cz, ISSN: 1802-4785, financovaného z ESF a státního rozpočtu ČR. Provozováno Výzkumným ústavem pedagogickým v Praze.</dc:description>
  <cp:lastModifiedBy>Markéta</cp:lastModifiedBy>
  <cp:revision>290</cp:revision>
  <dcterms:created xsi:type="dcterms:W3CDTF">2010-08-29T18:44:46Z</dcterms:created>
  <dcterms:modified xsi:type="dcterms:W3CDTF">2016-07-29T11:43:37Z</dcterms:modified>
</cp:coreProperties>
</file>