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60" r:id="rId3"/>
    <p:sldId id="261" r:id="rId4"/>
    <p:sldId id="257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289" r:id="rId4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7F3AB3-0718-4624-B441-E567A8F0AB5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651F6E3-6281-48DB-9319-2AEAFDAE7572}">
      <dgm:prSet custT="1"/>
      <dgm:spPr/>
      <dgm:t>
        <a:bodyPr/>
        <a:lstStyle/>
        <a:p>
          <a:pPr algn="l" rtl="0"/>
          <a:r>
            <a:rPr lang="cs-CZ" sz="2000" dirty="0" smtClean="0"/>
            <a:t>NÁZEV:VY_52_INOVACE_30_Přírodopis 8. ročník </a:t>
          </a:r>
          <a:endParaRPr lang="cs-CZ" sz="2000" dirty="0"/>
        </a:p>
      </dgm:t>
    </dgm:pt>
    <dgm:pt modelId="{A571E265-742E-411A-ABCF-E39FDBC7528A}" type="parTrans" cxnId="{7BC66EC3-EBD6-4F3A-99ED-9D25F66FFA51}">
      <dgm:prSet/>
      <dgm:spPr/>
      <dgm:t>
        <a:bodyPr/>
        <a:lstStyle/>
        <a:p>
          <a:endParaRPr lang="cs-CZ"/>
        </a:p>
      </dgm:t>
    </dgm:pt>
    <dgm:pt modelId="{E33260FE-399D-481C-B2D6-3B35DD16DC84}" type="sibTrans" cxnId="{7BC66EC3-EBD6-4F3A-99ED-9D25F66FFA51}">
      <dgm:prSet/>
      <dgm:spPr/>
      <dgm:t>
        <a:bodyPr/>
        <a:lstStyle/>
        <a:p>
          <a:endParaRPr lang="cs-CZ"/>
        </a:p>
      </dgm:t>
    </dgm:pt>
    <dgm:pt modelId="{D1D4F407-5343-4D3F-B5B9-D407B03CAEB4}">
      <dgm:prSet custT="1"/>
      <dgm:spPr/>
      <dgm:t>
        <a:bodyPr/>
        <a:lstStyle/>
        <a:p>
          <a:pPr algn="l" rtl="0"/>
          <a:r>
            <a:rPr lang="cs-CZ" sz="2000" dirty="0" smtClean="0"/>
            <a:t>NÁZEV ŠKOLY: ZŠ Dolní Benešov, příspěvková organizace</a:t>
          </a:r>
          <a:endParaRPr lang="cs-CZ" sz="2000" dirty="0"/>
        </a:p>
      </dgm:t>
    </dgm:pt>
    <dgm:pt modelId="{FB3E2B41-81AD-4068-9354-4B764E7CC2F7}" type="parTrans" cxnId="{14367CC6-B9B1-40CF-BBB3-C17F79391DAE}">
      <dgm:prSet/>
      <dgm:spPr/>
      <dgm:t>
        <a:bodyPr/>
        <a:lstStyle/>
        <a:p>
          <a:endParaRPr lang="cs-CZ"/>
        </a:p>
      </dgm:t>
    </dgm:pt>
    <dgm:pt modelId="{878E4EBE-18EA-43B6-B589-1210E1E4CF6A}" type="sibTrans" cxnId="{14367CC6-B9B1-40CF-BBB3-C17F79391DAE}">
      <dgm:prSet/>
      <dgm:spPr/>
      <dgm:t>
        <a:bodyPr/>
        <a:lstStyle/>
        <a:p>
          <a:endParaRPr lang="cs-CZ"/>
        </a:p>
      </dgm:t>
    </dgm:pt>
    <dgm:pt modelId="{D1B46980-6531-4606-95E6-44980827E919}">
      <dgm:prSet custT="1"/>
      <dgm:spPr/>
      <dgm:t>
        <a:bodyPr/>
        <a:lstStyle/>
        <a:p>
          <a:pPr algn="l" rtl="0"/>
          <a:r>
            <a:rPr lang="cs-CZ" sz="2000" dirty="0" smtClean="0"/>
            <a:t>AUTOR: Silvie Šimečková</a:t>
          </a:r>
          <a:endParaRPr lang="cs-CZ" sz="2000" dirty="0"/>
        </a:p>
      </dgm:t>
    </dgm:pt>
    <dgm:pt modelId="{4F7B2CF5-A270-4D61-A510-1C1C5A4DCD3B}" type="parTrans" cxnId="{AB906E97-3CD9-4E05-91AE-864F8E394536}">
      <dgm:prSet/>
      <dgm:spPr/>
      <dgm:t>
        <a:bodyPr/>
        <a:lstStyle/>
        <a:p>
          <a:endParaRPr lang="cs-CZ"/>
        </a:p>
      </dgm:t>
    </dgm:pt>
    <dgm:pt modelId="{CFF69701-2866-4EF5-BFB5-F3F9B72EB817}" type="sibTrans" cxnId="{AB906E97-3CD9-4E05-91AE-864F8E394536}">
      <dgm:prSet/>
      <dgm:spPr/>
      <dgm:t>
        <a:bodyPr/>
        <a:lstStyle/>
        <a:p>
          <a:endParaRPr lang="cs-CZ"/>
        </a:p>
      </dgm:t>
    </dgm:pt>
    <dgm:pt modelId="{D8197B8C-B260-4A16-BDF4-0947B075E274}">
      <dgm:prSet custT="1"/>
      <dgm:spPr/>
      <dgm:t>
        <a:bodyPr/>
        <a:lstStyle/>
        <a:p>
          <a:pPr algn="l" rtl="0"/>
          <a:r>
            <a:rPr lang="cs-CZ" sz="2000" dirty="0" smtClean="0"/>
            <a:t>TÉMA: </a:t>
          </a:r>
          <a:r>
            <a:rPr lang="cs-CZ" sz="2000" smtClean="0"/>
            <a:t>Pyramida-biologie člověka</a:t>
          </a:r>
          <a:endParaRPr lang="cs-CZ" sz="2000" dirty="0"/>
        </a:p>
      </dgm:t>
    </dgm:pt>
    <dgm:pt modelId="{51C5993D-B262-45E6-B66E-76BC9D6D883D}" type="parTrans" cxnId="{EDF6FE6B-9DBE-4D7B-B8FD-7098875B4EED}">
      <dgm:prSet/>
      <dgm:spPr/>
      <dgm:t>
        <a:bodyPr/>
        <a:lstStyle/>
        <a:p>
          <a:endParaRPr lang="cs-CZ"/>
        </a:p>
      </dgm:t>
    </dgm:pt>
    <dgm:pt modelId="{1AEC7F05-E0FE-459C-BD47-224AC9D7BEE4}" type="sibTrans" cxnId="{EDF6FE6B-9DBE-4D7B-B8FD-7098875B4EED}">
      <dgm:prSet/>
      <dgm:spPr/>
      <dgm:t>
        <a:bodyPr/>
        <a:lstStyle/>
        <a:p>
          <a:endParaRPr lang="cs-CZ"/>
        </a:p>
      </dgm:t>
    </dgm:pt>
    <dgm:pt modelId="{4C35D32F-0EAB-4CD7-82EE-45574DC2A586}">
      <dgm:prSet custT="1"/>
      <dgm:spPr/>
      <dgm:t>
        <a:bodyPr/>
        <a:lstStyle/>
        <a:p>
          <a:pPr algn="l" rtl="0"/>
          <a:r>
            <a:rPr lang="cs-CZ" sz="2000" dirty="0" smtClean="0"/>
            <a:t>ČÍSLO PROJEKTU:CZ.1.07/1.4.00/21.1262</a:t>
          </a:r>
          <a:endParaRPr lang="cs-CZ" sz="2000" dirty="0"/>
        </a:p>
      </dgm:t>
    </dgm:pt>
    <dgm:pt modelId="{A15F02C0-547C-48B3-9D05-E7F145EBF3C4}" type="parTrans" cxnId="{2221FB34-310D-4638-ACAE-9ACC709E4926}">
      <dgm:prSet/>
      <dgm:spPr/>
      <dgm:t>
        <a:bodyPr/>
        <a:lstStyle/>
        <a:p>
          <a:endParaRPr lang="cs-CZ"/>
        </a:p>
      </dgm:t>
    </dgm:pt>
    <dgm:pt modelId="{8C5711BF-38F0-4590-B6BC-B3119A33CA2E}" type="sibTrans" cxnId="{2221FB34-310D-4638-ACAE-9ACC709E4926}">
      <dgm:prSet/>
      <dgm:spPr/>
      <dgm:t>
        <a:bodyPr/>
        <a:lstStyle/>
        <a:p>
          <a:endParaRPr lang="cs-CZ"/>
        </a:p>
      </dgm:t>
    </dgm:pt>
    <dgm:pt modelId="{333A1088-737F-45CB-B68E-254E46348037}" type="pres">
      <dgm:prSet presAssocID="{757F3AB3-0718-4624-B441-E567A8F0AB5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F5ABB229-8D3B-4694-996A-96F23CF14429}" type="pres">
      <dgm:prSet presAssocID="{D1D4F407-5343-4D3F-B5B9-D407B03CAEB4}" presName="circle1" presStyleLbl="node1" presStyleIdx="0" presStyleCnt="5"/>
      <dgm:spPr/>
    </dgm:pt>
    <dgm:pt modelId="{F41139FD-01EE-4571-8B17-4FB00FC51163}" type="pres">
      <dgm:prSet presAssocID="{D1D4F407-5343-4D3F-B5B9-D407B03CAEB4}" presName="space" presStyleCnt="0"/>
      <dgm:spPr/>
    </dgm:pt>
    <dgm:pt modelId="{D005CE8C-CC26-4C3E-AC11-E15060ECD759}" type="pres">
      <dgm:prSet presAssocID="{D1D4F407-5343-4D3F-B5B9-D407B03CAEB4}" presName="rect1" presStyleLbl="alignAcc1" presStyleIdx="0" presStyleCnt="5" custLinFactNeighborX="-244" custLinFactNeighborY="165"/>
      <dgm:spPr/>
      <dgm:t>
        <a:bodyPr/>
        <a:lstStyle/>
        <a:p>
          <a:endParaRPr lang="cs-CZ"/>
        </a:p>
      </dgm:t>
    </dgm:pt>
    <dgm:pt modelId="{2C702D82-9B77-49B7-9568-BB8EB47C3372}" type="pres">
      <dgm:prSet presAssocID="{D1B46980-6531-4606-95E6-44980827E919}" presName="vertSpace2" presStyleLbl="node1" presStyleIdx="0" presStyleCnt="5"/>
      <dgm:spPr/>
    </dgm:pt>
    <dgm:pt modelId="{A52A0455-90FF-4808-ABD0-F02540D31D5A}" type="pres">
      <dgm:prSet presAssocID="{D1B46980-6531-4606-95E6-44980827E919}" presName="circle2" presStyleLbl="node1" presStyleIdx="1" presStyleCnt="5"/>
      <dgm:spPr/>
    </dgm:pt>
    <dgm:pt modelId="{6140AFEC-043D-4C43-A2F9-D0F5331DF3A3}" type="pres">
      <dgm:prSet presAssocID="{D1B46980-6531-4606-95E6-44980827E919}" presName="rect2" presStyleLbl="alignAcc1" presStyleIdx="1" presStyleCnt="5"/>
      <dgm:spPr/>
      <dgm:t>
        <a:bodyPr/>
        <a:lstStyle/>
        <a:p>
          <a:endParaRPr lang="cs-CZ"/>
        </a:p>
      </dgm:t>
    </dgm:pt>
    <dgm:pt modelId="{9358AC05-5D7D-4327-9F80-1AD486AEA664}" type="pres">
      <dgm:prSet presAssocID="{B651F6E3-6281-48DB-9319-2AEAFDAE7572}" presName="vertSpace3" presStyleLbl="node1" presStyleIdx="1" presStyleCnt="5"/>
      <dgm:spPr/>
    </dgm:pt>
    <dgm:pt modelId="{313FC574-E1CD-4FB4-B054-0B805CE0447D}" type="pres">
      <dgm:prSet presAssocID="{B651F6E3-6281-48DB-9319-2AEAFDAE7572}" presName="circle3" presStyleLbl="node1" presStyleIdx="2" presStyleCnt="5"/>
      <dgm:spPr/>
    </dgm:pt>
    <dgm:pt modelId="{619D679B-A015-4ECF-8348-D1034C574F40}" type="pres">
      <dgm:prSet presAssocID="{B651F6E3-6281-48DB-9319-2AEAFDAE7572}" presName="rect3" presStyleLbl="alignAcc1" presStyleIdx="2" presStyleCnt="5" custLinFactNeighborX="-423" custLinFactNeighborY="-643"/>
      <dgm:spPr/>
      <dgm:t>
        <a:bodyPr/>
        <a:lstStyle/>
        <a:p>
          <a:endParaRPr lang="cs-CZ"/>
        </a:p>
      </dgm:t>
    </dgm:pt>
    <dgm:pt modelId="{322283A8-4A27-4CDA-BAE3-F381106A9174}" type="pres">
      <dgm:prSet presAssocID="{D8197B8C-B260-4A16-BDF4-0947B075E274}" presName="vertSpace4" presStyleLbl="node1" presStyleIdx="2" presStyleCnt="5"/>
      <dgm:spPr/>
    </dgm:pt>
    <dgm:pt modelId="{FFC9F71D-1B4F-4AD9-A4A6-86ADEFC8AF5C}" type="pres">
      <dgm:prSet presAssocID="{D8197B8C-B260-4A16-BDF4-0947B075E274}" presName="circle4" presStyleLbl="node1" presStyleIdx="3" presStyleCnt="5"/>
      <dgm:spPr/>
    </dgm:pt>
    <dgm:pt modelId="{25B08C86-7E15-44DC-BE7F-FFB55DD49D12}" type="pres">
      <dgm:prSet presAssocID="{D8197B8C-B260-4A16-BDF4-0947B075E274}" presName="rect4" presStyleLbl="alignAcc1" presStyleIdx="3" presStyleCnt="5" custLinFactNeighborX="-765" custLinFactNeighborY="131"/>
      <dgm:spPr/>
      <dgm:t>
        <a:bodyPr/>
        <a:lstStyle/>
        <a:p>
          <a:endParaRPr lang="cs-CZ"/>
        </a:p>
      </dgm:t>
    </dgm:pt>
    <dgm:pt modelId="{76644BE8-9D7C-4C09-B250-3D10AF48CBB7}" type="pres">
      <dgm:prSet presAssocID="{4C35D32F-0EAB-4CD7-82EE-45574DC2A586}" presName="vertSpace5" presStyleLbl="node1" presStyleIdx="3" presStyleCnt="5"/>
      <dgm:spPr/>
    </dgm:pt>
    <dgm:pt modelId="{EE85B701-7295-41C0-BA7A-34D3756A2AE6}" type="pres">
      <dgm:prSet presAssocID="{4C35D32F-0EAB-4CD7-82EE-45574DC2A586}" presName="circle5" presStyleLbl="node1" presStyleIdx="4" presStyleCnt="5"/>
      <dgm:spPr/>
    </dgm:pt>
    <dgm:pt modelId="{8BEBB6EC-1DAA-4CAC-8A25-BC0FCBD5DBD5}" type="pres">
      <dgm:prSet presAssocID="{4C35D32F-0EAB-4CD7-82EE-45574DC2A586}" presName="rect5" presStyleLbl="alignAcc1" presStyleIdx="4" presStyleCnt="5"/>
      <dgm:spPr/>
      <dgm:t>
        <a:bodyPr/>
        <a:lstStyle/>
        <a:p>
          <a:endParaRPr lang="cs-CZ"/>
        </a:p>
      </dgm:t>
    </dgm:pt>
    <dgm:pt modelId="{AED2198E-93D5-4001-81B4-73124B309672}" type="pres">
      <dgm:prSet presAssocID="{D1D4F407-5343-4D3F-B5B9-D407B03CAEB4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BE915AB-18AA-4053-B92C-3BFC9ED204BB}" type="pres">
      <dgm:prSet presAssocID="{D1B46980-6531-4606-95E6-44980827E919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BB5E863-4638-4E1D-BFDE-399D028AC4ED}" type="pres">
      <dgm:prSet presAssocID="{B651F6E3-6281-48DB-9319-2AEAFDAE7572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A5FFA88-C948-4069-8E93-59FA12366E83}" type="pres">
      <dgm:prSet presAssocID="{D8197B8C-B260-4A16-BDF4-0947B075E274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90E4F0B-2866-4A3F-A3C7-2A14B1797930}" type="pres">
      <dgm:prSet presAssocID="{4C35D32F-0EAB-4CD7-82EE-45574DC2A586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3EF2BD7-7694-4038-A9BC-DE784FAF29F8}" type="presOf" srcId="{D1B46980-6531-4606-95E6-44980827E919}" destId="{2BE915AB-18AA-4053-B92C-3BFC9ED204BB}" srcOrd="1" destOrd="0" presId="urn:microsoft.com/office/officeart/2005/8/layout/target3"/>
    <dgm:cxn modelId="{EDF6FE6B-9DBE-4D7B-B8FD-7098875B4EED}" srcId="{757F3AB3-0718-4624-B441-E567A8F0AB56}" destId="{D8197B8C-B260-4A16-BDF4-0947B075E274}" srcOrd="3" destOrd="0" parTransId="{51C5993D-B262-45E6-B66E-76BC9D6D883D}" sibTransId="{1AEC7F05-E0FE-459C-BD47-224AC9D7BEE4}"/>
    <dgm:cxn modelId="{B7E08902-EF32-4FA4-B7F3-FC9E59910EA3}" type="presOf" srcId="{D8197B8C-B260-4A16-BDF4-0947B075E274}" destId="{25B08C86-7E15-44DC-BE7F-FFB55DD49D12}" srcOrd="0" destOrd="0" presId="urn:microsoft.com/office/officeart/2005/8/layout/target3"/>
    <dgm:cxn modelId="{AB850DA2-BD1D-4F5E-822D-7CF32832B1E1}" type="presOf" srcId="{D1B46980-6531-4606-95E6-44980827E919}" destId="{6140AFEC-043D-4C43-A2F9-D0F5331DF3A3}" srcOrd="0" destOrd="0" presId="urn:microsoft.com/office/officeart/2005/8/layout/target3"/>
    <dgm:cxn modelId="{2221FB34-310D-4638-ACAE-9ACC709E4926}" srcId="{757F3AB3-0718-4624-B441-E567A8F0AB56}" destId="{4C35D32F-0EAB-4CD7-82EE-45574DC2A586}" srcOrd="4" destOrd="0" parTransId="{A15F02C0-547C-48B3-9D05-E7F145EBF3C4}" sibTransId="{8C5711BF-38F0-4590-B6BC-B3119A33CA2E}"/>
    <dgm:cxn modelId="{802B6BB7-766F-427B-A3BA-8AA656F26C3B}" type="presOf" srcId="{4C35D32F-0EAB-4CD7-82EE-45574DC2A586}" destId="{8BEBB6EC-1DAA-4CAC-8A25-BC0FCBD5DBD5}" srcOrd="0" destOrd="0" presId="urn:microsoft.com/office/officeart/2005/8/layout/target3"/>
    <dgm:cxn modelId="{DA465FDE-2C5A-44E7-AB99-4293DEB4409A}" type="presOf" srcId="{D1D4F407-5343-4D3F-B5B9-D407B03CAEB4}" destId="{AED2198E-93D5-4001-81B4-73124B309672}" srcOrd="1" destOrd="0" presId="urn:microsoft.com/office/officeart/2005/8/layout/target3"/>
    <dgm:cxn modelId="{AB906E97-3CD9-4E05-91AE-864F8E394536}" srcId="{757F3AB3-0718-4624-B441-E567A8F0AB56}" destId="{D1B46980-6531-4606-95E6-44980827E919}" srcOrd="1" destOrd="0" parTransId="{4F7B2CF5-A270-4D61-A510-1C1C5A4DCD3B}" sibTransId="{CFF69701-2866-4EF5-BFB5-F3F9B72EB817}"/>
    <dgm:cxn modelId="{01A80506-6806-487F-A0A8-9851A8BB42D8}" type="presOf" srcId="{B651F6E3-6281-48DB-9319-2AEAFDAE7572}" destId="{6BB5E863-4638-4E1D-BFDE-399D028AC4ED}" srcOrd="1" destOrd="0" presId="urn:microsoft.com/office/officeart/2005/8/layout/target3"/>
    <dgm:cxn modelId="{7BC66EC3-EBD6-4F3A-99ED-9D25F66FFA51}" srcId="{757F3AB3-0718-4624-B441-E567A8F0AB56}" destId="{B651F6E3-6281-48DB-9319-2AEAFDAE7572}" srcOrd="2" destOrd="0" parTransId="{A571E265-742E-411A-ABCF-E39FDBC7528A}" sibTransId="{E33260FE-399D-481C-B2D6-3B35DD16DC84}"/>
    <dgm:cxn modelId="{14367CC6-B9B1-40CF-BBB3-C17F79391DAE}" srcId="{757F3AB3-0718-4624-B441-E567A8F0AB56}" destId="{D1D4F407-5343-4D3F-B5B9-D407B03CAEB4}" srcOrd="0" destOrd="0" parTransId="{FB3E2B41-81AD-4068-9354-4B764E7CC2F7}" sibTransId="{878E4EBE-18EA-43B6-B589-1210E1E4CF6A}"/>
    <dgm:cxn modelId="{F9A34D7F-0B08-414F-85FE-03D19B223865}" type="presOf" srcId="{757F3AB3-0718-4624-B441-E567A8F0AB56}" destId="{333A1088-737F-45CB-B68E-254E46348037}" srcOrd="0" destOrd="0" presId="urn:microsoft.com/office/officeart/2005/8/layout/target3"/>
    <dgm:cxn modelId="{38D0FDC4-1C3F-4063-9BA5-13A7127879C0}" type="presOf" srcId="{D1D4F407-5343-4D3F-B5B9-D407B03CAEB4}" destId="{D005CE8C-CC26-4C3E-AC11-E15060ECD759}" srcOrd="0" destOrd="0" presId="urn:microsoft.com/office/officeart/2005/8/layout/target3"/>
    <dgm:cxn modelId="{039D1111-F785-4CBE-ACC2-23BA2CFBAACF}" type="presOf" srcId="{D8197B8C-B260-4A16-BDF4-0947B075E274}" destId="{5A5FFA88-C948-4069-8E93-59FA12366E83}" srcOrd="1" destOrd="0" presId="urn:microsoft.com/office/officeart/2005/8/layout/target3"/>
    <dgm:cxn modelId="{40F020E5-5DB6-4AB6-B8BE-139E85552892}" type="presOf" srcId="{B651F6E3-6281-48DB-9319-2AEAFDAE7572}" destId="{619D679B-A015-4ECF-8348-D1034C574F40}" srcOrd="0" destOrd="0" presId="urn:microsoft.com/office/officeart/2005/8/layout/target3"/>
    <dgm:cxn modelId="{92EEB371-04D8-4D55-93EF-459FC47C34F2}" type="presOf" srcId="{4C35D32F-0EAB-4CD7-82EE-45574DC2A586}" destId="{890E4F0B-2866-4A3F-A3C7-2A14B1797930}" srcOrd="1" destOrd="0" presId="urn:microsoft.com/office/officeart/2005/8/layout/target3"/>
    <dgm:cxn modelId="{575FCC1A-9B16-4088-B647-84138CB8768A}" type="presParOf" srcId="{333A1088-737F-45CB-B68E-254E46348037}" destId="{F5ABB229-8D3B-4694-996A-96F23CF14429}" srcOrd="0" destOrd="0" presId="urn:microsoft.com/office/officeart/2005/8/layout/target3"/>
    <dgm:cxn modelId="{D096AA43-91A2-4429-A94D-30F80FA3D128}" type="presParOf" srcId="{333A1088-737F-45CB-B68E-254E46348037}" destId="{F41139FD-01EE-4571-8B17-4FB00FC51163}" srcOrd="1" destOrd="0" presId="urn:microsoft.com/office/officeart/2005/8/layout/target3"/>
    <dgm:cxn modelId="{7BDF39DC-BCB5-47D9-8072-D11C595D1DEE}" type="presParOf" srcId="{333A1088-737F-45CB-B68E-254E46348037}" destId="{D005CE8C-CC26-4C3E-AC11-E15060ECD759}" srcOrd="2" destOrd="0" presId="urn:microsoft.com/office/officeart/2005/8/layout/target3"/>
    <dgm:cxn modelId="{616FB9E4-4446-436D-AB00-C7E98A07E5C3}" type="presParOf" srcId="{333A1088-737F-45CB-B68E-254E46348037}" destId="{2C702D82-9B77-49B7-9568-BB8EB47C3372}" srcOrd="3" destOrd="0" presId="urn:microsoft.com/office/officeart/2005/8/layout/target3"/>
    <dgm:cxn modelId="{1A56BA39-2F09-415E-8C08-5532E8171254}" type="presParOf" srcId="{333A1088-737F-45CB-B68E-254E46348037}" destId="{A52A0455-90FF-4808-ABD0-F02540D31D5A}" srcOrd="4" destOrd="0" presId="urn:microsoft.com/office/officeart/2005/8/layout/target3"/>
    <dgm:cxn modelId="{E1074519-541D-4C67-A1D7-2F0591DC9AB3}" type="presParOf" srcId="{333A1088-737F-45CB-B68E-254E46348037}" destId="{6140AFEC-043D-4C43-A2F9-D0F5331DF3A3}" srcOrd="5" destOrd="0" presId="urn:microsoft.com/office/officeart/2005/8/layout/target3"/>
    <dgm:cxn modelId="{9A5DBFCD-B1D3-4400-84EA-EE45C3607C3D}" type="presParOf" srcId="{333A1088-737F-45CB-B68E-254E46348037}" destId="{9358AC05-5D7D-4327-9F80-1AD486AEA664}" srcOrd="6" destOrd="0" presId="urn:microsoft.com/office/officeart/2005/8/layout/target3"/>
    <dgm:cxn modelId="{2BF90297-C2AB-4922-867E-CCE0334C4C05}" type="presParOf" srcId="{333A1088-737F-45CB-B68E-254E46348037}" destId="{313FC574-E1CD-4FB4-B054-0B805CE0447D}" srcOrd="7" destOrd="0" presId="urn:microsoft.com/office/officeart/2005/8/layout/target3"/>
    <dgm:cxn modelId="{FFC155B1-7B8F-44D2-82AA-905651B569BE}" type="presParOf" srcId="{333A1088-737F-45CB-B68E-254E46348037}" destId="{619D679B-A015-4ECF-8348-D1034C574F40}" srcOrd="8" destOrd="0" presId="urn:microsoft.com/office/officeart/2005/8/layout/target3"/>
    <dgm:cxn modelId="{103AFD08-810C-4D46-8771-AEBC9181CA72}" type="presParOf" srcId="{333A1088-737F-45CB-B68E-254E46348037}" destId="{322283A8-4A27-4CDA-BAE3-F381106A9174}" srcOrd="9" destOrd="0" presId="urn:microsoft.com/office/officeart/2005/8/layout/target3"/>
    <dgm:cxn modelId="{91EF28E7-0A84-497E-B550-6B60B9804C9B}" type="presParOf" srcId="{333A1088-737F-45CB-B68E-254E46348037}" destId="{FFC9F71D-1B4F-4AD9-A4A6-86ADEFC8AF5C}" srcOrd="10" destOrd="0" presId="urn:microsoft.com/office/officeart/2005/8/layout/target3"/>
    <dgm:cxn modelId="{7E0289F3-0778-4CB4-8EEB-5512CB416CF6}" type="presParOf" srcId="{333A1088-737F-45CB-B68E-254E46348037}" destId="{25B08C86-7E15-44DC-BE7F-FFB55DD49D12}" srcOrd="11" destOrd="0" presId="urn:microsoft.com/office/officeart/2005/8/layout/target3"/>
    <dgm:cxn modelId="{55C861BC-D7C3-475A-AC31-0D850ACCA8B5}" type="presParOf" srcId="{333A1088-737F-45CB-B68E-254E46348037}" destId="{76644BE8-9D7C-4C09-B250-3D10AF48CBB7}" srcOrd="12" destOrd="0" presId="urn:microsoft.com/office/officeart/2005/8/layout/target3"/>
    <dgm:cxn modelId="{33AFA10E-2F10-4485-9C4E-98AB21E43F14}" type="presParOf" srcId="{333A1088-737F-45CB-B68E-254E46348037}" destId="{EE85B701-7295-41C0-BA7A-34D3756A2AE6}" srcOrd="13" destOrd="0" presId="urn:microsoft.com/office/officeart/2005/8/layout/target3"/>
    <dgm:cxn modelId="{04E4CC9A-62AD-4EBA-8113-2AF4A4E4365B}" type="presParOf" srcId="{333A1088-737F-45CB-B68E-254E46348037}" destId="{8BEBB6EC-1DAA-4CAC-8A25-BC0FCBD5DBD5}" srcOrd="14" destOrd="0" presId="urn:microsoft.com/office/officeart/2005/8/layout/target3"/>
    <dgm:cxn modelId="{6AD11CC8-3829-470D-B7D3-1B46C57B3A15}" type="presParOf" srcId="{333A1088-737F-45CB-B68E-254E46348037}" destId="{AED2198E-93D5-4001-81B4-73124B309672}" srcOrd="15" destOrd="0" presId="urn:microsoft.com/office/officeart/2005/8/layout/target3"/>
    <dgm:cxn modelId="{7EA23E06-E6F9-4803-B381-55ED8774420A}" type="presParOf" srcId="{333A1088-737F-45CB-B68E-254E46348037}" destId="{2BE915AB-18AA-4053-B92C-3BFC9ED204BB}" srcOrd="16" destOrd="0" presId="urn:microsoft.com/office/officeart/2005/8/layout/target3"/>
    <dgm:cxn modelId="{821BDF31-3AAD-4EC8-9F39-8D5ACEA45CFB}" type="presParOf" srcId="{333A1088-737F-45CB-B68E-254E46348037}" destId="{6BB5E863-4638-4E1D-BFDE-399D028AC4ED}" srcOrd="17" destOrd="0" presId="urn:microsoft.com/office/officeart/2005/8/layout/target3"/>
    <dgm:cxn modelId="{907AC663-76F6-4BB5-A88F-8131EF58EC31}" type="presParOf" srcId="{333A1088-737F-45CB-B68E-254E46348037}" destId="{5A5FFA88-C948-4069-8E93-59FA12366E83}" srcOrd="18" destOrd="0" presId="urn:microsoft.com/office/officeart/2005/8/layout/target3"/>
    <dgm:cxn modelId="{0A294509-EA6E-45E9-B967-DB69B06BEADA}" type="presParOf" srcId="{333A1088-737F-45CB-B68E-254E46348037}" destId="{890E4F0B-2866-4A3F-A3C7-2A14B1797930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ABB229-8D3B-4694-996A-96F23CF14429}">
      <dsp:nvSpPr>
        <dsp:cNvPr id="0" name=""/>
        <dsp:cNvSpPr/>
      </dsp:nvSpPr>
      <dsp:spPr>
        <a:xfrm>
          <a:off x="0" y="0"/>
          <a:ext cx="2547714" cy="254771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5CE8C-CC26-4C3E-AC11-E15060ECD759}">
      <dsp:nvSpPr>
        <dsp:cNvPr id="0" name=""/>
        <dsp:cNvSpPr/>
      </dsp:nvSpPr>
      <dsp:spPr>
        <a:xfrm>
          <a:off x="1258000" y="0"/>
          <a:ext cx="6498543" cy="25477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NÁZEV ŠKOLY: ZŠ Dolní Benešov, příspěvková organizace</a:t>
          </a:r>
          <a:endParaRPr lang="cs-CZ" sz="2000" kern="1200" dirty="0"/>
        </a:p>
      </dsp:txBody>
      <dsp:txXfrm>
        <a:off x="1258000" y="0"/>
        <a:ext cx="6498543" cy="407634"/>
      </dsp:txXfrm>
    </dsp:sp>
    <dsp:sp modelId="{A52A0455-90FF-4808-ABD0-F02540D31D5A}">
      <dsp:nvSpPr>
        <dsp:cNvPr id="0" name=""/>
        <dsp:cNvSpPr/>
      </dsp:nvSpPr>
      <dsp:spPr>
        <a:xfrm>
          <a:off x="267509" y="407634"/>
          <a:ext cx="2012694" cy="201269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0AFEC-043D-4C43-A2F9-D0F5331DF3A3}">
      <dsp:nvSpPr>
        <dsp:cNvPr id="0" name=""/>
        <dsp:cNvSpPr/>
      </dsp:nvSpPr>
      <dsp:spPr>
        <a:xfrm>
          <a:off x="1273857" y="407634"/>
          <a:ext cx="6498543" cy="20126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AUTOR: Silvie Šimečková</a:t>
          </a:r>
          <a:endParaRPr lang="cs-CZ" sz="2000" kern="1200" dirty="0"/>
        </a:p>
      </dsp:txBody>
      <dsp:txXfrm>
        <a:off x="1273857" y="407634"/>
        <a:ext cx="6498543" cy="407634"/>
      </dsp:txXfrm>
    </dsp:sp>
    <dsp:sp modelId="{313FC574-E1CD-4FB4-B054-0B805CE0447D}">
      <dsp:nvSpPr>
        <dsp:cNvPr id="0" name=""/>
        <dsp:cNvSpPr/>
      </dsp:nvSpPr>
      <dsp:spPr>
        <a:xfrm>
          <a:off x="535019" y="815268"/>
          <a:ext cx="1477674" cy="14776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D679B-A015-4ECF-8348-D1034C574F40}">
      <dsp:nvSpPr>
        <dsp:cNvPr id="0" name=""/>
        <dsp:cNvSpPr/>
      </dsp:nvSpPr>
      <dsp:spPr>
        <a:xfrm>
          <a:off x="1246368" y="805767"/>
          <a:ext cx="6498543" cy="14776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NÁZEV:VY_52_INOVACE_30_Přírodopis 8. ročník </a:t>
          </a:r>
          <a:endParaRPr lang="cs-CZ" sz="2000" kern="1200" dirty="0"/>
        </a:p>
      </dsp:txBody>
      <dsp:txXfrm>
        <a:off x="1246368" y="805767"/>
        <a:ext cx="6498543" cy="407634"/>
      </dsp:txXfrm>
    </dsp:sp>
    <dsp:sp modelId="{FFC9F71D-1B4F-4AD9-A4A6-86ADEFC8AF5C}">
      <dsp:nvSpPr>
        <dsp:cNvPr id="0" name=""/>
        <dsp:cNvSpPr/>
      </dsp:nvSpPr>
      <dsp:spPr>
        <a:xfrm>
          <a:off x="802529" y="1222902"/>
          <a:ext cx="942654" cy="94265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B08C86-7E15-44DC-BE7F-FFB55DD49D12}">
      <dsp:nvSpPr>
        <dsp:cNvPr id="0" name=""/>
        <dsp:cNvSpPr/>
      </dsp:nvSpPr>
      <dsp:spPr>
        <a:xfrm>
          <a:off x="1224143" y="1224137"/>
          <a:ext cx="6498543" cy="94265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TÉMA: </a:t>
          </a:r>
          <a:r>
            <a:rPr lang="cs-CZ" sz="2000" kern="1200" smtClean="0"/>
            <a:t>Pyramida-biologie člověka</a:t>
          </a:r>
          <a:endParaRPr lang="cs-CZ" sz="2000" kern="1200" dirty="0"/>
        </a:p>
      </dsp:txBody>
      <dsp:txXfrm>
        <a:off x="1224143" y="1224137"/>
        <a:ext cx="6498543" cy="407634"/>
      </dsp:txXfrm>
    </dsp:sp>
    <dsp:sp modelId="{EE85B701-7295-41C0-BA7A-34D3756A2AE6}">
      <dsp:nvSpPr>
        <dsp:cNvPr id="0" name=""/>
        <dsp:cNvSpPr/>
      </dsp:nvSpPr>
      <dsp:spPr>
        <a:xfrm>
          <a:off x="1070039" y="1630536"/>
          <a:ext cx="407634" cy="40763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EBB6EC-1DAA-4CAC-8A25-BC0FCBD5DBD5}">
      <dsp:nvSpPr>
        <dsp:cNvPr id="0" name=""/>
        <dsp:cNvSpPr/>
      </dsp:nvSpPr>
      <dsp:spPr>
        <a:xfrm>
          <a:off x="1273857" y="1630536"/>
          <a:ext cx="6498543" cy="40763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ČÍSLO PROJEKTU:CZ.1.07/1.4.00/21.1262</a:t>
          </a:r>
          <a:endParaRPr lang="cs-CZ" sz="2000" kern="1200" dirty="0"/>
        </a:p>
      </dsp:txBody>
      <dsp:txXfrm>
        <a:off x="1273857" y="1630536"/>
        <a:ext cx="6498543" cy="4076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AFA3A-62FB-4354-9F88-0C9C062CA947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F9AAE-2765-4A89-AD74-600972324EC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581378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F9AAE-2765-4A89-AD74-600972324EC0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27A15-3E98-4CF1-909F-4155FCC2F1A9}" type="datetimeFigureOut">
              <a:rPr lang="cs-CZ" smtClean="0"/>
              <a:pPr/>
              <a:t>29.8.2012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F1138-66F3-4F59-9882-C430388F54B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7.xml"/><Relationship Id="rId18" Type="http://schemas.openxmlformats.org/officeDocument/2006/relationships/slide" Target="slide21.xml"/><Relationship Id="rId26" Type="http://schemas.openxmlformats.org/officeDocument/2006/relationships/slide" Target="slide25.xml"/><Relationship Id="rId39" Type="http://schemas.openxmlformats.org/officeDocument/2006/relationships/slide" Target="slide41.xml"/><Relationship Id="rId3" Type="http://schemas.openxmlformats.org/officeDocument/2006/relationships/slide" Target="slide6.xml"/><Relationship Id="rId21" Type="http://schemas.openxmlformats.org/officeDocument/2006/relationships/slide" Target="slide16.xml"/><Relationship Id="rId34" Type="http://schemas.openxmlformats.org/officeDocument/2006/relationships/slide" Target="slide36.xml"/><Relationship Id="rId7" Type="http://schemas.openxmlformats.org/officeDocument/2006/relationships/slide" Target="slide10.xml"/><Relationship Id="rId12" Type="http://schemas.openxmlformats.org/officeDocument/2006/relationships/slide" Target="slide11.xml"/><Relationship Id="rId17" Type="http://schemas.openxmlformats.org/officeDocument/2006/relationships/slide" Target="slide22.xml"/><Relationship Id="rId25" Type="http://schemas.openxmlformats.org/officeDocument/2006/relationships/slide" Target="slide20.xml"/><Relationship Id="rId33" Type="http://schemas.openxmlformats.org/officeDocument/2006/relationships/slide" Target="slide35.xml"/><Relationship Id="rId38" Type="http://schemas.openxmlformats.org/officeDocument/2006/relationships/slide" Target="slide40.xml"/><Relationship Id="rId2" Type="http://schemas.openxmlformats.org/officeDocument/2006/relationships/notesSlide" Target="../notesSlides/notesSlide1.xml"/><Relationship Id="rId16" Type="http://schemas.openxmlformats.org/officeDocument/2006/relationships/slide" Target="slide23.xml"/><Relationship Id="rId20" Type="http://schemas.openxmlformats.org/officeDocument/2006/relationships/slide" Target="slide19.xml"/><Relationship Id="rId29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6.xml"/><Relationship Id="rId32" Type="http://schemas.openxmlformats.org/officeDocument/2006/relationships/slide" Target="slide34.xml"/><Relationship Id="rId37" Type="http://schemas.openxmlformats.org/officeDocument/2006/relationships/slide" Target="slide39.xml"/><Relationship Id="rId40" Type="http://schemas.openxmlformats.org/officeDocument/2006/relationships/slide" Target="slide42.xml"/><Relationship Id="rId5" Type="http://schemas.openxmlformats.org/officeDocument/2006/relationships/slide" Target="slide7.xml"/><Relationship Id="rId15" Type="http://schemas.openxmlformats.org/officeDocument/2006/relationships/slide" Target="slide24.xml"/><Relationship Id="rId23" Type="http://schemas.openxmlformats.org/officeDocument/2006/relationships/slide" Target="slide30.xml"/><Relationship Id="rId28" Type="http://schemas.openxmlformats.org/officeDocument/2006/relationships/slide" Target="slide28.xml"/><Relationship Id="rId36" Type="http://schemas.openxmlformats.org/officeDocument/2006/relationships/slide" Target="slide38.xml"/><Relationship Id="rId10" Type="http://schemas.openxmlformats.org/officeDocument/2006/relationships/slide" Target="slide12.xml"/><Relationship Id="rId19" Type="http://schemas.openxmlformats.org/officeDocument/2006/relationships/slide" Target="slide15.xml"/><Relationship Id="rId31" Type="http://schemas.openxmlformats.org/officeDocument/2006/relationships/slide" Target="slide33.xml"/><Relationship Id="rId4" Type="http://schemas.openxmlformats.org/officeDocument/2006/relationships/slide" Target="slide5.xml"/><Relationship Id="rId9" Type="http://schemas.openxmlformats.org/officeDocument/2006/relationships/slide" Target="slide13.xml"/><Relationship Id="rId14" Type="http://schemas.openxmlformats.org/officeDocument/2006/relationships/slide" Target="slide18.xml"/><Relationship Id="rId22" Type="http://schemas.openxmlformats.org/officeDocument/2006/relationships/slide" Target="slide31.xml"/><Relationship Id="rId27" Type="http://schemas.openxmlformats.org/officeDocument/2006/relationships/slide" Target="slide29.xml"/><Relationship Id="rId30" Type="http://schemas.openxmlformats.org/officeDocument/2006/relationships/slide" Target="slide32.xml"/><Relationship Id="rId35" Type="http://schemas.openxmlformats.org/officeDocument/2006/relationships/slide" Target="slide3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473413620"/>
              </p:ext>
            </p:extLst>
          </p:nvPr>
        </p:nvGraphicFramePr>
        <p:xfrm>
          <a:off x="539552" y="908720"/>
          <a:ext cx="7772400" cy="2547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6. Jak se nazývají svaly, které vytvářejí výrazy obličeje?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m</a:t>
            </a:r>
            <a:r>
              <a:rPr lang="cs-CZ" sz="4800" dirty="0" smtClean="0"/>
              <a:t>imické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29454" y="5501149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7. Jak se nazývá největší chrupavka hrtanu?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š</a:t>
            </a:r>
            <a:r>
              <a:rPr lang="cs-CZ" sz="4800" dirty="0" smtClean="0"/>
              <a:t>títná chrupavka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8. Co je to vnější dýchání?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28596" y="3071810"/>
            <a:ext cx="87154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v</a:t>
            </a:r>
            <a:r>
              <a:rPr lang="cs-CZ" sz="4800" dirty="0" smtClean="0"/>
              <a:t>ýměna plynů mezi plícemi a krví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9. Vyjmenuj typy cév.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tepny</a:t>
            </a:r>
          </a:p>
          <a:p>
            <a:r>
              <a:rPr lang="cs-CZ" sz="4800" dirty="0" smtClean="0"/>
              <a:t>žíly </a:t>
            </a:r>
          </a:p>
          <a:p>
            <a:r>
              <a:rPr lang="cs-CZ" sz="4800" dirty="0" smtClean="0"/>
              <a:t>vlásečnice 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10. Jak se nazývá ledvinové tělísko?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n</a:t>
            </a:r>
            <a:r>
              <a:rPr lang="cs-CZ" sz="4800" dirty="0" smtClean="0"/>
              <a:t>efron  </a:t>
            </a:r>
            <a:endParaRPr lang="cs-CZ" sz="4800" dirty="0"/>
          </a:p>
        </p:txBody>
      </p:sp>
      <p:sp>
        <p:nvSpPr>
          <p:cNvPr id="9" name="Šipka doprava 8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11. Vyjmenuj kožní žlázy?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/>
              <a:t>p</a:t>
            </a:r>
            <a:r>
              <a:rPr lang="cs-CZ" sz="4800" dirty="0" smtClean="0"/>
              <a:t>otní žlázy</a:t>
            </a:r>
          </a:p>
          <a:p>
            <a:r>
              <a:rPr lang="cs-CZ" sz="4800" dirty="0"/>
              <a:t>p</a:t>
            </a:r>
            <a:r>
              <a:rPr lang="cs-CZ" sz="4800" dirty="0" smtClean="0"/>
              <a:t>achové žlázy</a:t>
            </a:r>
          </a:p>
          <a:p>
            <a:r>
              <a:rPr lang="cs-CZ" sz="4800" dirty="0"/>
              <a:t>m</a:t>
            </a:r>
            <a:r>
              <a:rPr lang="cs-CZ" sz="4800" dirty="0" smtClean="0"/>
              <a:t>azové žlázy </a:t>
            </a:r>
          </a:p>
          <a:p>
            <a:r>
              <a:rPr lang="cs-CZ" sz="4800" dirty="0"/>
              <a:t>m</a:t>
            </a:r>
            <a:r>
              <a:rPr lang="cs-CZ" sz="4800" dirty="0" smtClean="0"/>
              <a:t>léčné žlázy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12. Co je to melanin?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p</a:t>
            </a:r>
            <a:r>
              <a:rPr lang="cs-CZ" sz="4800" dirty="0" smtClean="0"/>
              <a:t>igment v kůži, vlasech, očích…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13. Jak se nazývá nervová buňka?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n</a:t>
            </a:r>
            <a:r>
              <a:rPr lang="cs-CZ" sz="4800" dirty="0" smtClean="0"/>
              <a:t>euron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14. Jak se nazývají cévy, které zásobují srdce kyslíkem?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věnčité tepny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300" b="1" dirty="0" smtClean="0"/>
              <a:t>15. Jak se nazývá místo v oku </a:t>
            </a:r>
            <a:r>
              <a:rPr lang="cs-CZ" sz="4300" b="1" dirty="0" smtClean="0"/>
              <a:t>                    s </a:t>
            </a:r>
            <a:r>
              <a:rPr lang="cs-CZ" sz="4300" b="1" dirty="0" smtClean="0"/>
              <a:t>nejostřejším viděním?</a:t>
            </a:r>
            <a:endParaRPr lang="cs-CZ" sz="43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ž</a:t>
            </a:r>
            <a:r>
              <a:rPr lang="cs-CZ" sz="4800" dirty="0" smtClean="0"/>
              <a:t>lutá skvrna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752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cs-CZ" sz="3000" dirty="0" smtClean="0"/>
              <a:t>Hra Pyramida slouží k opakování učiva –</a:t>
            </a:r>
            <a:r>
              <a:rPr lang="cs-CZ" sz="2800" dirty="0" smtClean="0"/>
              <a:t>biologie člověka</a:t>
            </a:r>
            <a:endParaRPr lang="cs-CZ" sz="3000" dirty="0" smtClean="0"/>
          </a:p>
          <a:p>
            <a:r>
              <a:rPr lang="cs-CZ" sz="3000" dirty="0" smtClean="0"/>
              <a:t>Pravidla: Žáci se rozdělí do 2 skupin, každá skupina si vybírá otázky a snaží se propojit všechny strany pyramidy.</a:t>
            </a:r>
          </a:p>
          <a:p>
            <a:r>
              <a:rPr lang="cs-CZ" sz="3000" dirty="0" smtClean="0"/>
              <a:t>Po kliknutí na vybrané pole s číslem se zobrazí otázka, na kterou žáci odpoví. </a:t>
            </a:r>
            <a:r>
              <a:rPr lang="cs-CZ" sz="3000" dirty="0"/>
              <a:t>P</a:t>
            </a:r>
            <a:r>
              <a:rPr lang="cs-CZ" sz="3000" dirty="0" smtClean="0"/>
              <a:t>o odpovědi učitel klikne na políčko odpověď </a:t>
            </a:r>
            <a:r>
              <a:rPr lang="cs-CZ" sz="3000" dirty="0" smtClean="0"/>
              <a:t>                      a </a:t>
            </a:r>
            <a:r>
              <a:rPr lang="cs-CZ" sz="3000" dirty="0" smtClean="0"/>
              <a:t>zobrazí se správná odpověď na otázku. Na hrací pole s nabídkou otázek se učitel dostane kliknutím na šipku zpět.</a:t>
            </a:r>
          </a:p>
          <a:p>
            <a:r>
              <a:rPr lang="cs-CZ" sz="3000" dirty="0" smtClean="0"/>
              <a:t>Pokud žáci odpoví správně, zbarví učitel hrací pole kliknutím </a:t>
            </a:r>
            <a:r>
              <a:rPr lang="cs-CZ" sz="3000" dirty="0" smtClean="0"/>
              <a:t>               na </a:t>
            </a:r>
            <a:r>
              <a:rPr lang="cs-CZ" sz="3000" dirty="0" smtClean="0"/>
              <a:t>pole s příslušným číslem otázky nalevo nebo napravo </a:t>
            </a:r>
            <a:r>
              <a:rPr lang="cs-CZ" sz="3000" dirty="0" smtClean="0"/>
              <a:t>                       od </a:t>
            </a:r>
            <a:r>
              <a:rPr lang="cs-CZ" sz="3000" dirty="0" smtClean="0"/>
              <a:t>pyramidy, podle barvy skupiny. </a:t>
            </a:r>
          </a:p>
          <a:p>
            <a:r>
              <a:rPr lang="cs-CZ" sz="3000" dirty="0" smtClean="0"/>
              <a:t>Pokud žáci odpoví špatně, učitel pole zbarví žlutě. Žluté pole si mohou žáci opět vybrat a učitel jim dá náhradní otázku. Náhradní otázky jsou pod pyramidou.</a:t>
            </a:r>
          </a:p>
          <a:p>
            <a:r>
              <a:rPr lang="cs-CZ" sz="3000" dirty="0" smtClean="0"/>
              <a:t>Vyhrává skupina, která jako první propojí všechny strany pyramidy.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16. Co je to krátkozrakost?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/>
              <a:t>o</a:t>
            </a:r>
            <a:r>
              <a:rPr lang="cs-CZ" sz="4800" dirty="0" smtClean="0"/>
              <a:t>ční onemocnění, při kterém člověk vidí vzdálené</a:t>
            </a:r>
          </a:p>
          <a:p>
            <a:pPr>
              <a:buNone/>
            </a:pPr>
            <a:r>
              <a:rPr lang="cs-CZ" sz="4800" dirty="0" smtClean="0"/>
              <a:t>předměty rozmazaně </a:t>
            </a:r>
          </a:p>
          <a:p>
            <a:r>
              <a:rPr lang="cs-CZ" sz="4800" dirty="0" smtClean="0"/>
              <a:t> 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17. Čím je krytý lidský mozek?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85720" y="3071810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/>
              <a:t>j</a:t>
            </a:r>
            <a:r>
              <a:rPr lang="cs-CZ" sz="4800" dirty="0" smtClean="0"/>
              <a:t>e krytý lebkou a 3 mozkovými plenami- tvrdá plena a 2 měkké (pavučnice a omozečnice)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18. Ve které části mozku je centrum koordinace pohybů a rovnováhy?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v mozečku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19. Ve které části mozku je centrum nepodmíněných reflexů?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v</a:t>
            </a:r>
            <a:r>
              <a:rPr lang="cs-CZ" sz="4800" dirty="0" smtClean="0"/>
              <a:t> prodloužené míše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20. Vyjmenuj sluchové kůstky středního ucha.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kladívko, kovadlinka, třmínek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21. Jaká je funkce slinivky břišní?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/>
              <a:t>Produkuje hormony ovlivňující metabolismus cukrů.</a:t>
            </a:r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22. Uveď příklady nepodmíněných </a:t>
            </a:r>
            <a:r>
              <a:rPr lang="cs-CZ" sz="4800" b="1" dirty="0" smtClean="0"/>
              <a:t>reflexů.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/>
              <a:t>r</a:t>
            </a:r>
            <a:r>
              <a:rPr lang="cs-CZ" sz="4800" dirty="0" smtClean="0"/>
              <a:t>eflex dýchací, sací, polykací, </a:t>
            </a:r>
            <a:r>
              <a:rPr lang="cs-CZ" sz="4800" dirty="0" smtClean="0"/>
              <a:t>kýchání</a:t>
            </a:r>
            <a:r>
              <a:rPr lang="cs-CZ" sz="4800" dirty="0" smtClean="0"/>
              <a:t>, mrkání, kašlání… 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23. Ve kterém laloku koncového mozku je centrum zraku?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v</a:t>
            </a:r>
            <a:r>
              <a:rPr lang="cs-CZ" sz="4800" dirty="0" smtClean="0"/>
              <a:t> týlním laloku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24. Pojmenuj označené části zubu.</a:t>
            </a:r>
            <a:endParaRPr lang="cs-CZ" sz="4800" b="1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1 korunka</a:t>
            </a:r>
          </a:p>
          <a:p>
            <a:r>
              <a:rPr lang="cs-CZ" sz="4800" dirty="0" smtClean="0"/>
              <a:t>2 krček </a:t>
            </a:r>
          </a:p>
          <a:p>
            <a:r>
              <a:rPr lang="cs-CZ" sz="4800" dirty="0" smtClean="0"/>
              <a:t>3 kořen</a:t>
            </a:r>
            <a:endParaRPr lang="cs-CZ" sz="4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28736"/>
            <a:ext cx="2577727" cy="441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Přímá spojovací čára 8"/>
          <p:cNvCxnSpPr/>
          <p:nvPr/>
        </p:nvCxnSpPr>
        <p:spPr>
          <a:xfrm>
            <a:off x="5000628" y="2214554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5072066" y="3357562"/>
            <a:ext cx="64294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5143504" y="4214818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ovéPole 16"/>
          <p:cNvSpPr txBox="1"/>
          <p:nvPr/>
        </p:nvSpPr>
        <p:spPr>
          <a:xfrm>
            <a:off x="4500562" y="192880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1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643438" y="400050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3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572000" y="307181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2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001024" y="4857760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Obr.2</a:t>
            </a:r>
            <a:endParaRPr lang="cs-CZ" dirty="0"/>
          </a:p>
        </p:txBody>
      </p:sp>
      <p:sp>
        <p:nvSpPr>
          <p:cNvPr id="14" name="Šipka doprava 13">
            <a:hlinkClick r:id="rId3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3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25. Vyjmenuj typy svaloviny.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/>
              <a:t>srdeční</a:t>
            </a:r>
          </a:p>
          <a:p>
            <a:r>
              <a:rPr lang="cs-CZ" sz="4800" dirty="0" smtClean="0"/>
              <a:t>hladká</a:t>
            </a:r>
          </a:p>
          <a:p>
            <a:r>
              <a:rPr lang="cs-CZ" sz="4800" dirty="0" smtClean="0"/>
              <a:t>kosterní </a:t>
            </a:r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sz="9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PYRAMIDA</a:t>
            </a:r>
            <a:endParaRPr lang="cs-CZ" sz="9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26. Jak se nazývají mužské pohlavní žlázy a který hormon produkují?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varlata</a:t>
            </a:r>
          </a:p>
          <a:p>
            <a:r>
              <a:rPr lang="cs-CZ" sz="4800" dirty="0" smtClean="0"/>
              <a:t>testosteron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27. Která žláza s vnitřní sekrecí produkuje adrenalin?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nadledviny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28. Ze kterých kostí se skládá hrudník?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h</a:t>
            </a:r>
            <a:r>
              <a:rPr lang="cs-CZ" sz="4800" dirty="0" smtClean="0"/>
              <a:t>rudní kost</a:t>
            </a:r>
          </a:p>
          <a:p>
            <a:r>
              <a:rPr lang="cs-CZ" sz="4800" dirty="0" smtClean="0"/>
              <a:t>12 párů žeber</a:t>
            </a:r>
          </a:p>
          <a:p>
            <a:r>
              <a:rPr lang="cs-CZ" sz="4800" dirty="0" smtClean="0"/>
              <a:t>12 hrudních obratlů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1. Úplný trvalý chrup dospělého člověka se skládá z 32 zubů.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ANO</a:t>
            </a:r>
            <a:endParaRPr lang="cs-CZ" sz="4800" dirty="0"/>
          </a:p>
        </p:txBody>
      </p:sp>
      <p:sp>
        <p:nvSpPr>
          <p:cNvPr id="8" name="Šipka doprava 7">
            <a:hlinkClick r:id="rId2" action="ppaction://hlinksldjump"/>
          </p:cNvPr>
          <p:cNvSpPr/>
          <p:nvPr/>
        </p:nvSpPr>
        <p:spPr>
          <a:xfrm>
            <a:off x="6786578" y="55007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2. V temenním laloku jsou centra vnímání kožní citlivosti.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ANO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3. Z míchy vychází 32 párů míšních nervů.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 fontScale="90000"/>
          </a:bodyPr>
          <a:lstStyle/>
          <a:p>
            <a:r>
              <a:rPr lang="cs-CZ" sz="4800" b="1" dirty="0" smtClean="0"/>
              <a:t>4. Parasympatikus tlumí organismus.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ANO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5. Míchu tvoří na obvodu šedá hmota a uprostřed bílá hmota.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6. Dospělý člověk se v klidu nadechne 70 krát za minutu.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7. Mléčný chrup tvoří 22 </a:t>
            </a:r>
            <a:r>
              <a:rPr lang="cs-CZ" sz="4800" b="1" dirty="0" smtClean="0"/>
              <a:t>zuby.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Šestiúhelník 10">
            <a:hlinkClick r:id="rId3" action="ppaction://hlinksldjump"/>
          </p:cNvPr>
          <p:cNvSpPr/>
          <p:nvPr/>
        </p:nvSpPr>
        <p:spPr>
          <a:xfrm>
            <a:off x="4071934" y="185736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Šestiúhelník 3">
            <a:hlinkClick r:id="rId4" action="ppaction://hlinksldjump"/>
          </p:cNvPr>
          <p:cNvSpPr/>
          <p:nvPr/>
        </p:nvSpPr>
        <p:spPr>
          <a:xfrm>
            <a:off x="4429124" y="128586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TextovéPole 41">
            <a:hlinkClick r:id="rId3" action="ppaction://hlinksldjump"/>
          </p:cNvPr>
          <p:cNvSpPr txBox="1"/>
          <p:nvPr/>
        </p:nvSpPr>
        <p:spPr>
          <a:xfrm>
            <a:off x="4071934" y="185736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 2</a:t>
            </a:r>
            <a:endParaRPr lang="cs-CZ" sz="2800" b="1" dirty="0"/>
          </a:p>
        </p:txBody>
      </p:sp>
      <p:sp>
        <p:nvSpPr>
          <p:cNvPr id="10" name="Šestiúhelník 9">
            <a:hlinkClick r:id="rId5" action="ppaction://hlinksldjump"/>
          </p:cNvPr>
          <p:cNvSpPr/>
          <p:nvPr/>
        </p:nvSpPr>
        <p:spPr>
          <a:xfrm>
            <a:off x="4786314" y="185736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Šestiúhelník 11">
            <a:hlinkClick r:id="rId6" action="ppaction://hlinksldjump"/>
          </p:cNvPr>
          <p:cNvSpPr/>
          <p:nvPr/>
        </p:nvSpPr>
        <p:spPr>
          <a:xfrm>
            <a:off x="4429124" y="2428868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Šestiúhelník 12">
            <a:hlinkClick r:id="rId7" action="ppaction://hlinksldjump"/>
          </p:cNvPr>
          <p:cNvSpPr/>
          <p:nvPr/>
        </p:nvSpPr>
        <p:spPr>
          <a:xfrm>
            <a:off x="5143504" y="2428868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Šestiúhelník 13">
            <a:hlinkClick r:id="rId8" action="ppaction://hlinksldjump"/>
          </p:cNvPr>
          <p:cNvSpPr/>
          <p:nvPr/>
        </p:nvSpPr>
        <p:spPr>
          <a:xfrm>
            <a:off x="3714744" y="2428868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estiúhelník 14">
            <a:hlinkClick r:id="rId9" action="ppaction://hlinksldjump"/>
          </p:cNvPr>
          <p:cNvSpPr/>
          <p:nvPr/>
        </p:nvSpPr>
        <p:spPr>
          <a:xfrm>
            <a:off x="4786314" y="3000372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estiúhelník 15">
            <a:hlinkClick r:id="rId10" action="ppaction://hlinksldjump"/>
          </p:cNvPr>
          <p:cNvSpPr/>
          <p:nvPr/>
        </p:nvSpPr>
        <p:spPr>
          <a:xfrm>
            <a:off x="4071934" y="3000372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Šestiúhelník 16">
            <a:hlinkClick r:id="rId11" action="ppaction://hlinksldjump"/>
          </p:cNvPr>
          <p:cNvSpPr/>
          <p:nvPr/>
        </p:nvSpPr>
        <p:spPr>
          <a:xfrm>
            <a:off x="5500694" y="3000372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Šestiúhelník 17">
            <a:hlinkClick r:id="rId12" action="ppaction://hlinksldjump"/>
          </p:cNvPr>
          <p:cNvSpPr/>
          <p:nvPr/>
        </p:nvSpPr>
        <p:spPr>
          <a:xfrm>
            <a:off x="3357554" y="3000372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estiúhelník 18">
            <a:hlinkClick r:id="rId13" action="ppaction://hlinksldjump"/>
          </p:cNvPr>
          <p:cNvSpPr/>
          <p:nvPr/>
        </p:nvSpPr>
        <p:spPr>
          <a:xfrm>
            <a:off x="4429124" y="3571876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Šestiúhelník 19">
            <a:hlinkClick r:id="rId14" action="ppaction://hlinksldjump"/>
          </p:cNvPr>
          <p:cNvSpPr/>
          <p:nvPr/>
        </p:nvSpPr>
        <p:spPr>
          <a:xfrm>
            <a:off x="5143504" y="3571876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Šestiúhelník 20">
            <a:hlinkClick r:id="rId15" action="ppaction://hlinksldjump"/>
          </p:cNvPr>
          <p:cNvSpPr/>
          <p:nvPr/>
        </p:nvSpPr>
        <p:spPr>
          <a:xfrm>
            <a:off x="5500694" y="414338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Šestiúhelník 21">
            <a:hlinkClick r:id="rId16" action="ppaction://hlinksldjump"/>
          </p:cNvPr>
          <p:cNvSpPr/>
          <p:nvPr/>
        </p:nvSpPr>
        <p:spPr>
          <a:xfrm>
            <a:off x="4786314" y="414338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Šestiúhelník 22">
            <a:hlinkClick r:id="rId17" action="ppaction://hlinksldjump"/>
          </p:cNvPr>
          <p:cNvSpPr/>
          <p:nvPr/>
        </p:nvSpPr>
        <p:spPr>
          <a:xfrm>
            <a:off x="4071934" y="414338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Šestiúhelník 23">
            <a:hlinkClick r:id="rId18" action="ppaction://hlinksldjump"/>
          </p:cNvPr>
          <p:cNvSpPr/>
          <p:nvPr/>
        </p:nvSpPr>
        <p:spPr>
          <a:xfrm>
            <a:off x="3357554" y="414338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Šestiúhelník 24">
            <a:hlinkClick r:id="rId19" action="ppaction://hlinksldjump"/>
          </p:cNvPr>
          <p:cNvSpPr/>
          <p:nvPr/>
        </p:nvSpPr>
        <p:spPr>
          <a:xfrm>
            <a:off x="3000364" y="3571876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Šestiúhelník 25">
            <a:hlinkClick r:id="rId20" action="ppaction://hlinksldjump"/>
          </p:cNvPr>
          <p:cNvSpPr/>
          <p:nvPr/>
        </p:nvSpPr>
        <p:spPr>
          <a:xfrm>
            <a:off x="5857884" y="3571876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Šestiúhelník 26">
            <a:hlinkClick r:id="rId21" action="ppaction://hlinksldjump"/>
          </p:cNvPr>
          <p:cNvSpPr/>
          <p:nvPr/>
        </p:nvSpPr>
        <p:spPr>
          <a:xfrm>
            <a:off x="3714744" y="3571876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Šestiúhelník 27">
            <a:hlinkClick r:id="rId22" action="ppaction://hlinksldjump"/>
          </p:cNvPr>
          <p:cNvSpPr/>
          <p:nvPr/>
        </p:nvSpPr>
        <p:spPr>
          <a:xfrm>
            <a:off x="585788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Šestiúhelník 28">
            <a:hlinkClick r:id="rId23" action="ppaction://hlinksldjump"/>
          </p:cNvPr>
          <p:cNvSpPr/>
          <p:nvPr/>
        </p:nvSpPr>
        <p:spPr>
          <a:xfrm>
            <a:off x="514350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Šestiúhelník 29">
            <a:hlinkClick r:id="rId24" action="ppaction://hlinksldjump"/>
          </p:cNvPr>
          <p:cNvSpPr/>
          <p:nvPr/>
        </p:nvSpPr>
        <p:spPr>
          <a:xfrm>
            <a:off x="228598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Šestiúhelník 30">
            <a:hlinkClick r:id="rId25" action="ppaction://hlinksldjump"/>
          </p:cNvPr>
          <p:cNvSpPr/>
          <p:nvPr/>
        </p:nvSpPr>
        <p:spPr>
          <a:xfrm>
            <a:off x="2643174" y="414338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Šestiúhelník 31">
            <a:hlinkClick r:id="rId26" action="ppaction://hlinksldjump"/>
          </p:cNvPr>
          <p:cNvSpPr/>
          <p:nvPr/>
        </p:nvSpPr>
        <p:spPr>
          <a:xfrm>
            <a:off x="6215074" y="4143380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Šestiúhelník 32">
            <a:hlinkClick r:id="rId27" action="ppaction://hlinksldjump"/>
          </p:cNvPr>
          <p:cNvSpPr/>
          <p:nvPr/>
        </p:nvSpPr>
        <p:spPr>
          <a:xfrm>
            <a:off x="442912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Šestiúhelník 33">
            <a:hlinkClick r:id="rId28" action="ppaction://hlinksldjump"/>
          </p:cNvPr>
          <p:cNvSpPr/>
          <p:nvPr/>
        </p:nvSpPr>
        <p:spPr>
          <a:xfrm>
            <a:off x="371474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Šestiúhelník 34">
            <a:hlinkClick r:id="rId29" action="ppaction://hlinksldjump"/>
          </p:cNvPr>
          <p:cNvSpPr/>
          <p:nvPr/>
        </p:nvSpPr>
        <p:spPr>
          <a:xfrm>
            <a:off x="300036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00"/>
          </a:p>
        </p:txBody>
      </p:sp>
      <p:sp>
        <p:nvSpPr>
          <p:cNvPr id="37" name="TextovéPole 36">
            <a:hlinkClick r:id="rId4" action="ppaction://hlinksldjump"/>
          </p:cNvPr>
          <p:cNvSpPr txBox="1"/>
          <p:nvPr/>
        </p:nvSpPr>
        <p:spPr>
          <a:xfrm flipH="1">
            <a:off x="4429124" y="1285861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 1</a:t>
            </a:r>
            <a:endParaRPr lang="cs-CZ" sz="2800" b="1" dirty="0"/>
          </a:p>
        </p:txBody>
      </p:sp>
      <p:sp>
        <p:nvSpPr>
          <p:cNvPr id="36" name="Šestiúhelník 35">
            <a:hlinkClick r:id="rId30" action="ppaction://hlinksldjump"/>
          </p:cNvPr>
          <p:cNvSpPr/>
          <p:nvPr/>
        </p:nvSpPr>
        <p:spPr>
          <a:xfrm>
            <a:off x="6572264" y="4714884"/>
            <a:ext cx="612000" cy="612000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extovéPole 37">
            <a:hlinkClick r:id="rId7" action="ppaction://hlinksldjump"/>
          </p:cNvPr>
          <p:cNvSpPr txBox="1"/>
          <p:nvPr/>
        </p:nvSpPr>
        <p:spPr>
          <a:xfrm>
            <a:off x="5143504" y="242886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6</a:t>
            </a:r>
            <a:endParaRPr lang="cs-CZ" sz="2800" b="1" dirty="0"/>
          </a:p>
        </p:txBody>
      </p:sp>
      <p:sp>
        <p:nvSpPr>
          <p:cNvPr id="39" name="TextovéPole 38">
            <a:hlinkClick r:id="rId5" action="ppaction://hlinksldjump"/>
          </p:cNvPr>
          <p:cNvSpPr txBox="1"/>
          <p:nvPr/>
        </p:nvSpPr>
        <p:spPr>
          <a:xfrm>
            <a:off x="4857752" y="185736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3</a:t>
            </a:r>
            <a:endParaRPr lang="cs-CZ" sz="2800" b="1" dirty="0"/>
          </a:p>
        </p:txBody>
      </p:sp>
      <p:sp>
        <p:nvSpPr>
          <p:cNvPr id="40" name="TextovéPole 39">
            <a:hlinkClick r:id="rId6" action="ppaction://hlinksldjump"/>
          </p:cNvPr>
          <p:cNvSpPr txBox="1"/>
          <p:nvPr/>
        </p:nvSpPr>
        <p:spPr>
          <a:xfrm>
            <a:off x="4429124" y="242886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5</a:t>
            </a:r>
            <a:endParaRPr lang="cs-CZ" sz="2800" b="1" dirty="0"/>
          </a:p>
        </p:txBody>
      </p:sp>
      <p:sp>
        <p:nvSpPr>
          <p:cNvPr id="41" name="TextovéPole 40">
            <a:hlinkClick r:id="rId8" action="ppaction://hlinksldjump"/>
          </p:cNvPr>
          <p:cNvSpPr txBox="1"/>
          <p:nvPr/>
        </p:nvSpPr>
        <p:spPr>
          <a:xfrm>
            <a:off x="3714744" y="242886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4  </a:t>
            </a:r>
            <a:endParaRPr lang="cs-CZ" sz="2800" b="1" dirty="0"/>
          </a:p>
        </p:txBody>
      </p:sp>
      <p:sp>
        <p:nvSpPr>
          <p:cNvPr id="43" name="TextovéPole 42">
            <a:hlinkClick r:id="rId10" action="ppaction://hlinksldjump"/>
          </p:cNvPr>
          <p:cNvSpPr txBox="1"/>
          <p:nvPr/>
        </p:nvSpPr>
        <p:spPr>
          <a:xfrm>
            <a:off x="4071934" y="300037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8</a:t>
            </a:r>
            <a:endParaRPr lang="cs-CZ" sz="2800" b="1" dirty="0"/>
          </a:p>
        </p:txBody>
      </p:sp>
      <p:sp>
        <p:nvSpPr>
          <p:cNvPr id="44" name="TextovéPole 43">
            <a:hlinkClick r:id="rId12" action="ppaction://hlinksldjump"/>
          </p:cNvPr>
          <p:cNvSpPr txBox="1"/>
          <p:nvPr/>
        </p:nvSpPr>
        <p:spPr>
          <a:xfrm>
            <a:off x="3357554" y="300037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7</a:t>
            </a:r>
            <a:endParaRPr lang="cs-CZ" sz="2800" b="1" dirty="0"/>
          </a:p>
        </p:txBody>
      </p:sp>
      <p:sp>
        <p:nvSpPr>
          <p:cNvPr id="45" name="TextovéPole 44">
            <a:hlinkClick r:id="rId21" action="ppaction://hlinksldjump"/>
          </p:cNvPr>
          <p:cNvSpPr txBox="1"/>
          <p:nvPr/>
        </p:nvSpPr>
        <p:spPr>
          <a:xfrm>
            <a:off x="3714744" y="357187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12</a:t>
            </a:r>
            <a:endParaRPr lang="cs-CZ" sz="2800" b="1" dirty="0"/>
          </a:p>
        </p:txBody>
      </p:sp>
      <p:sp>
        <p:nvSpPr>
          <p:cNvPr id="46" name="TextovéPole 45">
            <a:hlinkClick r:id="rId19" action="ppaction://hlinksldjump"/>
          </p:cNvPr>
          <p:cNvSpPr txBox="1"/>
          <p:nvPr/>
        </p:nvSpPr>
        <p:spPr>
          <a:xfrm>
            <a:off x="3000364" y="357187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11</a:t>
            </a:r>
            <a:endParaRPr lang="cs-CZ" sz="2800" b="1" dirty="0"/>
          </a:p>
        </p:txBody>
      </p:sp>
      <p:sp>
        <p:nvSpPr>
          <p:cNvPr id="47" name="TextovéPole 46">
            <a:hlinkClick r:id="rId9" action="ppaction://hlinksldjump"/>
          </p:cNvPr>
          <p:cNvSpPr txBox="1"/>
          <p:nvPr/>
        </p:nvSpPr>
        <p:spPr>
          <a:xfrm>
            <a:off x="4786314" y="300037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9</a:t>
            </a:r>
            <a:endParaRPr lang="cs-CZ" sz="2800" b="1" dirty="0"/>
          </a:p>
        </p:txBody>
      </p:sp>
      <p:sp>
        <p:nvSpPr>
          <p:cNvPr id="49" name="TextovéPole 48">
            <a:hlinkClick r:id="rId20" action="ppaction://hlinksldjump"/>
          </p:cNvPr>
          <p:cNvSpPr txBox="1"/>
          <p:nvPr/>
        </p:nvSpPr>
        <p:spPr>
          <a:xfrm>
            <a:off x="5857884" y="357187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15</a:t>
            </a:r>
            <a:endParaRPr lang="cs-CZ" sz="2800" b="1" dirty="0"/>
          </a:p>
        </p:txBody>
      </p:sp>
      <p:sp>
        <p:nvSpPr>
          <p:cNvPr id="50" name="TextovéPole 49">
            <a:hlinkClick r:id="rId14" action="ppaction://hlinksldjump"/>
          </p:cNvPr>
          <p:cNvSpPr txBox="1"/>
          <p:nvPr/>
        </p:nvSpPr>
        <p:spPr>
          <a:xfrm>
            <a:off x="5143504" y="357187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14</a:t>
            </a:r>
            <a:endParaRPr lang="cs-CZ" sz="2800" b="1" dirty="0"/>
          </a:p>
        </p:txBody>
      </p:sp>
      <p:sp>
        <p:nvSpPr>
          <p:cNvPr id="51" name="TextovéPole 50">
            <a:hlinkClick r:id="rId13" action="ppaction://hlinksldjump"/>
          </p:cNvPr>
          <p:cNvSpPr txBox="1"/>
          <p:nvPr/>
        </p:nvSpPr>
        <p:spPr>
          <a:xfrm>
            <a:off x="4429124" y="3571876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13</a:t>
            </a:r>
            <a:endParaRPr lang="cs-CZ" sz="2800" b="1" dirty="0"/>
          </a:p>
        </p:txBody>
      </p:sp>
      <p:sp>
        <p:nvSpPr>
          <p:cNvPr id="52" name="TextovéPole 51">
            <a:hlinkClick r:id="rId11" action="ppaction://hlinksldjump"/>
          </p:cNvPr>
          <p:cNvSpPr txBox="1"/>
          <p:nvPr/>
        </p:nvSpPr>
        <p:spPr>
          <a:xfrm>
            <a:off x="5500694" y="300037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10</a:t>
            </a:r>
            <a:endParaRPr lang="cs-CZ" sz="2800" b="1" dirty="0"/>
          </a:p>
        </p:txBody>
      </p:sp>
      <p:sp>
        <p:nvSpPr>
          <p:cNvPr id="53" name="TextovéPole 52">
            <a:hlinkClick r:id="rId15" action="ppaction://hlinksldjump"/>
          </p:cNvPr>
          <p:cNvSpPr txBox="1"/>
          <p:nvPr/>
        </p:nvSpPr>
        <p:spPr>
          <a:xfrm>
            <a:off x="5500694" y="414338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20</a:t>
            </a:r>
            <a:endParaRPr lang="cs-CZ" sz="2800" b="1" dirty="0"/>
          </a:p>
        </p:txBody>
      </p:sp>
      <p:sp>
        <p:nvSpPr>
          <p:cNvPr id="54" name="TextovéPole 53">
            <a:hlinkClick r:id="rId26" action="ppaction://hlinksldjump"/>
          </p:cNvPr>
          <p:cNvSpPr txBox="1"/>
          <p:nvPr/>
        </p:nvSpPr>
        <p:spPr>
          <a:xfrm>
            <a:off x="6215074" y="414338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21</a:t>
            </a:r>
            <a:endParaRPr lang="cs-CZ" sz="2800" b="1" dirty="0"/>
          </a:p>
        </p:txBody>
      </p:sp>
      <p:sp>
        <p:nvSpPr>
          <p:cNvPr id="55" name="TextovéPole 54">
            <a:hlinkClick r:id="rId27" action="ppaction://hlinksldjump"/>
          </p:cNvPr>
          <p:cNvSpPr txBox="1"/>
          <p:nvPr/>
        </p:nvSpPr>
        <p:spPr>
          <a:xfrm>
            <a:off x="442912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25</a:t>
            </a:r>
            <a:endParaRPr lang="cs-CZ" sz="2800" b="1" dirty="0"/>
          </a:p>
        </p:txBody>
      </p:sp>
      <p:sp>
        <p:nvSpPr>
          <p:cNvPr id="56" name="TextovéPole 55">
            <a:hlinkClick r:id="rId25" action="ppaction://hlinksldjump"/>
          </p:cNvPr>
          <p:cNvSpPr txBox="1"/>
          <p:nvPr/>
        </p:nvSpPr>
        <p:spPr>
          <a:xfrm>
            <a:off x="2643174" y="414338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16</a:t>
            </a:r>
            <a:endParaRPr lang="cs-CZ" sz="2800" b="1" dirty="0"/>
          </a:p>
        </p:txBody>
      </p:sp>
      <p:sp>
        <p:nvSpPr>
          <p:cNvPr id="57" name="TextovéPole 56">
            <a:hlinkClick r:id="rId18" action="ppaction://hlinksldjump"/>
          </p:cNvPr>
          <p:cNvSpPr txBox="1"/>
          <p:nvPr/>
        </p:nvSpPr>
        <p:spPr>
          <a:xfrm>
            <a:off x="3357554" y="414338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17</a:t>
            </a:r>
            <a:endParaRPr lang="cs-CZ" sz="2800" b="1" dirty="0"/>
          </a:p>
        </p:txBody>
      </p:sp>
      <p:sp>
        <p:nvSpPr>
          <p:cNvPr id="58" name="TextovéPole 57">
            <a:hlinkClick r:id="rId28" action="ppaction://hlinksldjump"/>
          </p:cNvPr>
          <p:cNvSpPr txBox="1"/>
          <p:nvPr/>
        </p:nvSpPr>
        <p:spPr>
          <a:xfrm>
            <a:off x="371474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24</a:t>
            </a:r>
            <a:endParaRPr lang="cs-CZ" sz="2800" b="1" dirty="0"/>
          </a:p>
        </p:txBody>
      </p:sp>
      <p:sp>
        <p:nvSpPr>
          <p:cNvPr id="59" name="TextovéPole 58">
            <a:hlinkClick r:id="rId24" action="ppaction://hlinksldjump"/>
          </p:cNvPr>
          <p:cNvSpPr txBox="1"/>
          <p:nvPr/>
        </p:nvSpPr>
        <p:spPr>
          <a:xfrm>
            <a:off x="228598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22</a:t>
            </a:r>
            <a:endParaRPr lang="cs-CZ" sz="2800" b="1" dirty="0"/>
          </a:p>
        </p:txBody>
      </p:sp>
      <p:sp>
        <p:nvSpPr>
          <p:cNvPr id="60" name="TextovéPole 59">
            <a:hlinkClick r:id="rId29" action="ppaction://hlinksldjump"/>
          </p:cNvPr>
          <p:cNvSpPr txBox="1"/>
          <p:nvPr/>
        </p:nvSpPr>
        <p:spPr>
          <a:xfrm>
            <a:off x="300036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23</a:t>
            </a:r>
            <a:endParaRPr lang="cs-CZ" sz="2800" b="1" dirty="0"/>
          </a:p>
        </p:txBody>
      </p:sp>
      <p:sp>
        <p:nvSpPr>
          <p:cNvPr id="61" name="TextovéPole 60">
            <a:hlinkClick r:id="rId17" action="ppaction://hlinksldjump"/>
          </p:cNvPr>
          <p:cNvSpPr txBox="1"/>
          <p:nvPr/>
        </p:nvSpPr>
        <p:spPr>
          <a:xfrm>
            <a:off x="4071934" y="414338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18</a:t>
            </a:r>
            <a:endParaRPr lang="cs-CZ" sz="2800" b="1" dirty="0"/>
          </a:p>
        </p:txBody>
      </p:sp>
      <p:sp>
        <p:nvSpPr>
          <p:cNvPr id="62" name="TextovéPole 61">
            <a:hlinkClick r:id="rId16" action="ppaction://hlinksldjump"/>
          </p:cNvPr>
          <p:cNvSpPr txBox="1"/>
          <p:nvPr/>
        </p:nvSpPr>
        <p:spPr>
          <a:xfrm>
            <a:off x="4786314" y="414338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19</a:t>
            </a:r>
            <a:endParaRPr lang="cs-CZ" sz="2800" b="1" dirty="0"/>
          </a:p>
        </p:txBody>
      </p:sp>
      <p:sp>
        <p:nvSpPr>
          <p:cNvPr id="63" name="TextovéPole 62">
            <a:hlinkClick r:id="rId23" action="ppaction://hlinksldjump"/>
          </p:cNvPr>
          <p:cNvSpPr txBox="1"/>
          <p:nvPr/>
        </p:nvSpPr>
        <p:spPr>
          <a:xfrm>
            <a:off x="514350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26</a:t>
            </a:r>
            <a:endParaRPr lang="cs-CZ" sz="2800" b="1" dirty="0"/>
          </a:p>
        </p:txBody>
      </p:sp>
      <p:sp>
        <p:nvSpPr>
          <p:cNvPr id="64" name="TextovéPole 63">
            <a:hlinkClick r:id="rId30" action="ppaction://hlinksldjump"/>
          </p:cNvPr>
          <p:cNvSpPr txBox="1"/>
          <p:nvPr/>
        </p:nvSpPr>
        <p:spPr>
          <a:xfrm>
            <a:off x="657226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28</a:t>
            </a:r>
            <a:endParaRPr lang="cs-CZ" sz="2800" b="1" dirty="0"/>
          </a:p>
        </p:txBody>
      </p:sp>
      <p:sp>
        <p:nvSpPr>
          <p:cNvPr id="65" name="TextovéPole 64">
            <a:hlinkClick r:id="rId22" action="ppaction://hlinksldjump"/>
          </p:cNvPr>
          <p:cNvSpPr txBox="1"/>
          <p:nvPr/>
        </p:nvSpPr>
        <p:spPr>
          <a:xfrm>
            <a:off x="5857884" y="471488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27</a:t>
            </a:r>
            <a:endParaRPr lang="cs-CZ" sz="2800" b="1" dirty="0"/>
          </a:p>
        </p:txBody>
      </p:sp>
      <p:sp>
        <p:nvSpPr>
          <p:cNvPr id="67" name="Zástupný symbol pro obsah 66"/>
          <p:cNvSpPr>
            <a:spLocks noGrp="1"/>
          </p:cNvSpPr>
          <p:nvPr>
            <p:ph idx="4294967295"/>
          </p:nvPr>
        </p:nvSpPr>
        <p:spPr>
          <a:xfrm flipV="1">
            <a:off x="214313" y="5857875"/>
            <a:ext cx="8929687" cy="1000125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endParaRPr lang="cs-CZ" sz="1800" b="1" dirty="0" smtClean="0"/>
          </a:p>
          <a:p>
            <a:pPr>
              <a:buNone/>
            </a:pPr>
            <a:r>
              <a:rPr lang="cs-CZ" sz="1800" b="1" dirty="0" smtClean="0"/>
              <a:t>				</a:t>
            </a:r>
          </a:p>
          <a:p>
            <a:pPr>
              <a:buNone/>
            </a:pPr>
            <a:endParaRPr lang="cs-CZ" sz="1800" b="1" dirty="0"/>
          </a:p>
        </p:txBody>
      </p:sp>
      <p:sp>
        <p:nvSpPr>
          <p:cNvPr id="137" name="TextovéPole 136"/>
          <p:cNvSpPr txBox="1"/>
          <p:nvPr/>
        </p:nvSpPr>
        <p:spPr>
          <a:xfrm>
            <a:off x="214282" y="1500174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214282" y="1928802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139" name="TextovéPole 138"/>
          <p:cNvSpPr txBox="1"/>
          <p:nvPr/>
        </p:nvSpPr>
        <p:spPr>
          <a:xfrm>
            <a:off x="1214414" y="1500174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140" name="TextovéPole 139"/>
          <p:cNvSpPr txBox="1"/>
          <p:nvPr/>
        </p:nvSpPr>
        <p:spPr>
          <a:xfrm>
            <a:off x="714348" y="1500174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141" name="TextovéPole 140"/>
          <p:cNvSpPr txBox="1"/>
          <p:nvPr/>
        </p:nvSpPr>
        <p:spPr>
          <a:xfrm>
            <a:off x="714348" y="1928802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1214414" y="1928802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cs-CZ" dirty="0"/>
          </a:p>
        </p:txBody>
      </p:sp>
      <p:sp>
        <p:nvSpPr>
          <p:cNvPr id="143" name="TextovéPole 142"/>
          <p:cNvSpPr txBox="1"/>
          <p:nvPr/>
        </p:nvSpPr>
        <p:spPr>
          <a:xfrm>
            <a:off x="1214414" y="2357430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cs-CZ" dirty="0"/>
          </a:p>
        </p:txBody>
      </p:sp>
      <p:sp>
        <p:nvSpPr>
          <p:cNvPr id="144" name="TextovéPole 143"/>
          <p:cNvSpPr txBox="1"/>
          <p:nvPr/>
        </p:nvSpPr>
        <p:spPr>
          <a:xfrm>
            <a:off x="714348" y="3643314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cs-CZ" dirty="0"/>
          </a:p>
        </p:txBody>
      </p:sp>
      <p:sp>
        <p:nvSpPr>
          <p:cNvPr id="145" name="TextovéPole 144"/>
          <p:cNvSpPr txBox="1"/>
          <p:nvPr/>
        </p:nvSpPr>
        <p:spPr>
          <a:xfrm>
            <a:off x="214282" y="2357430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cs-CZ" dirty="0"/>
          </a:p>
        </p:txBody>
      </p:sp>
      <p:sp>
        <p:nvSpPr>
          <p:cNvPr id="146" name="TextovéPole 145"/>
          <p:cNvSpPr txBox="1"/>
          <p:nvPr/>
        </p:nvSpPr>
        <p:spPr>
          <a:xfrm>
            <a:off x="1214414" y="3643314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cs-CZ" dirty="0"/>
          </a:p>
        </p:txBody>
      </p:sp>
      <p:sp>
        <p:nvSpPr>
          <p:cNvPr id="147" name="TextovéPole 146"/>
          <p:cNvSpPr txBox="1"/>
          <p:nvPr/>
        </p:nvSpPr>
        <p:spPr>
          <a:xfrm>
            <a:off x="214282" y="3643314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cs-CZ" dirty="0"/>
          </a:p>
        </p:txBody>
      </p:sp>
      <p:sp>
        <p:nvSpPr>
          <p:cNvPr id="148" name="TextovéPole 147"/>
          <p:cNvSpPr txBox="1"/>
          <p:nvPr/>
        </p:nvSpPr>
        <p:spPr>
          <a:xfrm>
            <a:off x="714348" y="2357430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cs-CZ" dirty="0"/>
          </a:p>
        </p:txBody>
      </p:sp>
      <p:sp>
        <p:nvSpPr>
          <p:cNvPr id="149" name="TextovéPole 148"/>
          <p:cNvSpPr txBox="1"/>
          <p:nvPr/>
        </p:nvSpPr>
        <p:spPr>
          <a:xfrm>
            <a:off x="1214414" y="3214686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cs-CZ" dirty="0"/>
          </a:p>
        </p:txBody>
      </p:sp>
      <p:sp>
        <p:nvSpPr>
          <p:cNvPr id="150" name="TextovéPole 149"/>
          <p:cNvSpPr txBox="1"/>
          <p:nvPr/>
        </p:nvSpPr>
        <p:spPr>
          <a:xfrm>
            <a:off x="214282" y="2786058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cs-CZ" dirty="0"/>
          </a:p>
        </p:txBody>
      </p:sp>
      <p:sp>
        <p:nvSpPr>
          <p:cNvPr id="151" name="TextovéPole 150"/>
          <p:cNvSpPr txBox="1"/>
          <p:nvPr/>
        </p:nvSpPr>
        <p:spPr>
          <a:xfrm>
            <a:off x="1214414" y="2786058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cs-CZ" dirty="0"/>
          </a:p>
        </p:txBody>
      </p:sp>
      <p:sp>
        <p:nvSpPr>
          <p:cNvPr id="152" name="TextovéPole 151"/>
          <p:cNvSpPr txBox="1"/>
          <p:nvPr/>
        </p:nvSpPr>
        <p:spPr>
          <a:xfrm>
            <a:off x="714348" y="2786058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cs-CZ" dirty="0"/>
          </a:p>
        </p:txBody>
      </p:sp>
      <p:sp>
        <p:nvSpPr>
          <p:cNvPr id="153" name="TextovéPole 152"/>
          <p:cNvSpPr txBox="1"/>
          <p:nvPr/>
        </p:nvSpPr>
        <p:spPr>
          <a:xfrm>
            <a:off x="214282" y="3214686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cs-CZ" dirty="0"/>
          </a:p>
        </p:txBody>
      </p:sp>
      <p:sp>
        <p:nvSpPr>
          <p:cNvPr id="154" name="TextovéPole 153"/>
          <p:cNvSpPr txBox="1"/>
          <p:nvPr/>
        </p:nvSpPr>
        <p:spPr>
          <a:xfrm>
            <a:off x="714348" y="3214686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cs-CZ" dirty="0"/>
          </a:p>
        </p:txBody>
      </p:sp>
      <p:sp>
        <p:nvSpPr>
          <p:cNvPr id="155" name="TextovéPole 154"/>
          <p:cNvSpPr txBox="1"/>
          <p:nvPr/>
        </p:nvSpPr>
        <p:spPr>
          <a:xfrm>
            <a:off x="714348" y="4929198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26</a:t>
            </a:r>
            <a:endParaRPr lang="cs-CZ" dirty="0"/>
          </a:p>
        </p:txBody>
      </p:sp>
      <p:sp>
        <p:nvSpPr>
          <p:cNvPr id="156" name="TextovéPole 155"/>
          <p:cNvSpPr txBox="1"/>
          <p:nvPr/>
        </p:nvSpPr>
        <p:spPr>
          <a:xfrm>
            <a:off x="1214414" y="4500570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24</a:t>
            </a:r>
            <a:endParaRPr lang="cs-CZ" dirty="0"/>
          </a:p>
        </p:txBody>
      </p:sp>
      <p:sp>
        <p:nvSpPr>
          <p:cNvPr id="157" name="TextovéPole 156"/>
          <p:cNvSpPr txBox="1"/>
          <p:nvPr/>
        </p:nvSpPr>
        <p:spPr>
          <a:xfrm>
            <a:off x="214282" y="4929198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25</a:t>
            </a:r>
            <a:endParaRPr lang="cs-CZ" dirty="0"/>
          </a:p>
        </p:txBody>
      </p:sp>
      <p:sp>
        <p:nvSpPr>
          <p:cNvPr id="158" name="TextovéPole 157"/>
          <p:cNvSpPr txBox="1"/>
          <p:nvPr/>
        </p:nvSpPr>
        <p:spPr>
          <a:xfrm>
            <a:off x="714348" y="4500570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23</a:t>
            </a:r>
            <a:endParaRPr lang="cs-CZ" dirty="0"/>
          </a:p>
        </p:txBody>
      </p:sp>
      <p:sp>
        <p:nvSpPr>
          <p:cNvPr id="159" name="TextovéPole 158"/>
          <p:cNvSpPr txBox="1"/>
          <p:nvPr/>
        </p:nvSpPr>
        <p:spPr>
          <a:xfrm>
            <a:off x="214282" y="4500570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22</a:t>
            </a:r>
            <a:endParaRPr lang="cs-CZ" dirty="0"/>
          </a:p>
        </p:txBody>
      </p:sp>
      <p:sp>
        <p:nvSpPr>
          <p:cNvPr id="160" name="TextovéPole 159"/>
          <p:cNvSpPr txBox="1"/>
          <p:nvPr/>
        </p:nvSpPr>
        <p:spPr>
          <a:xfrm>
            <a:off x="214282" y="4071942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cs-CZ" dirty="0"/>
          </a:p>
        </p:txBody>
      </p:sp>
      <p:sp>
        <p:nvSpPr>
          <p:cNvPr id="161" name="TextovéPole 160"/>
          <p:cNvSpPr txBox="1"/>
          <p:nvPr/>
        </p:nvSpPr>
        <p:spPr>
          <a:xfrm>
            <a:off x="714348" y="4071942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cs-CZ" dirty="0"/>
          </a:p>
        </p:txBody>
      </p:sp>
      <p:sp>
        <p:nvSpPr>
          <p:cNvPr id="162" name="TextovéPole 161"/>
          <p:cNvSpPr txBox="1"/>
          <p:nvPr/>
        </p:nvSpPr>
        <p:spPr>
          <a:xfrm>
            <a:off x="1214414" y="4071942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21</a:t>
            </a:r>
            <a:endParaRPr lang="cs-CZ" dirty="0"/>
          </a:p>
        </p:txBody>
      </p:sp>
      <p:sp>
        <p:nvSpPr>
          <p:cNvPr id="163" name="TextovéPole 162"/>
          <p:cNvSpPr txBox="1"/>
          <p:nvPr/>
        </p:nvSpPr>
        <p:spPr>
          <a:xfrm>
            <a:off x="214282" y="5357826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28</a:t>
            </a:r>
            <a:endParaRPr lang="cs-CZ" dirty="0"/>
          </a:p>
        </p:txBody>
      </p:sp>
      <p:sp>
        <p:nvSpPr>
          <p:cNvPr id="164" name="TextovéPole 163"/>
          <p:cNvSpPr txBox="1"/>
          <p:nvPr/>
        </p:nvSpPr>
        <p:spPr>
          <a:xfrm>
            <a:off x="1214414" y="4929198"/>
            <a:ext cx="42862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27</a:t>
            </a:r>
            <a:endParaRPr lang="cs-CZ" dirty="0"/>
          </a:p>
        </p:txBody>
      </p:sp>
      <p:sp>
        <p:nvSpPr>
          <p:cNvPr id="165" name="TextovéPole 164"/>
          <p:cNvSpPr txBox="1"/>
          <p:nvPr/>
        </p:nvSpPr>
        <p:spPr>
          <a:xfrm>
            <a:off x="8001024" y="2357430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8</a:t>
            </a:r>
            <a:endParaRPr lang="cs-CZ" dirty="0"/>
          </a:p>
        </p:txBody>
      </p:sp>
      <p:sp>
        <p:nvSpPr>
          <p:cNvPr id="166" name="TextovéPole 165"/>
          <p:cNvSpPr txBox="1"/>
          <p:nvPr/>
        </p:nvSpPr>
        <p:spPr>
          <a:xfrm>
            <a:off x="7500958" y="2357430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7</a:t>
            </a:r>
            <a:endParaRPr lang="cs-CZ" dirty="0"/>
          </a:p>
        </p:txBody>
      </p:sp>
      <p:sp>
        <p:nvSpPr>
          <p:cNvPr id="167" name="TextovéPole 166"/>
          <p:cNvSpPr txBox="1"/>
          <p:nvPr/>
        </p:nvSpPr>
        <p:spPr>
          <a:xfrm>
            <a:off x="8501090" y="1928802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6</a:t>
            </a:r>
            <a:endParaRPr lang="cs-CZ" dirty="0"/>
          </a:p>
        </p:txBody>
      </p:sp>
      <p:sp>
        <p:nvSpPr>
          <p:cNvPr id="168" name="TextovéPole 167"/>
          <p:cNvSpPr txBox="1"/>
          <p:nvPr/>
        </p:nvSpPr>
        <p:spPr>
          <a:xfrm>
            <a:off x="8001024" y="1928802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5</a:t>
            </a:r>
            <a:endParaRPr lang="cs-CZ" dirty="0"/>
          </a:p>
        </p:txBody>
      </p:sp>
      <p:sp>
        <p:nvSpPr>
          <p:cNvPr id="169" name="TextovéPole 168"/>
          <p:cNvSpPr txBox="1"/>
          <p:nvPr/>
        </p:nvSpPr>
        <p:spPr>
          <a:xfrm>
            <a:off x="7500958" y="1928802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4</a:t>
            </a:r>
            <a:endParaRPr lang="cs-CZ" dirty="0"/>
          </a:p>
        </p:txBody>
      </p:sp>
      <p:sp>
        <p:nvSpPr>
          <p:cNvPr id="170" name="TextovéPole 169"/>
          <p:cNvSpPr txBox="1"/>
          <p:nvPr/>
        </p:nvSpPr>
        <p:spPr>
          <a:xfrm>
            <a:off x="8501090" y="1500174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171" name="TextovéPole 170"/>
          <p:cNvSpPr txBox="1"/>
          <p:nvPr/>
        </p:nvSpPr>
        <p:spPr>
          <a:xfrm>
            <a:off x="8001024" y="1500174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172" name="TextovéPole 171"/>
          <p:cNvSpPr txBox="1"/>
          <p:nvPr/>
        </p:nvSpPr>
        <p:spPr>
          <a:xfrm>
            <a:off x="7500958" y="1500174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</a:t>
            </a:r>
            <a:endParaRPr lang="cs-CZ" dirty="0"/>
          </a:p>
        </p:txBody>
      </p:sp>
      <p:sp>
        <p:nvSpPr>
          <p:cNvPr id="173" name="TextovéPole 172"/>
          <p:cNvSpPr txBox="1"/>
          <p:nvPr/>
        </p:nvSpPr>
        <p:spPr>
          <a:xfrm>
            <a:off x="8501090" y="2357430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9</a:t>
            </a:r>
            <a:endParaRPr lang="cs-CZ" dirty="0"/>
          </a:p>
        </p:txBody>
      </p:sp>
      <p:sp>
        <p:nvSpPr>
          <p:cNvPr id="174" name="TextovéPole 173"/>
          <p:cNvSpPr txBox="1"/>
          <p:nvPr/>
        </p:nvSpPr>
        <p:spPr>
          <a:xfrm>
            <a:off x="7500958" y="2786058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10</a:t>
            </a:r>
            <a:endParaRPr lang="cs-CZ" dirty="0"/>
          </a:p>
        </p:txBody>
      </p:sp>
      <p:sp>
        <p:nvSpPr>
          <p:cNvPr id="175" name="TextovéPole 174"/>
          <p:cNvSpPr txBox="1"/>
          <p:nvPr/>
        </p:nvSpPr>
        <p:spPr>
          <a:xfrm>
            <a:off x="8001024" y="2786058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11</a:t>
            </a:r>
            <a:endParaRPr lang="cs-CZ" dirty="0"/>
          </a:p>
        </p:txBody>
      </p:sp>
      <p:sp>
        <p:nvSpPr>
          <p:cNvPr id="176" name="TextovéPole 175"/>
          <p:cNvSpPr txBox="1"/>
          <p:nvPr/>
        </p:nvSpPr>
        <p:spPr>
          <a:xfrm>
            <a:off x="7500958" y="3214686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13</a:t>
            </a:r>
            <a:endParaRPr lang="cs-CZ" dirty="0"/>
          </a:p>
        </p:txBody>
      </p:sp>
      <p:sp>
        <p:nvSpPr>
          <p:cNvPr id="177" name="TextovéPole 176"/>
          <p:cNvSpPr txBox="1"/>
          <p:nvPr/>
        </p:nvSpPr>
        <p:spPr>
          <a:xfrm>
            <a:off x="8501090" y="2786058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12</a:t>
            </a:r>
            <a:endParaRPr lang="cs-CZ" dirty="0"/>
          </a:p>
        </p:txBody>
      </p:sp>
      <p:sp>
        <p:nvSpPr>
          <p:cNvPr id="178" name="TextovéPole 177"/>
          <p:cNvSpPr txBox="1"/>
          <p:nvPr/>
        </p:nvSpPr>
        <p:spPr>
          <a:xfrm>
            <a:off x="8001024" y="3214686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14</a:t>
            </a:r>
            <a:endParaRPr lang="cs-CZ" dirty="0"/>
          </a:p>
        </p:txBody>
      </p:sp>
      <p:sp>
        <p:nvSpPr>
          <p:cNvPr id="179" name="TextovéPole 178"/>
          <p:cNvSpPr txBox="1"/>
          <p:nvPr/>
        </p:nvSpPr>
        <p:spPr>
          <a:xfrm>
            <a:off x="8501090" y="3214686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15</a:t>
            </a:r>
            <a:endParaRPr lang="cs-CZ" dirty="0"/>
          </a:p>
        </p:txBody>
      </p:sp>
      <p:sp>
        <p:nvSpPr>
          <p:cNvPr id="180" name="TextovéPole 179"/>
          <p:cNvSpPr txBox="1"/>
          <p:nvPr/>
        </p:nvSpPr>
        <p:spPr>
          <a:xfrm>
            <a:off x="7500958" y="3643314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16</a:t>
            </a:r>
            <a:endParaRPr lang="cs-CZ" dirty="0"/>
          </a:p>
        </p:txBody>
      </p:sp>
      <p:sp>
        <p:nvSpPr>
          <p:cNvPr id="181" name="TextovéPole 180"/>
          <p:cNvSpPr txBox="1"/>
          <p:nvPr/>
        </p:nvSpPr>
        <p:spPr>
          <a:xfrm>
            <a:off x="8501090" y="3643314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18</a:t>
            </a:r>
            <a:endParaRPr lang="cs-CZ" dirty="0"/>
          </a:p>
        </p:txBody>
      </p:sp>
      <p:sp>
        <p:nvSpPr>
          <p:cNvPr id="182" name="TextovéPole 181"/>
          <p:cNvSpPr txBox="1"/>
          <p:nvPr/>
        </p:nvSpPr>
        <p:spPr>
          <a:xfrm>
            <a:off x="7500958" y="4071942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19</a:t>
            </a:r>
            <a:endParaRPr lang="cs-CZ" dirty="0"/>
          </a:p>
        </p:txBody>
      </p:sp>
      <p:sp>
        <p:nvSpPr>
          <p:cNvPr id="183" name="TextovéPole 182"/>
          <p:cNvSpPr txBox="1"/>
          <p:nvPr/>
        </p:nvSpPr>
        <p:spPr>
          <a:xfrm>
            <a:off x="8001024" y="3643314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17</a:t>
            </a:r>
            <a:endParaRPr lang="cs-CZ" dirty="0"/>
          </a:p>
        </p:txBody>
      </p:sp>
      <p:sp>
        <p:nvSpPr>
          <p:cNvPr id="184" name="TextovéPole 183"/>
          <p:cNvSpPr txBox="1"/>
          <p:nvPr/>
        </p:nvSpPr>
        <p:spPr>
          <a:xfrm>
            <a:off x="7500958" y="4500570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22</a:t>
            </a:r>
            <a:endParaRPr lang="cs-CZ" dirty="0"/>
          </a:p>
        </p:txBody>
      </p:sp>
      <p:sp>
        <p:nvSpPr>
          <p:cNvPr id="185" name="TextovéPole 184"/>
          <p:cNvSpPr txBox="1"/>
          <p:nvPr/>
        </p:nvSpPr>
        <p:spPr>
          <a:xfrm>
            <a:off x="8501090" y="4071942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21</a:t>
            </a:r>
            <a:endParaRPr lang="cs-CZ" dirty="0"/>
          </a:p>
        </p:txBody>
      </p:sp>
      <p:sp>
        <p:nvSpPr>
          <p:cNvPr id="186" name="TextovéPole 185"/>
          <p:cNvSpPr txBox="1"/>
          <p:nvPr/>
        </p:nvSpPr>
        <p:spPr>
          <a:xfrm>
            <a:off x="7500958" y="4929198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25</a:t>
            </a:r>
            <a:endParaRPr lang="cs-CZ" dirty="0"/>
          </a:p>
        </p:txBody>
      </p:sp>
      <p:sp>
        <p:nvSpPr>
          <p:cNvPr id="187" name="TextovéPole 186"/>
          <p:cNvSpPr txBox="1"/>
          <p:nvPr/>
        </p:nvSpPr>
        <p:spPr>
          <a:xfrm>
            <a:off x="8001024" y="4071942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20</a:t>
            </a:r>
            <a:endParaRPr lang="cs-CZ" dirty="0"/>
          </a:p>
        </p:txBody>
      </p:sp>
      <p:sp>
        <p:nvSpPr>
          <p:cNvPr id="188" name="TextovéPole 187"/>
          <p:cNvSpPr txBox="1"/>
          <p:nvPr/>
        </p:nvSpPr>
        <p:spPr>
          <a:xfrm>
            <a:off x="8501090" y="4500570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24</a:t>
            </a:r>
            <a:endParaRPr lang="cs-CZ" dirty="0"/>
          </a:p>
        </p:txBody>
      </p:sp>
      <p:sp>
        <p:nvSpPr>
          <p:cNvPr id="189" name="TextovéPole 188"/>
          <p:cNvSpPr txBox="1"/>
          <p:nvPr/>
        </p:nvSpPr>
        <p:spPr>
          <a:xfrm>
            <a:off x="8001024" y="4500570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23</a:t>
            </a:r>
            <a:endParaRPr lang="cs-CZ" dirty="0"/>
          </a:p>
        </p:txBody>
      </p:sp>
      <p:sp>
        <p:nvSpPr>
          <p:cNvPr id="190" name="TextovéPole 189"/>
          <p:cNvSpPr txBox="1"/>
          <p:nvPr/>
        </p:nvSpPr>
        <p:spPr>
          <a:xfrm>
            <a:off x="8001024" y="4929198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26</a:t>
            </a:r>
            <a:endParaRPr lang="cs-CZ" dirty="0"/>
          </a:p>
        </p:txBody>
      </p:sp>
      <p:sp>
        <p:nvSpPr>
          <p:cNvPr id="191" name="TextovéPole 190"/>
          <p:cNvSpPr txBox="1"/>
          <p:nvPr/>
        </p:nvSpPr>
        <p:spPr>
          <a:xfrm>
            <a:off x="8501090" y="4929198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27</a:t>
            </a:r>
            <a:endParaRPr lang="cs-CZ" dirty="0"/>
          </a:p>
        </p:txBody>
      </p:sp>
      <p:sp>
        <p:nvSpPr>
          <p:cNvPr id="192" name="TextovéPole 191"/>
          <p:cNvSpPr txBox="1"/>
          <p:nvPr/>
        </p:nvSpPr>
        <p:spPr>
          <a:xfrm>
            <a:off x="8501090" y="5357826"/>
            <a:ext cx="42862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28</a:t>
            </a:r>
            <a:endParaRPr lang="cs-CZ" dirty="0"/>
          </a:p>
        </p:txBody>
      </p:sp>
      <p:sp>
        <p:nvSpPr>
          <p:cNvPr id="221" name="TextovéPole 220"/>
          <p:cNvSpPr txBox="1"/>
          <p:nvPr/>
        </p:nvSpPr>
        <p:spPr>
          <a:xfrm>
            <a:off x="2428860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</a:t>
            </a:r>
            <a:endParaRPr lang="cs-CZ" sz="1600" dirty="0"/>
          </a:p>
        </p:txBody>
      </p:sp>
      <p:sp>
        <p:nvSpPr>
          <p:cNvPr id="222" name="TextovéPole 221"/>
          <p:cNvSpPr txBox="1"/>
          <p:nvPr/>
        </p:nvSpPr>
        <p:spPr>
          <a:xfrm>
            <a:off x="2928926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</a:t>
            </a:r>
            <a:endParaRPr lang="cs-CZ" sz="1600" dirty="0"/>
          </a:p>
        </p:txBody>
      </p:sp>
      <p:sp>
        <p:nvSpPr>
          <p:cNvPr id="223" name="TextovéPole 222"/>
          <p:cNvSpPr txBox="1"/>
          <p:nvPr/>
        </p:nvSpPr>
        <p:spPr>
          <a:xfrm>
            <a:off x="3428992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3</a:t>
            </a:r>
            <a:endParaRPr lang="cs-CZ" sz="1600" dirty="0"/>
          </a:p>
        </p:txBody>
      </p:sp>
      <p:sp>
        <p:nvSpPr>
          <p:cNvPr id="224" name="TextovéPole 223"/>
          <p:cNvSpPr txBox="1"/>
          <p:nvPr/>
        </p:nvSpPr>
        <p:spPr>
          <a:xfrm>
            <a:off x="3929058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4</a:t>
            </a:r>
            <a:endParaRPr lang="cs-CZ" sz="1600" dirty="0"/>
          </a:p>
        </p:txBody>
      </p:sp>
      <p:sp>
        <p:nvSpPr>
          <p:cNvPr id="225" name="TextovéPole 224"/>
          <p:cNvSpPr txBox="1"/>
          <p:nvPr/>
        </p:nvSpPr>
        <p:spPr>
          <a:xfrm>
            <a:off x="4429124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5</a:t>
            </a:r>
            <a:endParaRPr lang="cs-CZ" sz="1600" dirty="0"/>
          </a:p>
        </p:txBody>
      </p:sp>
      <p:sp>
        <p:nvSpPr>
          <p:cNvPr id="226" name="TextovéPole 225"/>
          <p:cNvSpPr txBox="1"/>
          <p:nvPr/>
        </p:nvSpPr>
        <p:spPr>
          <a:xfrm>
            <a:off x="4929190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6</a:t>
            </a:r>
            <a:endParaRPr lang="cs-CZ" sz="1600" dirty="0"/>
          </a:p>
        </p:txBody>
      </p:sp>
      <p:sp>
        <p:nvSpPr>
          <p:cNvPr id="227" name="TextovéPole 226"/>
          <p:cNvSpPr txBox="1"/>
          <p:nvPr/>
        </p:nvSpPr>
        <p:spPr>
          <a:xfrm>
            <a:off x="5429256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7</a:t>
            </a:r>
            <a:endParaRPr lang="cs-CZ" sz="1600" dirty="0"/>
          </a:p>
        </p:txBody>
      </p:sp>
      <p:sp>
        <p:nvSpPr>
          <p:cNvPr id="228" name="TextovéPole 227"/>
          <p:cNvSpPr txBox="1"/>
          <p:nvPr/>
        </p:nvSpPr>
        <p:spPr>
          <a:xfrm>
            <a:off x="5929322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8</a:t>
            </a:r>
            <a:endParaRPr lang="cs-CZ" sz="1600" dirty="0"/>
          </a:p>
        </p:txBody>
      </p:sp>
      <p:sp>
        <p:nvSpPr>
          <p:cNvPr id="229" name="TextovéPole 228"/>
          <p:cNvSpPr txBox="1"/>
          <p:nvPr/>
        </p:nvSpPr>
        <p:spPr>
          <a:xfrm>
            <a:off x="6429388" y="5429264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9</a:t>
            </a:r>
            <a:endParaRPr lang="cs-CZ" sz="1600" dirty="0"/>
          </a:p>
        </p:txBody>
      </p:sp>
      <p:sp>
        <p:nvSpPr>
          <p:cNvPr id="230" name="TextovéPole 229"/>
          <p:cNvSpPr txBox="1"/>
          <p:nvPr/>
        </p:nvSpPr>
        <p:spPr>
          <a:xfrm>
            <a:off x="2428860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10</a:t>
            </a:r>
            <a:endParaRPr lang="cs-CZ" sz="1600" dirty="0"/>
          </a:p>
        </p:txBody>
      </p:sp>
      <p:sp>
        <p:nvSpPr>
          <p:cNvPr id="231" name="TextovéPole 230"/>
          <p:cNvSpPr txBox="1"/>
          <p:nvPr/>
        </p:nvSpPr>
        <p:spPr>
          <a:xfrm>
            <a:off x="2928926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11</a:t>
            </a:r>
            <a:endParaRPr lang="cs-CZ" sz="1600" dirty="0"/>
          </a:p>
        </p:txBody>
      </p:sp>
      <p:sp>
        <p:nvSpPr>
          <p:cNvPr id="232" name="TextovéPole 231"/>
          <p:cNvSpPr txBox="1"/>
          <p:nvPr/>
        </p:nvSpPr>
        <p:spPr>
          <a:xfrm>
            <a:off x="3428992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12</a:t>
            </a:r>
            <a:endParaRPr lang="cs-CZ" sz="1600" dirty="0"/>
          </a:p>
        </p:txBody>
      </p:sp>
      <p:sp>
        <p:nvSpPr>
          <p:cNvPr id="233" name="TextovéPole 232"/>
          <p:cNvSpPr txBox="1"/>
          <p:nvPr/>
        </p:nvSpPr>
        <p:spPr>
          <a:xfrm>
            <a:off x="3929058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13</a:t>
            </a:r>
            <a:endParaRPr lang="cs-CZ" sz="1600" dirty="0"/>
          </a:p>
        </p:txBody>
      </p:sp>
      <p:sp>
        <p:nvSpPr>
          <p:cNvPr id="234" name="TextovéPole 233"/>
          <p:cNvSpPr txBox="1"/>
          <p:nvPr/>
        </p:nvSpPr>
        <p:spPr>
          <a:xfrm>
            <a:off x="4429124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14</a:t>
            </a:r>
            <a:endParaRPr lang="cs-CZ" sz="1600" dirty="0"/>
          </a:p>
        </p:txBody>
      </p:sp>
      <p:sp>
        <p:nvSpPr>
          <p:cNvPr id="235" name="TextovéPole 234"/>
          <p:cNvSpPr txBox="1"/>
          <p:nvPr/>
        </p:nvSpPr>
        <p:spPr>
          <a:xfrm>
            <a:off x="4929190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15</a:t>
            </a:r>
            <a:endParaRPr lang="cs-CZ" sz="1600" dirty="0"/>
          </a:p>
        </p:txBody>
      </p:sp>
      <p:sp>
        <p:nvSpPr>
          <p:cNvPr id="236" name="TextovéPole 235"/>
          <p:cNvSpPr txBox="1"/>
          <p:nvPr/>
        </p:nvSpPr>
        <p:spPr>
          <a:xfrm>
            <a:off x="5429256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16</a:t>
            </a:r>
            <a:endParaRPr lang="cs-CZ" sz="1600" dirty="0"/>
          </a:p>
        </p:txBody>
      </p:sp>
      <p:sp>
        <p:nvSpPr>
          <p:cNvPr id="237" name="TextovéPole 236"/>
          <p:cNvSpPr txBox="1"/>
          <p:nvPr/>
        </p:nvSpPr>
        <p:spPr>
          <a:xfrm>
            <a:off x="5929322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17</a:t>
            </a:r>
            <a:endParaRPr lang="cs-CZ" sz="1600" dirty="0"/>
          </a:p>
        </p:txBody>
      </p:sp>
      <p:sp>
        <p:nvSpPr>
          <p:cNvPr id="238" name="TextovéPole 237"/>
          <p:cNvSpPr txBox="1"/>
          <p:nvPr/>
        </p:nvSpPr>
        <p:spPr>
          <a:xfrm>
            <a:off x="6429388" y="5857892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18</a:t>
            </a:r>
            <a:endParaRPr lang="cs-CZ" sz="1600" dirty="0"/>
          </a:p>
        </p:txBody>
      </p:sp>
      <p:sp>
        <p:nvSpPr>
          <p:cNvPr id="239" name="TextovéPole 238"/>
          <p:cNvSpPr txBox="1"/>
          <p:nvPr/>
        </p:nvSpPr>
        <p:spPr>
          <a:xfrm>
            <a:off x="2428860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19</a:t>
            </a:r>
            <a:endParaRPr lang="cs-CZ" sz="1600" dirty="0"/>
          </a:p>
        </p:txBody>
      </p:sp>
      <p:sp>
        <p:nvSpPr>
          <p:cNvPr id="240" name="TextovéPole 239"/>
          <p:cNvSpPr txBox="1"/>
          <p:nvPr/>
        </p:nvSpPr>
        <p:spPr>
          <a:xfrm>
            <a:off x="2928926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20</a:t>
            </a:r>
            <a:endParaRPr lang="cs-CZ" sz="1600" dirty="0"/>
          </a:p>
        </p:txBody>
      </p:sp>
      <p:sp>
        <p:nvSpPr>
          <p:cNvPr id="241" name="TextovéPole 240"/>
          <p:cNvSpPr txBox="1"/>
          <p:nvPr/>
        </p:nvSpPr>
        <p:spPr>
          <a:xfrm>
            <a:off x="3428992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21</a:t>
            </a:r>
            <a:endParaRPr lang="cs-CZ" sz="1600" dirty="0"/>
          </a:p>
        </p:txBody>
      </p:sp>
      <p:sp>
        <p:nvSpPr>
          <p:cNvPr id="242" name="TextovéPole 241"/>
          <p:cNvSpPr txBox="1"/>
          <p:nvPr/>
        </p:nvSpPr>
        <p:spPr>
          <a:xfrm>
            <a:off x="3929058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22</a:t>
            </a:r>
            <a:endParaRPr lang="cs-CZ" sz="1600" dirty="0"/>
          </a:p>
        </p:txBody>
      </p:sp>
      <p:sp>
        <p:nvSpPr>
          <p:cNvPr id="243" name="TextovéPole 242"/>
          <p:cNvSpPr txBox="1"/>
          <p:nvPr/>
        </p:nvSpPr>
        <p:spPr>
          <a:xfrm>
            <a:off x="4429124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23</a:t>
            </a:r>
            <a:endParaRPr lang="cs-CZ" sz="1600" dirty="0"/>
          </a:p>
        </p:txBody>
      </p:sp>
      <p:sp>
        <p:nvSpPr>
          <p:cNvPr id="244" name="TextovéPole 243"/>
          <p:cNvSpPr txBox="1"/>
          <p:nvPr/>
        </p:nvSpPr>
        <p:spPr>
          <a:xfrm>
            <a:off x="4929190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24</a:t>
            </a:r>
            <a:endParaRPr lang="cs-CZ" sz="1600" dirty="0"/>
          </a:p>
        </p:txBody>
      </p:sp>
      <p:sp>
        <p:nvSpPr>
          <p:cNvPr id="245" name="TextovéPole 244"/>
          <p:cNvSpPr txBox="1"/>
          <p:nvPr/>
        </p:nvSpPr>
        <p:spPr>
          <a:xfrm>
            <a:off x="5429256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25</a:t>
            </a:r>
            <a:endParaRPr lang="cs-CZ" sz="1600" dirty="0"/>
          </a:p>
        </p:txBody>
      </p:sp>
      <p:sp>
        <p:nvSpPr>
          <p:cNvPr id="246" name="TextovéPole 245"/>
          <p:cNvSpPr txBox="1"/>
          <p:nvPr/>
        </p:nvSpPr>
        <p:spPr>
          <a:xfrm>
            <a:off x="5929322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26</a:t>
            </a:r>
            <a:endParaRPr lang="cs-CZ" sz="1600" dirty="0"/>
          </a:p>
        </p:txBody>
      </p:sp>
      <p:sp>
        <p:nvSpPr>
          <p:cNvPr id="247" name="TextovéPole 246"/>
          <p:cNvSpPr txBox="1"/>
          <p:nvPr/>
        </p:nvSpPr>
        <p:spPr>
          <a:xfrm>
            <a:off x="6429388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27</a:t>
            </a:r>
            <a:endParaRPr lang="cs-CZ" sz="1600" dirty="0"/>
          </a:p>
        </p:txBody>
      </p:sp>
      <p:sp>
        <p:nvSpPr>
          <p:cNvPr id="248" name="TextovéPole 247"/>
          <p:cNvSpPr txBox="1"/>
          <p:nvPr/>
        </p:nvSpPr>
        <p:spPr>
          <a:xfrm>
            <a:off x="6929454" y="6286520"/>
            <a:ext cx="42862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28</a:t>
            </a:r>
            <a:endParaRPr lang="cs-CZ" sz="1600" dirty="0"/>
          </a:p>
        </p:txBody>
      </p:sp>
      <p:sp>
        <p:nvSpPr>
          <p:cNvPr id="250" name="TextovéPole 249"/>
          <p:cNvSpPr txBox="1"/>
          <p:nvPr/>
        </p:nvSpPr>
        <p:spPr>
          <a:xfrm>
            <a:off x="285720" y="714356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Náhradní otázky</a:t>
            </a:r>
            <a:endParaRPr lang="cs-CZ" sz="2000" dirty="0"/>
          </a:p>
        </p:txBody>
      </p:sp>
      <p:sp>
        <p:nvSpPr>
          <p:cNvPr id="251" name="TextovéPole 250">
            <a:hlinkClick r:id="rId31" action="ppaction://hlinksldjump"/>
          </p:cNvPr>
          <p:cNvSpPr txBox="1"/>
          <p:nvPr/>
        </p:nvSpPr>
        <p:spPr>
          <a:xfrm>
            <a:off x="2357422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1</a:t>
            </a:r>
            <a:endParaRPr lang="cs-CZ" b="1" dirty="0"/>
          </a:p>
        </p:txBody>
      </p:sp>
      <p:sp>
        <p:nvSpPr>
          <p:cNvPr id="252" name="TextovéPole 251">
            <a:hlinkClick r:id="rId32" action="ppaction://hlinksldjump"/>
          </p:cNvPr>
          <p:cNvSpPr txBox="1"/>
          <p:nvPr/>
        </p:nvSpPr>
        <p:spPr>
          <a:xfrm>
            <a:off x="2857488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2</a:t>
            </a:r>
            <a:endParaRPr lang="cs-CZ" b="1" dirty="0"/>
          </a:p>
        </p:txBody>
      </p:sp>
      <p:sp>
        <p:nvSpPr>
          <p:cNvPr id="253" name="TextovéPole 252">
            <a:hlinkClick r:id="rId33" action="ppaction://hlinksldjump"/>
          </p:cNvPr>
          <p:cNvSpPr txBox="1"/>
          <p:nvPr/>
        </p:nvSpPr>
        <p:spPr>
          <a:xfrm>
            <a:off x="3357554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3</a:t>
            </a:r>
            <a:endParaRPr lang="cs-CZ" b="1" dirty="0"/>
          </a:p>
        </p:txBody>
      </p:sp>
      <p:sp>
        <p:nvSpPr>
          <p:cNvPr id="254" name="TextovéPole 253">
            <a:hlinkClick r:id="rId34" action="ppaction://hlinksldjump"/>
          </p:cNvPr>
          <p:cNvSpPr txBox="1"/>
          <p:nvPr/>
        </p:nvSpPr>
        <p:spPr>
          <a:xfrm>
            <a:off x="3857620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4</a:t>
            </a:r>
            <a:endParaRPr lang="cs-CZ" b="1" dirty="0"/>
          </a:p>
        </p:txBody>
      </p:sp>
      <p:sp>
        <p:nvSpPr>
          <p:cNvPr id="255" name="TextovéPole 254">
            <a:hlinkClick r:id="rId35" action="ppaction://hlinksldjump"/>
          </p:cNvPr>
          <p:cNvSpPr txBox="1"/>
          <p:nvPr/>
        </p:nvSpPr>
        <p:spPr>
          <a:xfrm>
            <a:off x="4357686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5</a:t>
            </a:r>
            <a:endParaRPr lang="cs-CZ" b="1" dirty="0"/>
          </a:p>
        </p:txBody>
      </p:sp>
      <p:sp>
        <p:nvSpPr>
          <p:cNvPr id="256" name="TextovéPole 255">
            <a:hlinkClick r:id="rId36" action="ppaction://hlinksldjump"/>
          </p:cNvPr>
          <p:cNvSpPr txBox="1"/>
          <p:nvPr/>
        </p:nvSpPr>
        <p:spPr>
          <a:xfrm>
            <a:off x="4857752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6</a:t>
            </a:r>
            <a:endParaRPr lang="cs-CZ" b="1" dirty="0"/>
          </a:p>
        </p:txBody>
      </p:sp>
      <p:sp>
        <p:nvSpPr>
          <p:cNvPr id="257" name="TextovéPole 256">
            <a:hlinkClick r:id="rId37" action="ppaction://hlinksldjump"/>
          </p:cNvPr>
          <p:cNvSpPr txBox="1"/>
          <p:nvPr/>
        </p:nvSpPr>
        <p:spPr>
          <a:xfrm>
            <a:off x="5357818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7</a:t>
            </a:r>
            <a:endParaRPr lang="cs-CZ" b="1" dirty="0"/>
          </a:p>
        </p:txBody>
      </p:sp>
      <p:sp>
        <p:nvSpPr>
          <p:cNvPr id="258" name="TextovéPole 257">
            <a:hlinkClick r:id="rId38" action="ppaction://hlinksldjump"/>
          </p:cNvPr>
          <p:cNvSpPr txBox="1"/>
          <p:nvPr/>
        </p:nvSpPr>
        <p:spPr>
          <a:xfrm>
            <a:off x="5857884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8</a:t>
            </a:r>
            <a:endParaRPr lang="cs-CZ" b="1" dirty="0"/>
          </a:p>
        </p:txBody>
      </p:sp>
      <p:sp>
        <p:nvSpPr>
          <p:cNvPr id="259" name="TextovéPole 258">
            <a:hlinkClick r:id="rId39" action="ppaction://hlinksldjump"/>
          </p:cNvPr>
          <p:cNvSpPr txBox="1"/>
          <p:nvPr/>
        </p:nvSpPr>
        <p:spPr>
          <a:xfrm>
            <a:off x="6357950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9</a:t>
            </a:r>
            <a:endParaRPr lang="cs-CZ" b="1" dirty="0"/>
          </a:p>
        </p:txBody>
      </p:sp>
      <p:sp>
        <p:nvSpPr>
          <p:cNvPr id="260" name="TextovéPole 259">
            <a:hlinkClick r:id="rId40" action="ppaction://hlinksldjump"/>
          </p:cNvPr>
          <p:cNvSpPr txBox="1"/>
          <p:nvPr/>
        </p:nvSpPr>
        <p:spPr>
          <a:xfrm>
            <a:off x="6858016" y="714356"/>
            <a:ext cx="42862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/>
              <a:t>10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8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9"/>
                  </p:tgtEl>
                </p:cond>
              </p:nextCondLst>
            </p:seq>
            <p:seq concurrent="1" nextAc="seek">
              <p:cTn id="184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5" fill="hold">
                      <p:stCondLst>
                        <p:cond delay="0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191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2" fill="hold">
                      <p:stCondLst>
                        <p:cond delay="0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0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1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2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2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2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3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8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289" restart="whenNotActive" fill="hold" evtFilter="cancelBubble" nodeType="interactiveSeq">
                <p:stCondLst>
                  <p:cond evt="onClick" delay="0">
                    <p:tgtEl>
                      <p:spTgt spid="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0" fill="hold">
                      <p:stCondLst>
                        <p:cond delay="0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0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2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2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2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6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2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7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>
                      <p:stCondLst>
                        <p:cond delay="0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9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394" restart="whenNotActive" fill="hold" evtFilter="cancelBubble" nodeType="interactiveSeq">
                <p:stCondLst>
                  <p:cond evt="onClick" delay="0">
                    <p:tgtEl>
                      <p:spTgt spid="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5" fill="hold">
                      <p:stCondLst>
                        <p:cond delay="0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9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9"/>
                  </p:tgtEl>
                </p:cond>
              </p:nextCondLst>
            </p:seq>
            <p:seq concurrent="1" nextAc="seek">
              <p:cTn id="401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2" fill="hold">
                      <p:stCondLst>
                        <p:cond delay="0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408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9" fill="hold">
                      <p:stCondLst>
                        <p:cond delay="0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415" restart="whenNotActive" fill="hold" evtFilter="cancelBubble" nodeType="interactiveSeq">
                <p:stCondLst>
                  <p:cond evt="onClick" delay="0">
                    <p:tgtEl>
                      <p:spTgt spid="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6" fill="hold">
                      <p:stCondLst>
                        <p:cond delay="0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0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436" restart="whenNotActive" fill="hold" evtFilter="cancelBubble" nodeType="interactiveSeq">
                <p:stCondLst>
                  <p:cond evt="onClick" delay="0">
                    <p:tgtEl>
                      <p:spTgt spid="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7" fill="hold">
                      <p:stCondLst>
                        <p:cond delay="0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4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1"/>
                  </p:tgtEl>
                </p:cond>
              </p:nextCondLst>
            </p:seq>
            <p:seq concurrent="1" nextAc="seek">
              <p:cTn id="443" restart="whenNotActive" fill="hold" evtFilter="cancelBubble" nodeType="interactiveSeq">
                <p:stCondLst>
                  <p:cond evt="onClick" delay="0">
                    <p:tgtEl>
                      <p:spTgt spid="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4" fill="hold">
                      <p:stCondLst>
                        <p:cond delay="0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"/>
                  </p:tgtEl>
                </p:cond>
              </p:nextCondLst>
            </p:seq>
            <p:seq concurrent="1" nextAc="seek">
              <p:cTn id="450" restart="whenNotActive" fill="hold" evtFilter="cancelBubble" nodeType="interactiveSeq">
                <p:stCondLst>
                  <p:cond evt="onClick" delay="0">
                    <p:tgtEl>
                      <p:spTgt spid="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1" fill="hold">
                      <p:stCondLst>
                        <p:cond delay="0"/>
                      </p:stCondLst>
                      <p:childTnLst>
                        <p:par>
                          <p:cTn id="452" fill="hold">
                            <p:stCondLst>
                              <p:cond delay="0"/>
                            </p:stCondLst>
                            <p:childTnLst>
                              <p:par>
                                <p:cTn id="4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5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9"/>
                  </p:tgtEl>
                </p:cond>
              </p:nextCondLst>
            </p:seq>
            <p:seq concurrent="1" nextAc="seek">
              <p:cTn id="457" restart="whenNotActive" fill="hold" evtFilter="cancelBubble" nodeType="interactiveSeq">
                <p:stCondLst>
                  <p:cond evt="onClick" delay="0">
                    <p:tgtEl>
                      <p:spTgt spid="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8" fill="hold">
                      <p:stCondLst>
                        <p:cond delay="0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2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  <p:seq concurrent="1" nextAc="seek">
              <p:cTn id="471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2" fill="hold">
                      <p:stCondLst>
                        <p:cond delay="0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7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478" restart="whenNotActive" fill="hold" evtFilter="cancelBubble" nodeType="interactiveSeq">
                <p:stCondLst>
                  <p:cond evt="onClick" delay="0">
                    <p:tgtEl>
                      <p:spTgt spid="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9" fill="hold">
                      <p:stCondLst>
                        <p:cond delay="0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8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3"/>
                  </p:tgtEl>
                </p:cond>
              </p:nextCondLst>
            </p:seq>
            <p:seq concurrent="1" nextAc="seek">
              <p:cTn id="485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6" fill="hold">
                      <p:stCondLst>
                        <p:cond delay="0"/>
                      </p:stCondLst>
                      <p:childTnLst>
                        <p:par>
                          <p:cTn id="487" fill="hold">
                            <p:stCondLst>
                              <p:cond delay="0"/>
                            </p:stCondLst>
                            <p:childTnLst>
                              <p:par>
                                <p:cTn id="4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492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3" fill="hold">
                      <p:stCondLst>
                        <p:cond delay="0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499" restart="whenNotActive" fill="hold" evtFilter="cancelBubble" nodeType="interactiveSeq">
                <p:stCondLst>
                  <p:cond evt="onClick" delay="0">
                    <p:tgtEl>
                      <p:spTgt spid="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0" fill="hold">
                      <p:stCondLst>
                        <p:cond delay="0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4"/>
                  </p:tgtEl>
                </p:cond>
              </p:nextCondLst>
            </p:seq>
            <p:seq concurrent="1" nextAc="seek">
              <p:cTn id="506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7" fill="hold">
                      <p:stCondLst>
                        <p:cond delay="0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513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4" fill="hold">
                      <p:stCondLst>
                        <p:cond delay="0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520" restart="whenNotActive" fill="hold" evtFilter="cancelBubble" nodeType="interactiveSeq">
                <p:stCondLst>
                  <p:cond evt="onClick" delay="0">
                    <p:tgtEl>
                      <p:spTgt spid="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1" fill="hold">
                      <p:stCondLst>
                        <p:cond delay="0"/>
                      </p:stCondLst>
                      <p:childTnLst>
                        <p:par>
                          <p:cTn id="522" fill="hold">
                            <p:stCondLst>
                              <p:cond delay="0"/>
                            </p:stCondLst>
                            <p:childTnLst>
                              <p:par>
                                <p:cTn id="5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"/>
                  </p:tgtEl>
                </p:cond>
              </p:nextCondLst>
            </p:seq>
            <p:seq concurrent="1" nextAc="seek">
              <p:cTn id="527" restart="whenNotActive" fill="hold" evtFilter="cancelBubble" nodeType="interactiveSeq">
                <p:stCondLst>
                  <p:cond evt="onClick" delay="0">
                    <p:tgtEl>
                      <p:spTgt spid="1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8" fill="hold">
                      <p:stCondLst>
                        <p:cond delay="0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0"/>
                  </p:tgtEl>
                </p:cond>
              </p:nextCondLst>
            </p:seq>
            <p:seq concurrent="1" nextAc="seek">
              <p:cTn id="534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5" fill="hold">
                      <p:stCondLst>
                        <p:cond delay="0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3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541" restart="whenNotActive" fill="hold" evtFilter="cancelBubble" nodeType="interactiveSeq">
                <p:stCondLst>
                  <p:cond evt="onClick" delay="0">
                    <p:tgtEl>
                      <p:spTgt spid="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2" fill="hold">
                      <p:stCondLst>
                        <p:cond delay="0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6"/>
                  </p:tgtEl>
                </p:cond>
              </p:nextCondLst>
            </p:seq>
            <p:seq concurrent="1" nextAc="seek">
              <p:cTn id="548" restart="whenNotActive" fill="hold" evtFilter="cancelBubble" nodeType="interactiveSeq">
                <p:stCondLst>
                  <p:cond evt="onClick" delay="0">
                    <p:tgtEl>
                      <p:spTgt spid="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9" fill="hold">
                      <p:stCondLst>
                        <p:cond delay="0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1"/>
                  </p:tgtEl>
                </p:cond>
              </p:nextCondLst>
            </p:seq>
            <p:seq concurrent="1" nextAc="seek">
              <p:cTn id="555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6" fill="hold">
                      <p:stCondLst>
                        <p:cond delay="0"/>
                      </p:stCondLst>
                      <p:childTnLst>
                        <p:par>
                          <p:cTn id="557" fill="hold">
                            <p:stCondLst>
                              <p:cond delay="0"/>
                            </p:stCondLst>
                            <p:childTnLst>
                              <p:par>
                                <p:cTn id="5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6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7"/>
                  </p:tgtEl>
                </p:cond>
              </p:nextCondLst>
            </p:seq>
            <p:seq concurrent="1" nextAc="seek">
              <p:cTn id="569" restart="whenNotActive" fill="hold" evtFilter="cancelBubble" nodeType="interactiveSeq">
                <p:stCondLst>
                  <p:cond evt="onClick" delay="0">
                    <p:tgtEl>
                      <p:spTgt spid="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0" fill="hold">
                      <p:stCondLst>
                        <p:cond delay="0"/>
                      </p:stCondLst>
                      <p:childTnLst>
                        <p:par>
                          <p:cTn id="571" fill="hold">
                            <p:stCondLst>
                              <p:cond delay="0"/>
                            </p:stCondLst>
                            <p:childTnLst>
                              <p:par>
                                <p:cTn id="5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2"/>
                  </p:tgtEl>
                </p:cond>
              </p:nextCondLst>
            </p:seq>
            <p:seq concurrent="1" nextAc="seek">
              <p:cTn id="576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7" fill="hold">
                      <p:stCondLst>
                        <p:cond delay="0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8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583" restart="whenNotActive" fill="hold" evtFilter="cancelBubble" nodeType="interactiveSeq">
                <p:stCondLst>
                  <p:cond evt="onClick" delay="0">
                    <p:tgtEl>
                      <p:spTgt spid="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4" fill="hold">
                      <p:stCondLst>
                        <p:cond delay="0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8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8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8. Svalovou soustavu člověka tvoří asi 600 kosterních svalů.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ANO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9. Nejdelší sval dolní končetiny je čtyřhlavý sval stehenní.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10. Útrobní nervy můžeme ovládat vůlí.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NE</a:t>
            </a:r>
            <a:endParaRPr lang="cs-CZ" sz="4800" dirty="0"/>
          </a:p>
        </p:txBody>
      </p:sp>
      <p:sp>
        <p:nvSpPr>
          <p:cNvPr id="7" name="Šipka doprava 6">
            <a:hlinkClick r:id="rId2" action="ppaction://hlinksldjump"/>
          </p:cNvPr>
          <p:cNvSpPr/>
          <p:nvPr/>
        </p:nvSpPr>
        <p:spPr>
          <a:xfrm>
            <a:off x="6938978" y="5653102"/>
            <a:ext cx="1785950" cy="1143008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CITACE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Veškerý text byl vytvořen autorem materiálu, 2.5.2012.</a:t>
            </a:r>
          </a:p>
          <a:p>
            <a:endParaRPr lang="cs-CZ" dirty="0" smtClean="0"/>
          </a:p>
          <a:p>
            <a:r>
              <a:rPr lang="cs-CZ" dirty="0" smtClean="0"/>
              <a:t>Obr1:Lebka. In </a:t>
            </a:r>
            <a:r>
              <a:rPr lang="cs-CZ" i="1" dirty="0" err="1" smtClean="0"/>
              <a:t>Wikipedia</a:t>
            </a:r>
            <a:r>
              <a:rPr lang="cs-CZ" i="1" dirty="0" smtClean="0"/>
              <a:t> : </a:t>
            </a:r>
            <a:r>
              <a:rPr lang="cs-CZ" i="1" dirty="0" err="1" smtClean="0"/>
              <a:t>the</a:t>
            </a:r>
            <a:r>
              <a:rPr lang="cs-CZ" i="1" dirty="0" smtClean="0"/>
              <a:t> free </a:t>
            </a:r>
            <a:r>
              <a:rPr lang="cs-CZ" i="1" dirty="0" err="1" smtClean="0"/>
              <a:t>encyclopedia</a:t>
            </a:r>
            <a:r>
              <a:rPr lang="cs-CZ" dirty="0" smtClean="0"/>
              <a:t> [online]. St. </a:t>
            </a:r>
            <a:r>
              <a:rPr lang="cs-CZ" dirty="0" err="1" smtClean="0"/>
              <a:t>Petersburg</a:t>
            </a:r>
            <a:r>
              <a:rPr lang="cs-CZ" dirty="0" smtClean="0"/>
              <a:t> (Florida) : </a:t>
            </a:r>
            <a:r>
              <a:rPr lang="cs-CZ" dirty="0" err="1" smtClean="0"/>
              <a:t>Wikipedia</a:t>
            </a:r>
            <a:r>
              <a:rPr lang="cs-CZ" dirty="0" smtClean="0"/>
              <a:t> </a:t>
            </a:r>
            <a:r>
              <a:rPr lang="cs-CZ" dirty="0" err="1" smtClean="0"/>
              <a:t>Foundation</a:t>
            </a:r>
            <a:r>
              <a:rPr lang="cs-CZ" dirty="0" smtClean="0"/>
              <a:t>, 5.5.2006, last </a:t>
            </a:r>
            <a:r>
              <a:rPr lang="cs-CZ" dirty="0" err="1" smtClean="0"/>
              <a:t>modified</a:t>
            </a:r>
            <a:r>
              <a:rPr lang="cs-CZ" dirty="0" smtClean="0"/>
              <a:t> on 9.9.2011 [cit. 2012-05-02]. Dostupné z WWW: &lt;http://cs.wikipedia.org/wiki/Lebka&gt;.</a:t>
            </a:r>
          </a:p>
          <a:p>
            <a:endParaRPr lang="cs-CZ" dirty="0" smtClean="0"/>
          </a:p>
          <a:p>
            <a:r>
              <a:rPr lang="cs-CZ" dirty="0" smtClean="0"/>
              <a:t>Obr.2: Otevřená galerie Microsoft Office, 2.5.2012.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1. Pojmenuj označené </a:t>
            </a:r>
            <a:r>
              <a:rPr lang="cs-CZ" sz="4800" b="1" smtClean="0"/>
              <a:t>kosti lebky.</a:t>
            </a:r>
            <a:endParaRPr lang="cs-CZ" sz="4800" b="1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14282" y="3071810"/>
            <a:ext cx="37147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/>
              <a:t>1 Kost čelní</a:t>
            </a:r>
          </a:p>
          <a:p>
            <a:r>
              <a:rPr lang="cs-CZ" sz="4000" dirty="0" smtClean="0"/>
              <a:t>2 Horní čelist</a:t>
            </a:r>
          </a:p>
          <a:p>
            <a:r>
              <a:rPr lang="cs-CZ" sz="4000" dirty="0" smtClean="0"/>
              <a:t>3 Dolní čelist</a:t>
            </a:r>
          </a:p>
          <a:p>
            <a:r>
              <a:rPr lang="cs-CZ" sz="4000" dirty="0" smtClean="0"/>
              <a:t>4 Kost temenní</a:t>
            </a:r>
          </a:p>
          <a:p>
            <a:r>
              <a:rPr lang="cs-CZ" sz="4000" dirty="0" smtClean="0"/>
              <a:t>5 Kost spánková</a:t>
            </a:r>
          </a:p>
          <a:p>
            <a:r>
              <a:rPr lang="cs-CZ" sz="4000" dirty="0" smtClean="0"/>
              <a:t>6 Kost týlní </a:t>
            </a:r>
          </a:p>
          <a:p>
            <a:endParaRPr lang="cs-CZ" sz="4000" dirty="0"/>
          </a:p>
        </p:txBody>
      </p:sp>
      <p:sp>
        <p:nvSpPr>
          <p:cNvPr id="8" name="Šipka doprava 7">
            <a:hlinkClick r:id="rId2" action="ppaction://hlinksldjump"/>
          </p:cNvPr>
          <p:cNvSpPr/>
          <p:nvPr/>
        </p:nvSpPr>
        <p:spPr>
          <a:xfrm>
            <a:off x="6786578" y="55007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  <p:pic>
        <p:nvPicPr>
          <p:cNvPr id="7" name="Picture 4" descr="Soubor:Gray188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428736"/>
            <a:ext cx="4320225" cy="4000528"/>
          </a:xfrm>
          <a:prstGeom prst="rect">
            <a:avLst/>
          </a:prstGeom>
          <a:noFill/>
        </p:spPr>
      </p:pic>
      <p:cxnSp>
        <p:nvCxnSpPr>
          <p:cNvPr id="10" name="Přímá spojovací čára 9"/>
          <p:cNvCxnSpPr/>
          <p:nvPr/>
        </p:nvCxnSpPr>
        <p:spPr>
          <a:xfrm flipV="1">
            <a:off x="7572396" y="1571612"/>
            <a:ext cx="500066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4786314" y="2000240"/>
            <a:ext cx="428628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4286248" y="4000504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4214810" y="5000636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čára 18"/>
          <p:cNvCxnSpPr/>
          <p:nvPr/>
        </p:nvCxnSpPr>
        <p:spPr>
          <a:xfrm>
            <a:off x="8072462" y="4000504"/>
            <a:ext cx="57150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ovací čára 20"/>
          <p:cNvCxnSpPr/>
          <p:nvPr/>
        </p:nvCxnSpPr>
        <p:spPr>
          <a:xfrm flipV="1">
            <a:off x="6858016" y="2357430"/>
            <a:ext cx="1785950" cy="7143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ovéPole 22"/>
          <p:cNvSpPr txBox="1"/>
          <p:nvPr/>
        </p:nvSpPr>
        <p:spPr>
          <a:xfrm>
            <a:off x="8643934" y="200024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5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4286248" y="164305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1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8072462" y="1214422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4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8643934" y="378619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6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3786182" y="364331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2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3857620" y="471488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3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001024" y="471488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Obr.1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cs-CZ" sz="4800" b="1" dirty="0" smtClean="0"/>
              <a:t>2. Jak se nazývá šlacha, která upíná trojhlavý sval lýtkový na kost patní?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 smtClean="0"/>
              <a:t>Achillova šlacha </a:t>
            </a:r>
            <a:endParaRPr lang="cs-CZ" sz="4800" dirty="0"/>
          </a:p>
        </p:txBody>
      </p:sp>
      <p:sp>
        <p:nvSpPr>
          <p:cNvPr id="8" name="Šipka doprava 7">
            <a:hlinkClick r:id="rId2" action="ppaction://hlinksldjump"/>
          </p:cNvPr>
          <p:cNvSpPr/>
          <p:nvPr/>
        </p:nvSpPr>
        <p:spPr>
          <a:xfrm>
            <a:off x="6786578" y="55007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b="1" dirty="0" smtClean="0"/>
              <a:t>3. Vyjmenuj složky krve.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dirty="0" smtClean="0"/>
              <a:t>krevní plazma</a:t>
            </a:r>
          </a:p>
          <a:p>
            <a:r>
              <a:rPr lang="cs-CZ" sz="4800" dirty="0" smtClean="0"/>
              <a:t>červené krvinky</a:t>
            </a:r>
          </a:p>
          <a:p>
            <a:r>
              <a:rPr lang="cs-CZ" sz="4800" dirty="0" smtClean="0"/>
              <a:t>bílé </a:t>
            </a:r>
            <a:r>
              <a:rPr lang="cs-CZ" sz="4800" dirty="0" smtClean="0"/>
              <a:t>krvinky</a:t>
            </a:r>
          </a:p>
          <a:p>
            <a:r>
              <a:rPr lang="cs-CZ" sz="4800" dirty="0" smtClean="0"/>
              <a:t>krevní destičky</a:t>
            </a:r>
          </a:p>
          <a:p>
            <a:r>
              <a:rPr lang="cs-CZ" sz="4800" dirty="0" smtClean="0"/>
              <a:t> </a:t>
            </a:r>
            <a:endParaRPr lang="cs-CZ" sz="4800" dirty="0"/>
          </a:p>
        </p:txBody>
      </p:sp>
      <p:sp>
        <p:nvSpPr>
          <p:cNvPr id="8" name="Šipka doprava 7">
            <a:hlinkClick r:id="rId2" action="ppaction://hlinksldjump"/>
          </p:cNvPr>
          <p:cNvSpPr/>
          <p:nvPr/>
        </p:nvSpPr>
        <p:spPr>
          <a:xfrm>
            <a:off x="6786578" y="55007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cs-CZ" sz="4800" b="1" dirty="0" smtClean="0"/>
              <a:t>4. Jak se nazývají útvary, které zvětšují vstřebávací plochu tenkého střeva?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k</a:t>
            </a:r>
            <a:r>
              <a:rPr lang="cs-CZ" sz="4800" dirty="0" smtClean="0"/>
              <a:t>lky</a:t>
            </a:r>
            <a:endParaRPr lang="cs-CZ" sz="4800" dirty="0"/>
          </a:p>
        </p:txBody>
      </p:sp>
      <p:sp>
        <p:nvSpPr>
          <p:cNvPr id="8" name="Šipka doprava 7">
            <a:hlinkClick r:id="rId2" action="ppaction://hlinksldjump"/>
          </p:cNvPr>
          <p:cNvSpPr/>
          <p:nvPr/>
        </p:nvSpPr>
        <p:spPr>
          <a:xfrm>
            <a:off x="6786578" y="55007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800" b="1" dirty="0" smtClean="0"/>
              <a:t>5. Jak je zajištěn postup potravy trávicím traktem?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28662" y="1785926"/>
            <a:ext cx="2714644" cy="92869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ODPOVĚĎ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57224" y="3071810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4800" dirty="0" smtClean="0"/>
          </a:p>
          <a:p>
            <a:r>
              <a:rPr lang="cs-CZ" sz="4800" dirty="0"/>
              <a:t>p</a:t>
            </a:r>
            <a:r>
              <a:rPr lang="cs-CZ" sz="4800" dirty="0" smtClean="0"/>
              <a:t>eristaltikou </a:t>
            </a:r>
            <a:endParaRPr lang="cs-CZ" sz="4800" dirty="0"/>
          </a:p>
        </p:txBody>
      </p:sp>
      <p:sp>
        <p:nvSpPr>
          <p:cNvPr id="8" name="Šipka doprava 7">
            <a:hlinkClick r:id="rId2" action="ppaction://hlinksldjump"/>
          </p:cNvPr>
          <p:cNvSpPr/>
          <p:nvPr/>
        </p:nvSpPr>
        <p:spPr>
          <a:xfrm>
            <a:off x="6786578" y="5500702"/>
            <a:ext cx="1785950" cy="1143008"/>
          </a:xfrm>
          <a:prstGeom prst="right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dirty="0" smtClean="0">
                <a:solidFill>
                  <a:schemeClr val="tx1"/>
                </a:solidFill>
                <a:hlinkClick r:id="rId2" action="ppaction://hlinksldjump"/>
              </a:rPr>
              <a:t>ZPĚT</a:t>
            </a:r>
            <a:endParaRPr lang="cs-CZ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Motiv sady Office">
  <a:themeElements>
    <a:clrScheme name="Vlastní 13">
      <a:dk1>
        <a:sysClr val="windowText" lastClr="000000"/>
      </a:dk1>
      <a:lt1>
        <a:srgbClr val="DBEEF3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untain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0000"/>
              </a:schemeClr>
            </a:gs>
            <a:gs pos="50000">
              <a:schemeClr val="phClr">
                <a:tint val="2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4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68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40000"/>
                <a:shade val="100000"/>
                <a:hueMod val="100000"/>
                <a:sat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br" rotWithShape="0">
              <a:srgbClr val="000000">
                <a:alpha val="0"/>
              </a:srgbClr>
            </a:outerShdw>
          </a:effectLst>
        </a:effectStyle>
        <a:effectStyle>
          <a:effectLst>
            <a:outerShdw blurRad="38100" dist="25400" dir="5400000" algn="ctr" rotWithShape="0">
              <a:srgbClr val="EBE9ED">
                <a:alpha val="0"/>
              </a:srgbClr>
            </a:outerShdw>
          </a:effectLst>
          <a:scene3d>
            <a:camera prst="orthographicFront">
              <a:rot lat="0" lon="0" rev="0"/>
            </a:camera>
            <a:lightRig rig="glow" dir="b"/>
          </a:scene3d>
          <a:sp3d contourW="6350" prstMaterial="softEdge">
            <a:bevelT w="25400" h="25400"/>
            <a:contourClr>
              <a:schemeClr val="phClr">
                <a:tint val="9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reflection blurRad="12700" stA="40000" endPos="40000" dist="25400" dir="5400000" sy="-100000" rotWithShape="0"/>
          </a:effectLst>
          <a:scene3d>
            <a:camera prst="perspectiveFront"/>
            <a:lightRig rig="glow" dir="b"/>
          </a:scene3d>
          <a:sp3d contourW="6350" prstMaterial="softEdge">
            <a:bevelT w="50800" h="25400"/>
            <a:contourClr>
              <a:schemeClr val="phClr">
                <a:tint val="100000"/>
                <a:shade val="8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913</Words>
  <Application>Microsoft Office PowerPoint</Application>
  <PresentationFormat>Předvádění na obrazovce (4:3)</PresentationFormat>
  <Paragraphs>367</Paragraphs>
  <Slides>43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43</vt:i4>
      </vt:variant>
    </vt:vector>
  </HeadingPairs>
  <TitlesOfParts>
    <vt:vector size="44" baseType="lpstr">
      <vt:lpstr>Motiv sady Office</vt:lpstr>
      <vt:lpstr>Snímek 1</vt:lpstr>
      <vt:lpstr>Anotace</vt:lpstr>
      <vt:lpstr>Snímek 3</vt:lpstr>
      <vt:lpstr>Snímek 4</vt:lpstr>
      <vt:lpstr>1. Pojmenuj označené kosti lebky.</vt:lpstr>
      <vt:lpstr>2. Jak se nazývá šlacha, která upíná trojhlavý sval lýtkový na kost patní?</vt:lpstr>
      <vt:lpstr>3. Vyjmenuj složky krve.</vt:lpstr>
      <vt:lpstr>4. Jak se nazývají útvary, které zvětšují vstřebávací plochu tenkého střeva?</vt:lpstr>
      <vt:lpstr>5. Jak je zajištěn postup potravy trávicím traktem?</vt:lpstr>
      <vt:lpstr>6. Jak se nazývají svaly, které vytvářejí výrazy obličeje?</vt:lpstr>
      <vt:lpstr>7. Jak se nazývá největší chrupavka hrtanu?</vt:lpstr>
      <vt:lpstr>8. Co je to vnější dýchání?</vt:lpstr>
      <vt:lpstr>9. Vyjmenuj typy cév.</vt:lpstr>
      <vt:lpstr>10. Jak se nazývá ledvinové tělísko?</vt:lpstr>
      <vt:lpstr>11. Vyjmenuj kožní žlázy?</vt:lpstr>
      <vt:lpstr>12. Co je to melanin?</vt:lpstr>
      <vt:lpstr>13. Jak se nazývá nervová buňka?</vt:lpstr>
      <vt:lpstr>14. Jak se nazývají cévy, které zásobují srdce kyslíkem?</vt:lpstr>
      <vt:lpstr>15. Jak se nazývá místo v oku                     s nejostřejším viděním?</vt:lpstr>
      <vt:lpstr>16. Co je to krátkozrakost?</vt:lpstr>
      <vt:lpstr>17. Čím je krytý lidský mozek?</vt:lpstr>
      <vt:lpstr>18. Ve které části mozku je centrum koordinace pohybů a rovnováhy?</vt:lpstr>
      <vt:lpstr>19. Ve které části mozku je centrum nepodmíněných reflexů?</vt:lpstr>
      <vt:lpstr>20. Vyjmenuj sluchové kůstky středního ucha.</vt:lpstr>
      <vt:lpstr>21. Jaká je funkce slinivky břišní?</vt:lpstr>
      <vt:lpstr>22. Uveď příklady nepodmíněných reflexů.</vt:lpstr>
      <vt:lpstr>23. Ve kterém laloku koncového mozku je centrum zraku?</vt:lpstr>
      <vt:lpstr>24. Pojmenuj označené části zubu.</vt:lpstr>
      <vt:lpstr>25. Vyjmenuj typy svaloviny.</vt:lpstr>
      <vt:lpstr>26. Jak se nazývají mužské pohlavní žlázy a který hormon produkují?</vt:lpstr>
      <vt:lpstr>27. Která žláza s vnitřní sekrecí produkuje adrenalin?</vt:lpstr>
      <vt:lpstr>28. Ze kterých kostí se skládá hrudník?</vt:lpstr>
      <vt:lpstr>1. Úplný trvalý chrup dospělého člověka se skládá z 32 zubů.</vt:lpstr>
      <vt:lpstr>2. V temenním laloku jsou centra vnímání kožní citlivosti.</vt:lpstr>
      <vt:lpstr>3. Z míchy vychází 32 párů míšních nervů.</vt:lpstr>
      <vt:lpstr>4. Parasympatikus tlumí organismus.</vt:lpstr>
      <vt:lpstr>5. Míchu tvoří na obvodu šedá hmota a uprostřed bílá hmota.</vt:lpstr>
      <vt:lpstr>6. Dospělý člověk se v klidu nadechne 70 krát za minutu.</vt:lpstr>
      <vt:lpstr>7. Mléčný chrup tvoří 22 zuby.</vt:lpstr>
      <vt:lpstr>8. Svalovou soustavu člověka tvoří asi 600 kosterních svalů.</vt:lpstr>
      <vt:lpstr>9. Nejdelší sval dolní končetiny je čtyřhlavý sval stehenní.</vt:lpstr>
      <vt:lpstr>10. Útrobní nervy můžeme ovládat vůlí.</vt:lpstr>
      <vt:lpstr>CITACE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Silvie Šimečková</dc:creator>
  <cp:lastModifiedBy>Dum</cp:lastModifiedBy>
  <cp:revision>16</cp:revision>
  <dcterms:created xsi:type="dcterms:W3CDTF">2012-04-14T21:25:24Z</dcterms:created>
  <dcterms:modified xsi:type="dcterms:W3CDTF">2012-08-29T19:25:13Z</dcterms:modified>
</cp:coreProperties>
</file>