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7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8E00"/>
    <a:srgbClr val="DE7400"/>
    <a:srgbClr val="4E863A"/>
    <a:srgbClr val="6BA42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63297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86200" y="2362200"/>
            <a:ext cx="5105400" cy="1066800"/>
          </a:xfrm>
        </p:spPr>
        <p:txBody>
          <a:bodyPr>
            <a:normAutofit/>
          </a:bodyPr>
          <a:lstStyle>
            <a:lvl1pPr algn="ctr">
              <a:defRPr sz="4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3429000"/>
            <a:ext cx="4953000" cy="9144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Klepnutím na ikonu přidáte obrázek.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52600" y="2849092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1295400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2464598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>
              <a:lumMod val="85000"/>
              <a:lumOff val="1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Microsoft New Tai Lue" pitchFamily="34" charset="0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>
              <a:lumMod val="75000"/>
              <a:lumOff val="25000"/>
            </a:schemeClr>
          </a:solidFill>
          <a:latin typeface="Microsoft New Tai Lue" pitchFamily="34" charset="0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www.free-power-point-templates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virality.cz/opticke-klamy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julianbeever.net/" TargetMode="Externa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julianbeever.net/" TargetMode="External"/><Relationship Id="rId3" Type="http://schemas.openxmlformats.org/officeDocument/2006/relationships/hyperlink" Target="http://www.grand-illusions.com/opticalillusions/dragon_illusion/" TargetMode="External"/><Relationship Id="rId7" Type="http://schemas.openxmlformats.org/officeDocument/2006/relationships/hyperlink" Target="http://cs.wikipedia.org/wiki/Hlavn%C3%AD_strana" TargetMode="External"/><Relationship Id="rId2" Type="http://schemas.openxmlformats.org/officeDocument/2006/relationships/hyperlink" Target="http://www.font.cz/design/opticke-klamy-kouzla-a-cary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rchimedes-lab.org/Gallery/new_optical_illusions.html" TargetMode="External"/><Relationship Id="rId5" Type="http://schemas.openxmlformats.org/officeDocument/2006/relationships/hyperlink" Target="http://www.cz-milka.net/opticke-klamy/" TargetMode="External"/><Relationship Id="rId4" Type="http://schemas.openxmlformats.org/officeDocument/2006/relationships/hyperlink" Target="http://www.optillusions.com/dp/1-78.ht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video" Target="file:///C:\Documents%20and%20Settings\Beny\Plocha\Klamy\dragon_illusion.wmv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OPTICKÉ KLAMY</a:t>
            </a:r>
            <a:endParaRPr lang="en-US" dirty="0"/>
          </a:p>
        </p:txBody>
      </p:sp>
      <p:pic>
        <p:nvPicPr>
          <p:cNvPr id="5" name="Picture 4" descr="E:\websites\free-power-point-templates\2012\logo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646586" y="6629400"/>
            <a:ext cx="470520" cy="1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Podnadpis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835696" y="2132856"/>
            <a:ext cx="48928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http://virality.cz/opticke-klamy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Nejlepší optické klamy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nalbleu-page-home-1000px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692696"/>
            <a:ext cx="7495712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971600" y="1556792"/>
            <a:ext cx="63904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http://www.font.</a:t>
            </a:r>
            <a:r>
              <a:rPr lang="cs-CZ" dirty="0" err="1" smtClean="0">
                <a:hlinkClick r:id="rId2"/>
              </a:rPr>
              <a:t>cz</a:t>
            </a:r>
            <a:r>
              <a:rPr lang="cs-CZ" dirty="0" smtClean="0">
                <a:hlinkClick r:id="rId2"/>
              </a:rPr>
              <a:t>/design/</a:t>
            </a:r>
            <a:r>
              <a:rPr lang="cs-CZ" dirty="0" err="1" smtClean="0">
                <a:hlinkClick r:id="rId2"/>
              </a:rPr>
              <a:t>opticke</a:t>
            </a:r>
            <a:r>
              <a:rPr lang="cs-CZ" dirty="0" smtClean="0">
                <a:hlinkClick r:id="rId2"/>
              </a:rPr>
              <a:t>-klamy-kouzla-a-cary.</a:t>
            </a:r>
            <a:r>
              <a:rPr lang="cs-CZ" dirty="0" err="1" smtClean="0">
                <a:hlinkClick r:id="rId2"/>
              </a:rPr>
              <a:t>html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http://www.grand-</a:t>
            </a:r>
            <a:r>
              <a:rPr lang="cs-CZ" dirty="0" err="1" smtClean="0">
                <a:hlinkClick r:id="rId3"/>
              </a:rPr>
              <a:t>illusions.com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opticalillusions</a:t>
            </a:r>
            <a:r>
              <a:rPr lang="cs-CZ" dirty="0" smtClean="0">
                <a:hlinkClick r:id="rId3"/>
              </a:rPr>
              <a:t>/dragon_</a:t>
            </a:r>
            <a:r>
              <a:rPr lang="cs-CZ" dirty="0" err="1" smtClean="0">
                <a:hlinkClick r:id="rId3"/>
              </a:rPr>
              <a:t>illusion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r>
              <a:rPr lang="cs-CZ" dirty="0" smtClean="0"/>
              <a:t>http://www.</a:t>
            </a:r>
            <a:r>
              <a:rPr lang="cs-CZ" dirty="0" err="1" smtClean="0"/>
              <a:t>coolopticalillusions.com</a:t>
            </a:r>
            <a:r>
              <a:rPr lang="cs-CZ" dirty="0" smtClean="0"/>
              <a:t>/</a:t>
            </a:r>
          </a:p>
          <a:p>
            <a:r>
              <a:rPr lang="cs-CZ" dirty="0" smtClean="0">
                <a:hlinkClick r:id="rId4"/>
              </a:rPr>
              <a:t>http://www.</a:t>
            </a:r>
            <a:r>
              <a:rPr lang="cs-CZ" dirty="0" err="1" smtClean="0">
                <a:hlinkClick r:id="rId4"/>
              </a:rPr>
              <a:t>optillusions.com</a:t>
            </a:r>
            <a:r>
              <a:rPr lang="cs-CZ" dirty="0" smtClean="0">
                <a:hlinkClick r:id="rId4"/>
              </a:rPr>
              <a:t>/</a:t>
            </a:r>
            <a:r>
              <a:rPr lang="cs-CZ" dirty="0" err="1" smtClean="0">
                <a:hlinkClick r:id="rId4"/>
              </a:rPr>
              <a:t>dp</a:t>
            </a:r>
            <a:r>
              <a:rPr lang="cs-CZ" dirty="0" smtClean="0">
                <a:hlinkClick r:id="rId4"/>
              </a:rPr>
              <a:t>/1-78.htm</a:t>
            </a:r>
            <a:endParaRPr lang="cs-CZ" dirty="0" smtClean="0"/>
          </a:p>
          <a:p>
            <a:r>
              <a:rPr lang="cs-CZ" dirty="0" smtClean="0">
                <a:hlinkClick r:id="rId5"/>
              </a:rPr>
              <a:t>http://www.</a:t>
            </a:r>
            <a:r>
              <a:rPr lang="cs-CZ" dirty="0" err="1" smtClean="0">
                <a:hlinkClick r:id="rId5"/>
              </a:rPr>
              <a:t>cz</a:t>
            </a:r>
            <a:r>
              <a:rPr lang="cs-CZ" dirty="0" smtClean="0">
                <a:hlinkClick r:id="rId5"/>
              </a:rPr>
              <a:t>-</a:t>
            </a:r>
            <a:r>
              <a:rPr lang="cs-CZ" dirty="0" err="1" smtClean="0">
                <a:hlinkClick r:id="rId5"/>
              </a:rPr>
              <a:t>milka.net</a:t>
            </a:r>
            <a:r>
              <a:rPr lang="cs-CZ" dirty="0" smtClean="0">
                <a:hlinkClick r:id="rId5"/>
              </a:rPr>
              <a:t>/</a:t>
            </a:r>
            <a:r>
              <a:rPr lang="cs-CZ" dirty="0" err="1" smtClean="0">
                <a:hlinkClick r:id="rId5"/>
              </a:rPr>
              <a:t>opticke</a:t>
            </a:r>
            <a:r>
              <a:rPr lang="cs-CZ" dirty="0" smtClean="0">
                <a:hlinkClick r:id="rId5"/>
              </a:rPr>
              <a:t>-klamy/</a:t>
            </a:r>
            <a:endParaRPr lang="cs-CZ" dirty="0" smtClean="0"/>
          </a:p>
          <a:p>
            <a:r>
              <a:rPr lang="cs-CZ" dirty="0" smtClean="0">
                <a:hlinkClick r:id="rId6"/>
              </a:rPr>
              <a:t>http://www.</a:t>
            </a:r>
            <a:r>
              <a:rPr lang="cs-CZ" dirty="0" err="1" smtClean="0">
                <a:hlinkClick r:id="rId6"/>
              </a:rPr>
              <a:t>archimedes</a:t>
            </a:r>
            <a:r>
              <a:rPr lang="cs-CZ" dirty="0" smtClean="0">
                <a:hlinkClick r:id="rId6"/>
              </a:rPr>
              <a:t>-</a:t>
            </a:r>
            <a:r>
              <a:rPr lang="cs-CZ" dirty="0" err="1" smtClean="0">
                <a:hlinkClick r:id="rId6"/>
              </a:rPr>
              <a:t>lab.org</a:t>
            </a:r>
            <a:r>
              <a:rPr lang="cs-CZ" dirty="0" smtClean="0">
                <a:hlinkClick r:id="rId6"/>
              </a:rPr>
              <a:t>/</a:t>
            </a:r>
            <a:r>
              <a:rPr lang="cs-CZ" dirty="0" err="1" smtClean="0">
                <a:hlinkClick r:id="rId6"/>
              </a:rPr>
              <a:t>Gallery</a:t>
            </a:r>
            <a:r>
              <a:rPr lang="cs-CZ" dirty="0" smtClean="0">
                <a:hlinkClick r:id="rId6"/>
              </a:rPr>
              <a:t>/</a:t>
            </a:r>
            <a:r>
              <a:rPr lang="cs-CZ" dirty="0" err="1" smtClean="0">
                <a:hlinkClick r:id="rId6"/>
              </a:rPr>
              <a:t>new</a:t>
            </a:r>
            <a:r>
              <a:rPr lang="cs-CZ" dirty="0" smtClean="0">
                <a:hlinkClick r:id="rId6"/>
              </a:rPr>
              <a:t>_</a:t>
            </a:r>
            <a:r>
              <a:rPr lang="cs-CZ" dirty="0" err="1" smtClean="0">
                <a:hlinkClick r:id="rId6"/>
              </a:rPr>
              <a:t>optical</a:t>
            </a:r>
            <a:r>
              <a:rPr lang="cs-CZ" dirty="0" smtClean="0">
                <a:hlinkClick r:id="rId6"/>
              </a:rPr>
              <a:t>_</a:t>
            </a:r>
            <a:r>
              <a:rPr lang="cs-CZ" dirty="0" err="1" smtClean="0">
                <a:hlinkClick r:id="rId6"/>
              </a:rPr>
              <a:t>illusions.html</a:t>
            </a:r>
            <a:endParaRPr lang="cs-CZ" dirty="0" smtClean="0"/>
          </a:p>
          <a:p>
            <a:r>
              <a:rPr lang="cs-CZ" dirty="0" smtClean="0">
                <a:hlinkClick r:id="rId7"/>
              </a:rPr>
              <a:t>http://</a:t>
            </a:r>
            <a:r>
              <a:rPr lang="cs-CZ" dirty="0" smtClean="0">
                <a:hlinkClick r:id="rId7"/>
              </a:rPr>
              <a:t>cs.wikipedia.org/wiki/Hlavn%C3%AD_strana</a:t>
            </a:r>
            <a:endParaRPr lang="cs-CZ" dirty="0" smtClean="0"/>
          </a:p>
          <a:p>
            <a:r>
              <a:rPr lang="cs-CZ" dirty="0" smtClean="0">
                <a:hlinkClick r:id="rId8"/>
              </a:rPr>
              <a:t>http://www.</a:t>
            </a:r>
            <a:r>
              <a:rPr lang="cs-CZ" dirty="0" err="1" smtClean="0">
                <a:hlinkClick r:id="rId8"/>
              </a:rPr>
              <a:t>julianbeever.net</a:t>
            </a:r>
            <a:r>
              <a:rPr lang="cs-CZ" dirty="0" smtClean="0">
                <a:hlinkClick r:id="rId8"/>
              </a:rPr>
              <a:t>/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43608" y="692696"/>
            <a:ext cx="6552728" cy="5592066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xmlns="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dragon_illusion.wmv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43608" y="908720"/>
            <a:ext cx="6480720" cy="5185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16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chod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2" y="1052512"/>
            <a:ext cx="5112791" cy="511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10800000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young/o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67944" y="692696"/>
            <a:ext cx="3600400" cy="5336533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Artistic-Ambiguous-Illusions-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23728" y="184494"/>
            <a:ext cx="5112568" cy="6556874"/>
          </a:xfrm>
          <a:prstGeom prst="rect">
            <a:avLst/>
          </a:prstGeom>
          <a:noFill/>
          <a:ln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907704" y="548680"/>
            <a:ext cx="5112568" cy="576382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96752"/>
            <a:ext cx="4392488" cy="423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620688"/>
            <a:ext cx="3948113" cy="4886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3028-3d-cubes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028-3d-cubes-powerpoint-template.potx" id="{31EC4B10-1AC8-4272-9787-5C7F5B142AAC}" vid="{C9938D3F-E61D-44C8-8929-DB1180B8F9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3028-3d-cubes-powerpoint-template</Template>
  <TotalTime>11</TotalTime>
  <Words>39</Words>
  <Application>Microsoft Office PowerPoint</Application>
  <PresentationFormat>Předvádění na obrazovce (4:3)</PresentationFormat>
  <Paragraphs>13</Paragraphs>
  <Slides>12</Slides>
  <Notes>1</Notes>
  <HiddenSlides>0</HiddenSlides>
  <MMClips>1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3028-3d-cubes-powerpoint-template</vt:lpstr>
      <vt:lpstr>OPTICKÉ KLAMY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Nejlepší optické klamy</vt:lpstr>
      <vt:lpstr>Snímek 11</vt:lpstr>
      <vt:lpstr>ZDROJE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OPTICKÉ KLAMY</dc:title>
  <dc:creator>Markéta</dc:creator>
  <cp:lastModifiedBy>Markéta</cp:lastModifiedBy>
  <cp:revision>2</cp:revision>
  <dcterms:created xsi:type="dcterms:W3CDTF">2016-03-24T19:58:38Z</dcterms:created>
  <dcterms:modified xsi:type="dcterms:W3CDTF">2016-03-24T20:10:15Z</dcterms:modified>
</cp:coreProperties>
</file>