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1" autoAdjust="0"/>
    <p:restoredTop sz="94660"/>
  </p:normalViewPr>
  <p:slideViewPr>
    <p:cSldViewPr>
      <p:cViewPr varScale="1">
        <p:scale>
          <a:sx n="69" d="100"/>
          <a:sy n="69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22.7.2015</a:t>
            </a:fld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Bez názvu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4725" b="32701"/>
          <a:stretch>
            <a:fillRect/>
          </a:stretch>
        </p:blipFill>
        <p:spPr>
          <a:xfrm>
            <a:off x="1259632" y="980728"/>
            <a:ext cx="5998114" cy="4464496"/>
          </a:xfrm>
          <a:prstGeom prst="rect">
            <a:avLst/>
          </a:prstGeom>
        </p:spPr>
      </p:pic>
      <p:pic>
        <p:nvPicPr>
          <p:cNvPr id="37892" name="Picture 4" descr="http://upload.wikimedia.org/wikipedia/commons/a/aa/Wikipedia_Redaktion_Chemie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212976"/>
            <a:ext cx="1368152" cy="188001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Primární články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Hlušina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Stechiometrický koeficient</a:t>
            </a:r>
            <a:endParaRPr lang="cs-CZ" sz="6600" b="1" dirty="0"/>
          </a:p>
        </p:txBody>
      </p:sp>
      <p:pic>
        <p:nvPicPr>
          <p:cNvPr id="11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916832"/>
            <a:ext cx="1008112" cy="930019"/>
          </a:xfrm>
          <a:prstGeom prst="rect">
            <a:avLst/>
          </a:prstGeom>
          <a:noFill/>
        </p:spPr>
      </p:pic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930019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Popouštění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Redukční činidlo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Akumulátor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Oxidační číslo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Přímá redukce</a:t>
            </a:r>
            <a:endParaRPr lang="cs-CZ" sz="6600" b="1" dirty="0"/>
          </a:p>
        </p:txBody>
      </p:sp>
      <p:pic>
        <p:nvPicPr>
          <p:cNvPr id="11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916832"/>
            <a:ext cx="1008112" cy="930019"/>
          </a:xfrm>
          <a:prstGeom prst="rect">
            <a:avLst/>
          </a:prstGeom>
          <a:noFill/>
        </p:spPr>
      </p:pic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930019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   </a:t>
            </a:r>
            <a:r>
              <a:rPr lang="cs-CZ" sz="6600" b="1" dirty="0" err="1" smtClean="0"/>
              <a:t>Beketovova</a:t>
            </a:r>
            <a:r>
              <a:rPr lang="cs-CZ" sz="6600" b="1" dirty="0" smtClean="0"/>
              <a:t> řada napětí kovů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Vápenec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Redoxní reakce</a:t>
            </a:r>
            <a:endParaRPr lang="cs-CZ" sz="6600" b="1" dirty="0"/>
          </a:p>
        </p:txBody>
      </p:sp>
      <p:pic>
        <p:nvPicPr>
          <p:cNvPr id="11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916832"/>
            <a:ext cx="1008112" cy="930019"/>
          </a:xfrm>
          <a:prstGeom prst="rect">
            <a:avLst/>
          </a:prstGeom>
          <a:noFill/>
        </p:spPr>
      </p:pic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930019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Katoda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smtClean="0"/>
              <a:t>Daniellův</a:t>
            </a:r>
            <a:r>
              <a:rPr lang="cs-CZ" sz="6600" b="1" dirty="0" smtClean="0"/>
              <a:t> článek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Redukce</a:t>
            </a:r>
            <a:endParaRPr lang="cs-CZ" sz="6600" b="1" dirty="0"/>
          </a:p>
        </p:txBody>
      </p:sp>
      <p:pic>
        <p:nvPicPr>
          <p:cNvPr id="11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916832"/>
            <a:ext cx="1008112" cy="930019"/>
          </a:xfrm>
          <a:prstGeom prst="rect">
            <a:avLst/>
          </a:prstGeom>
          <a:noFill/>
        </p:spPr>
      </p:pic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930019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Litina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Neušlechtilé kovy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Struska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Pokovování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 Oxidačně-redukční potenciál</a:t>
            </a:r>
            <a:endParaRPr lang="cs-CZ" sz="6600" b="1" dirty="0"/>
          </a:p>
        </p:txBody>
      </p:sp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27584" cy="763476"/>
          </a:xfrm>
          <a:prstGeom prst="rect">
            <a:avLst/>
          </a:prstGeom>
          <a:noFill/>
        </p:spPr>
      </p:pic>
      <p:pic>
        <p:nvPicPr>
          <p:cNvPr id="5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916832"/>
            <a:ext cx="827584" cy="76347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Rudy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Sekundární články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Suchý článek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Zkujňování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Elektroda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 Galvanický článek</a:t>
            </a:r>
            <a:endParaRPr lang="cs-CZ" sz="6600" b="1" dirty="0"/>
          </a:p>
        </p:txBody>
      </p:sp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27584" cy="763476"/>
          </a:xfrm>
          <a:prstGeom prst="rect">
            <a:avLst/>
          </a:prstGeom>
          <a:noFill/>
        </p:spPr>
      </p:pic>
      <p:pic>
        <p:nvPicPr>
          <p:cNvPr id="5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916832"/>
            <a:ext cx="827584" cy="76347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Oxidační činidlo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Elektrolýza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Železná ruda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Kalení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  <p:pic>
        <p:nvPicPr>
          <p:cNvPr id="6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27584" cy="763476"/>
          </a:xfrm>
          <a:prstGeom prst="rect">
            <a:avLst/>
          </a:prstGeom>
          <a:noFill/>
        </p:spPr>
      </p:pic>
      <p:pic>
        <p:nvPicPr>
          <p:cNvPr id="7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1"/>
            <a:ext cx="827584" cy="76347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Nepřímá redukce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  <p:pic>
        <p:nvPicPr>
          <p:cNvPr id="6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27584" cy="763476"/>
          </a:xfrm>
          <a:prstGeom prst="rect">
            <a:avLst/>
          </a:prstGeom>
          <a:noFill/>
        </p:spPr>
      </p:pic>
      <p:pic>
        <p:nvPicPr>
          <p:cNvPr id="7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1"/>
            <a:ext cx="827584" cy="76347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Ocel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Koroze</a:t>
            </a:r>
            <a:endParaRPr lang="cs-CZ" sz="6600" b="1" dirty="0"/>
          </a:p>
        </p:txBody>
      </p:sp>
      <p:pic>
        <p:nvPicPr>
          <p:cNvPr id="80898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7267" cy="1268760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2O6jepJUDyE8xpojEysPHyHF8AbETMkqkv3xe57YmHRheC3s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6733" y="1484784"/>
            <a:ext cx="1417267" cy="1268760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Anoda</a:t>
            </a:r>
            <a:endParaRPr lang="cs-CZ" sz="6600" b="1" dirty="0"/>
          </a:p>
        </p:txBody>
      </p:sp>
      <p:pic>
        <p:nvPicPr>
          <p:cNvPr id="78850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628800"/>
            <a:ext cx="1584176" cy="1260286"/>
          </a:xfrm>
          <a:prstGeom prst="rect">
            <a:avLst/>
          </a:prstGeom>
          <a:noFill/>
        </p:spPr>
      </p:pic>
      <p:pic>
        <p:nvPicPr>
          <p:cNvPr id="5" name="Picture 2" descr="http://duelum.com.ar/wp-content/uploads/2011/09/suitca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84176" cy="126028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Ušlechtilé kovy</a:t>
            </a:r>
            <a:endParaRPr lang="cs-CZ" sz="6600" b="1" dirty="0"/>
          </a:p>
        </p:txBody>
      </p:sp>
      <p:pic>
        <p:nvPicPr>
          <p:cNvPr id="11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916832"/>
            <a:ext cx="1008112" cy="930019"/>
          </a:xfrm>
          <a:prstGeom prst="rect">
            <a:avLst/>
          </a:prstGeom>
          <a:noFill/>
        </p:spPr>
      </p:pic>
      <p:pic>
        <p:nvPicPr>
          <p:cNvPr id="12" name="Picture 6" descr="http://1.bp.blogspot.com/-JUtNXtWhoHo/VNLIdrz2SlI/AAAAAAAAAFo/imVQUHnXVTU/s1600/image%2Bvali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930019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Vysoká pec</a:t>
            </a:r>
            <a:endParaRPr lang="cs-CZ" sz="6600" b="1" dirty="0"/>
          </a:p>
        </p:txBody>
      </p:sp>
      <p:pic>
        <p:nvPicPr>
          <p:cNvPr id="8294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0"/>
            <a:ext cx="1152128" cy="1015216"/>
          </a:xfrm>
          <a:prstGeom prst="rect">
            <a:avLst/>
          </a:prstGeom>
          <a:noFill/>
        </p:spPr>
      </p:pic>
      <p:pic>
        <p:nvPicPr>
          <p:cNvPr id="8" name="Picture 4" descr="http://pixabay.com/static/uploads/photo/2013/07/13/12/47/suitcase-16034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700808"/>
            <a:ext cx="1152128" cy="101521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cs-CZ" sz="6600" b="1" dirty="0" smtClean="0"/>
              <a:t>Oxidace</a:t>
            </a:r>
            <a:endParaRPr lang="cs-CZ" sz="6600" b="1" dirty="0"/>
          </a:p>
        </p:txBody>
      </p:sp>
      <p:pic>
        <p:nvPicPr>
          <p:cNvPr id="81922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"/>
            <a:ext cx="1224136" cy="934146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SB864wfkPt9nGSx5FD2-awgRGW0AlWnysS8uBZdK7cg3RMIGD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9864" y="1916832"/>
            <a:ext cx="1224136" cy="934146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Vlastní 1">
      <a:dk1>
        <a:sysClr val="windowText" lastClr="000000"/>
      </a:dk1>
      <a:lt1>
        <a:sysClr val="window" lastClr="FFFFFF"/>
      </a:lt1>
      <a:dk2>
        <a:srgbClr val="92D050"/>
      </a:dk2>
      <a:lt2>
        <a:srgbClr val="FFFFFF"/>
      </a:lt2>
      <a:accent1>
        <a:srgbClr val="4F81BD"/>
      </a:accent1>
      <a:accent2>
        <a:srgbClr val="C0504D"/>
      </a:accent2>
      <a:accent3>
        <a:srgbClr val="FFFFFF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76</TotalTime>
  <Words>59</Words>
  <Application>Microsoft Office PowerPoint</Application>
  <PresentationFormat>Předvádění na obrazovce (4:3)</PresentationFormat>
  <Paragraphs>36</Paragraphs>
  <Slides>37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37</vt:i4>
      </vt:variant>
    </vt:vector>
  </HeadingPairs>
  <TitlesOfParts>
    <vt:vector size="38" baseType="lpstr">
      <vt:lpstr>Lití písma</vt:lpstr>
      <vt:lpstr>Prezentace aplikace PowerPoint</vt:lpstr>
      <vt:lpstr>Redoxní reakce</vt:lpstr>
      <vt:lpstr>Suchý článek</vt:lpstr>
      <vt:lpstr>Ocel</vt:lpstr>
      <vt:lpstr>Koroze</vt:lpstr>
      <vt:lpstr>Anoda</vt:lpstr>
      <vt:lpstr>Ušlechtilé kovy</vt:lpstr>
      <vt:lpstr>Vysoká pec</vt:lpstr>
      <vt:lpstr>Oxidace</vt:lpstr>
      <vt:lpstr>Primární články</vt:lpstr>
      <vt:lpstr>Hlušina</vt:lpstr>
      <vt:lpstr>Stechiometrický koeficient</vt:lpstr>
      <vt:lpstr>Popouštění</vt:lpstr>
      <vt:lpstr>Redukční činidlo</vt:lpstr>
      <vt:lpstr>Akumulátor</vt:lpstr>
      <vt:lpstr>Oxidační číslo</vt:lpstr>
      <vt:lpstr>Přímá redukce</vt:lpstr>
      <vt:lpstr>   Beketovova řada napětí kovů</vt:lpstr>
      <vt:lpstr>Vápenec</vt:lpstr>
      <vt:lpstr>Katoda</vt:lpstr>
      <vt:lpstr>Daniellův článek</vt:lpstr>
      <vt:lpstr>Redukce</vt:lpstr>
      <vt:lpstr>Litina</vt:lpstr>
      <vt:lpstr>Neušlechtilé kovy</vt:lpstr>
      <vt:lpstr>Struska</vt:lpstr>
      <vt:lpstr>Pokovování</vt:lpstr>
      <vt:lpstr> Oxidačně-redukční potenciál</vt:lpstr>
      <vt:lpstr>Rudy</vt:lpstr>
      <vt:lpstr>Sekundární články</vt:lpstr>
      <vt:lpstr>Zkujňování</vt:lpstr>
      <vt:lpstr>Elektroda</vt:lpstr>
      <vt:lpstr> Galvanický článek</vt:lpstr>
      <vt:lpstr>Oxidační činidlo</vt:lpstr>
      <vt:lpstr>Elektrolýza</vt:lpstr>
      <vt:lpstr>Železná ruda</vt:lpstr>
      <vt:lpstr>Kalení</vt:lpstr>
      <vt:lpstr>Nepřímá redukce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Chemikův kufr</dc:title>
  <dc:creator>Martina Filipová</dc:creator>
  <cp:lastModifiedBy>Jiroušek Jan</cp:lastModifiedBy>
  <cp:revision>27</cp:revision>
  <dcterms:created xsi:type="dcterms:W3CDTF">2015-04-10T15:31:07Z</dcterms:created>
  <dcterms:modified xsi:type="dcterms:W3CDTF">2015-07-22T17:23:16Z</dcterms:modified>
</cp:coreProperties>
</file>