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64DFC-A146-4F3D-8374-0665DE6DCF14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928B4-93CA-436D-9482-2F8A0A050EA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206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928B4-93CA-436D-9482-2F8A0A050EA6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CO JE TO?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www.giosm.cz/sites/default/files/OTAZNI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8"/>
            <a:ext cx="4786322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0" name="Picture 56" descr="C:\Users\Filipovi\Desktop\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1857388" cy="1882153"/>
          </a:xfrm>
          <a:prstGeom prst="rect">
            <a:avLst/>
          </a:prstGeom>
          <a:noFill/>
        </p:spPr>
      </p:pic>
      <p:pic>
        <p:nvPicPr>
          <p:cNvPr id="1081" name="Picture 57" descr="C:\Users\Filipovi\Desktop\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3038" y="428604"/>
            <a:ext cx="1930400" cy="1892300"/>
          </a:xfrm>
          <a:prstGeom prst="rect">
            <a:avLst/>
          </a:prstGeom>
          <a:noFill/>
        </p:spPr>
      </p:pic>
      <p:pic>
        <p:nvPicPr>
          <p:cNvPr id="1082" name="Picture 58" descr="C:\Users\Filipovi\Desktop\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8526" y="428604"/>
            <a:ext cx="1892300" cy="1905000"/>
          </a:xfrm>
          <a:prstGeom prst="rect">
            <a:avLst/>
          </a:prstGeom>
          <a:noFill/>
        </p:spPr>
      </p:pic>
      <p:pic>
        <p:nvPicPr>
          <p:cNvPr id="1083" name="Picture 59" descr="C:\Users\Filipovi\Desktop\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28604"/>
            <a:ext cx="1892300" cy="1892300"/>
          </a:xfrm>
          <a:prstGeom prst="rect">
            <a:avLst/>
          </a:prstGeom>
          <a:noFill/>
        </p:spPr>
      </p:pic>
      <p:pic>
        <p:nvPicPr>
          <p:cNvPr id="1084" name="Picture 60" descr="C:\Users\Filipovi\Desktop\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2309818"/>
            <a:ext cx="1905001" cy="1905000"/>
          </a:xfrm>
          <a:prstGeom prst="rect">
            <a:avLst/>
          </a:prstGeom>
          <a:noFill/>
        </p:spPr>
      </p:pic>
      <p:pic>
        <p:nvPicPr>
          <p:cNvPr id="1085" name="Picture 61" descr="C:\Users\Filipovi\Desktop\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51138" y="2309818"/>
            <a:ext cx="1892300" cy="1905000"/>
          </a:xfrm>
          <a:prstGeom prst="rect">
            <a:avLst/>
          </a:prstGeom>
          <a:noFill/>
        </p:spPr>
      </p:pic>
      <p:pic>
        <p:nvPicPr>
          <p:cNvPr id="1086" name="Picture 62" descr="C:\Users\Filipovi\Desktop\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95826" y="2322518"/>
            <a:ext cx="1905000" cy="1892300"/>
          </a:xfrm>
          <a:prstGeom prst="rect">
            <a:avLst/>
          </a:prstGeom>
          <a:noFill/>
        </p:spPr>
      </p:pic>
      <p:pic>
        <p:nvPicPr>
          <p:cNvPr id="1087" name="Picture 63" descr="C:\Users\Filipovi\Desktop\8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26" y="2309818"/>
            <a:ext cx="1892300" cy="1905000"/>
          </a:xfrm>
          <a:prstGeom prst="rect">
            <a:avLst/>
          </a:prstGeom>
          <a:noFill/>
        </p:spPr>
      </p:pic>
      <p:pic>
        <p:nvPicPr>
          <p:cNvPr id="1088" name="Picture 64" descr="C:\Users\Filipovi\Desktop\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57224" y="4214818"/>
            <a:ext cx="1892301" cy="1928826"/>
          </a:xfrm>
          <a:prstGeom prst="rect">
            <a:avLst/>
          </a:prstGeom>
          <a:noFill/>
        </p:spPr>
      </p:pic>
      <p:pic>
        <p:nvPicPr>
          <p:cNvPr id="1089" name="Picture 65" descr="C:\Users\Filipovi\Desktop\1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14612" y="4214818"/>
            <a:ext cx="1917700" cy="1928826"/>
          </a:xfrm>
          <a:prstGeom prst="rect">
            <a:avLst/>
          </a:prstGeom>
          <a:noFill/>
        </p:spPr>
      </p:pic>
      <p:pic>
        <p:nvPicPr>
          <p:cNvPr id="1090" name="Picture 66" descr="C:\Users\Filipovi\Desktop\1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95826" y="4214818"/>
            <a:ext cx="1905000" cy="1928826"/>
          </a:xfrm>
          <a:prstGeom prst="rect">
            <a:avLst/>
          </a:prstGeom>
          <a:noFill/>
        </p:spPr>
      </p:pic>
      <p:pic>
        <p:nvPicPr>
          <p:cNvPr id="1094" name="Picture 70" descr="C:\Users\Filipovi\Desktop\12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00826" y="4214818"/>
            <a:ext cx="190500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je to?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Galvanický článek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Users\Filipovi\Desktop\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7410" y="-24"/>
            <a:ext cx="2816226" cy="2806701"/>
          </a:xfrm>
          <a:prstGeom prst="rect">
            <a:avLst/>
          </a:prstGeom>
          <a:noFill/>
        </p:spPr>
      </p:pic>
      <p:pic>
        <p:nvPicPr>
          <p:cNvPr id="2060" name="Picture 12" descr="C:\Users\Filipovi\Desktop\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41" y="-24"/>
            <a:ext cx="2843213" cy="2816225"/>
          </a:xfrm>
          <a:prstGeom prst="rect">
            <a:avLst/>
          </a:prstGeom>
          <a:noFill/>
        </p:spPr>
      </p:pic>
      <p:pic>
        <p:nvPicPr>
          <p:cNvPr id="2061" name="Picture 13" descr="C:\Users\Filipovi\Desktop\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8891" y="-24"/>
            <a:ext cx="2505075" cy="2825750"/>
          </a:xfrm>
          <a:prstGeom prst="rect">
            <a:avLst/>
          </a:prstGeom>
          <a:noFill/>
        </p:spPr>
      </p:pic>
      <p:pic>
        <p:nvPicPr>
          <p:cNvPr id="2062" name="Picture 14" descr="C:\Users\Filipovi\Desktop\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786058"/>
            <a:ext cx="2835276" cy="2825750"/>
          </a:xfrm>
          <a:prstGeom prst="rect">
            <a:avLst/>
          </a:prstGeom>
          <a:noFill/>
        </p:spPr>
      </p:pic>
      <p:pic>
        <p:nvPicPr>
          <p:cNvPr id="2063" name="Picture 15" descr="C:\Users\Filipovi\Desktop\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8361" y="2786058"/>
            <a:ext cx="2835275" cy="2825750"/>
          </a:xfrm>
          <a:prstGeom prst="rect">
            <a:avLst/>
          </a:prstGeom>
          <a:noFill/>
        </p:spPr>
      </p:pic>
      <p:pic>
        <p:nvPicPr>
          <p:cNvPr id="2064" name="Picture 16" descr="C:\Users\Filipovi\Desktop\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2786058"/>
            <a:ext cx="2505075" cy="2806700"/>
          </a:xfrm>
          <a:prstGeom prst="rect">
            <a:avLst/>
          </a:prstGeom>
          <a:noFill/>
        </p:spPr>
      </p:pic>
      <p:pic>
        <p:nvPicPr>
          <p:cNvPr id="2065" name="Picture 17" descr="C:\Users\Filipovi\Desktop\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5572140"/>
            <a:ext cx="2843213" cy="2779713"/>
          </a:xfrm>
          <a:prstGeom prst="rect">
            <a:avLst/>
          </a:prstGeom>
          <a:noFill/>
        </p:spPr>
      </p:pic>
      <p:pic>
        <p:nvPicPr>
          <p:cNvPr id="2066" name="Picture 18" descr="C:\Users\Filipovi\Desktop\h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00423" y="5572140"/>
            <a:ext cx="2843213" cy="2798762"/>
          </a:xfrm>
          <a:prstGeom prst="rect">
            <a:avLst/>
          </a:prstGeom>
          <a:noFill/>
        </p:spPr>
      </p:pic>
      <p:pic>
        <p:nvPicPr>
          <p:cNvPr id="2067" name="Picture 19" descr="C:\Users\Filipovi\Desktop\j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3636" y="5572140"/>
            <a:ext cx="2514600" cy="280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je to?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Vysoká pec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 descr="C:\Users\Filipovi\Desktop\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500174"/>
            <a:ext cx="1504950" cy="1485900"/>
          </a:xfrm>
          <a:prstGeom prst="rect">
            <a:avLst/>
          </a:prstGeom>
          <a:noFill/>
        </p:spPr>
      </p:pic>
      <p:pic>
        <p:nvPicPr>
          <p:cNvPr id="3093" name="Picture 21" descr="C:\Users\Filipovi\Desktop\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00174"/>
            <a:ext cx="1495425" cy="1476375"/>
          </a:xfrm>
          <a:prstGeom prst="rect">
            <a:avLst/>
          </a:prstGeom>
          <a:noFill/>
        </p:spPr>
      </p:pic>
      <p:pic>
        <p:nvPicPr>
          <p:cNvPr id="3094" name="Picture 22" descr="C:\Users\Filipovi\Desktop\1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3224" y="1500174"/>
            <a:ext cx="1485900" cy="1476375"/>
          </a:xfrm>
          <a:prstGeom prst="rect">
            <a:avLst/>
          </a:prstGeom>
          <a:noFill/>
        </p:spPr>
      </p:pic>
      <p:pic>
        <p:nvPicPr>
          <p:cNvPr id="3095" name="Picture 23" descr="C:\Users\Filipovi\Desktop\q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2933707"/>
            <a:ext cx="1504950" cy="1495425"/>
          </a:xfrm>
          <a:prstGeom prst="rect">
            <a:avLst/>
          </a:prstGeom>
          <a:noFill/>
        </p:spPr>
      </p:pic>
      <p:pic>
        <p:nvPicPr>
          <p:cNvPr id="3096" name="Picture 24" descr="C:\Users\Filipovi\Desktop\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2928934"/>
            <a:ext cx="1495425" cy="1485900"/>
          </a:xfrm>
          <a:prstGeom prst="rect">
            <a:avLst/>
          </a:prstGeom>
          <a:noFill/>
        </p:spPr>
      </p:pic>
      <p:pic>
        <p:nvPicPr>
          <p:cNvPr id="3097" name="Picture 25" descr="C:\Users\Filipovi\Desktop\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5" y="2928934"/>
            <a:ext cx="1571636" cy="1485900"/>
          </a:xfrm>
          <a:prstGeom prst="rect">
            <a:avLst/>
          </a:prstGeom>
          <a:noFill/>
        </p:spPr>
      </p:pic>
      <p:pic>
        <p:nvPicPr>
          <p:cNvPr id="3098" name="Picture 26" descr="C:\Users\Filipovi\Desktop\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2924182"/>
            <a:ext cx="1514475" cy="1504950"/>
          </a:xfrm>
          <a:prstGeom prst="rect">
            <a:avLst/>
          </a:prstGeom>
          <a:noFill/>
        </p:spPr>
      </p:pic>
      <p:pic>
        <p:nvPicPr>
          <p:cNvPr id="3099" name="Picture 27" descr="C:\Users\Filipovi\Desktop\12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22" y="1514472"/>
            <a:ext cx="1524000" cy="1485900"/>
          </a:xfrm>
          <a:prstGeom prst="rect">
            <a:avLst/>
          </a:prstGeom>
          <a:noFill/>
        </p:spPr>
      </p:pic>
      <p:pic>
        <p:nvPicPr>
          <p:cNvPr id="3100" name="Picture 28" descr="C:\Users\Filipovi\Desktop\u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00166" y="4386278"/>
            <a:ext cx="1504950" cy="1257300"/>
          </a:xfrm>
          <a:prstGeom prst="rect">
            <a:avLst/>
          </a:prstGeom>
          <a:noFill/>
        </p:spPr>
      </p:pic>
      <p:pic>
        <p:nvPicPr>
          <p:cNvPr id="3104" name="Picture 32" descr="C:\Users\Filipovi\Desktop\v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00364" y="4405328"/>
            <a:ext cx="1504950" cy="1238250"/>
          </a:xfrm>
          <a:prstGeom prst="rect">
            <a:avLst/>
          </a:prstGeom>
          <a:noFill/>
        </p:spPr>
      </p:pic>
      <p:pic>
        <p:nvPicPr>
          <p:cNvPr id="3105" name="Picture 33" descr="C:\Users\Filipovi\Desktop\w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2" y="4386278"/>
            <a:ext cx="1504950" cy="1257300"/>
          </a:xfrm>
          <a:prstGeom prst="rect">
            <a:avLst/>
          </a:prstGeom>
          <a:noFill/>
        </p:spPr>
      </p:pic>
      <p:pic>
        <p:nvPicPr>
          <p:cNvPr id="3106" name="Picture 34" descr="C:\Users\Filipovi\Desktop\x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9322" y="4386278"/>
            <a:ext cx="1504950" cy="12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je to?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Těžba železné rudy (rypadlo)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27</Words>
  <Application>Microsoft Office PowerPoint</Application>
  <PresentationFormat>Předvádění na obrazovce (4:3)</PresentationFormat>
  <Paragraphs>8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CO JE TO?</vt:lpstr>
      <vt:lpstr>Prezentace aplikace PowerPoint</vt:lpstr>
      <vt:lpstr>Co je to?</vt:lpstr>
      <vt:lpstr>Prezentace aplikace PowerPoint</vt:lpstr>
      <vt:lpstr>Co je to?</vt:lpstr>
      <vt:lpstr>Prezentace aplikace PowerPoint</vt:lpstr>
      <vt:lpstr>Co je to?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Filipovi</dc:creator>
  <cp:lastModifiedBy>Honzík</cp:lastModifiedBy>
  <cp:revision>32</cp:revision>
  <dcterms:created xsi:type="dcterms:W3CDTF">2015-07-04T17:42:31Z</dcterms:created>
  <dcterms:modified xsi:type="dcterms:W3CDTF">2015-07-22T18:43:32Z</dcterms:modified>
</cp:coreProperties>
</file>