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09C766-B8CC-4B42-A441-544AAF4F9730}" type="datetimeFigureOut">
              <a:rPr lang="cs-CZ" smtClean="0"/>
              <a:t>28.4.2015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BFFAD9-23BF-42C2-BDD2-F02BEFED9FFF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988840"/>
            <a:ext cx="7481776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/>
              <a:t>Vliv specializovaného tréninku na vybrané motorické schopnosti a dovednosti mladých fotbalových brankářů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sz="half" idx="1"/>
          </p:nvPr>
        </p:nvSpPr>
        <p:spPr>
          <a:xfrm>
            <a:off x="3203848" y="3933056"/>
            <a:ext cx="2664296" cy="16916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000" dirty="0" smtClean="0">
                <a:solidFill>
                  <a:schemeClr val="tx1"/>
                </a:solidFill>
              </a:rPr>
              <a:t>Příloha 1</a:t>
            </a:r>
            <a:endParaRPr lang="cs-CZ" sz="30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David\Desktop\FIM_UHK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1800200" cy="8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588224" y="6021288"/>
            <a:ext cx="2090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Autor: Patrik Vízek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87824" y="764704"/>
            <a:ext cx="3033203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Bakalářská práce</a:t>
            </a:r>
            <a:endParaRPr kumimoji="0" lang="cs-CZ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sounož přes 6 vysokých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8x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4x pravá </a:t>
            </a:r>
            <a:r>
              <a:rPr lang="cs-CZ" sz="2000" dirty="0" smtClean="0"/>
              <a:t>a 4</a:t>
            </a:r>
            <a:r>
              <a:rPr lang="cs-CZ" sz="2000" dirty="0" smtClean="0"/>
              <a:t>x </a:t>
            </a:r>
            <a:r>
              <a:rPr lang="cs-CZ" sz="2000" dirty="0" smtClean="0"/>
              <a:t>levá </a:t>
            </a:r>
            <a:r>
              <a:rPr lang="cs-CZ" sz="2000" dirty="0" smtClean="0"/>
              <a:t>strana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4x pravá </a:t>
            </a:r>
            <a:r>
              <a:rPr lang="cs-CZ" sz="2000" dirty="0" smtClean="0"/>
              <a:t>a 4</a:t>
            </a:r>
            <a:r>
              <a:rPr lang="cs-CZ" sz="2000" dirty="0" smtClean="0"/>
              <a:t>x </a:t>
            </a:r>
            <a:r>
              <a:rPr lang="cs-CZ" sz="2000" dirty="0" smtClean="0"/>
              <a:t>levá </a:t>
            </a:r>
            <a:r>
              <a:rPr lang="cs-CZ" sz="2000" dirty="0" smtClean="0"/>
              <a:t>strana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3x25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3x25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střely s odskokem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výhozy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výhozy ve dvojici na kratší vzdálenost ( cca 10 metrů )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střela do prstů a výhoz na pohyblivý cíl - trenéra</a:t>
            </a:r>
          </a:p>
          <a:p>
            <a:pPr>
              <a:buNone/>
            </a:pPr>
            <a:r>
              <a:rPr lang="cs-CZ" sz="2000" dirty="0" smtClean="0"/>
              <a:t>          </a:t>
            </a:r>
            <a:r>
              <a:rPr lang="cs-CZ" sz="2000" dirty="0" smtClean="0">
                <a:solidFill>
                  <a:srgbClr val="00B0F0"/>
                </a:solidFill>
              </a:rPr>
              <a:t>3.</a:t>
            </a:r>
            <a:r>
              <a:rPr lang="cs-CZ" sz="2000" dirty="0" smtClean="0"/>
              <a:t> chycení vysokého míče a výhoz do vytyčeného čtverce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Trénink </a:t>
            </a:r>
            <a:r>
              <a:rPr lang="cs-CZ" dirty="0" smtClean="0"/>
              <a:t>č.5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12068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po jedné noze přes 10 nízkých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3x pravá a 3x levá 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široké odrazy z jedné nohy na druhou s výdrží 10x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3x30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3x30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všechny druhy střel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Trénink </a:t>
            </a:r>
            <a:r>
              <a:rPr lang="cs-CZ" dirty="0" smtClean="0"/>
              <a:t>č.6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sounož přes 6 vysokých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8x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4x pravá </a:t>
            </a:r>
            <a:r>
              <a:rPr lang="cs-CZ" sz="2000" dirty="0" smtClean="0"/>
              <a:t>a 4</a:t>
            </a:r>
            <a:r>
              <a:rPr lang="cs-CZ" sz="2000" dirty="0" smtClean="0"/>
              <a:t>x </a:t>
            </a:r>
            <a:r>
              <a:rPr lang="cs-CZ" sz="2000" dirty="0" smtClean="0"/>
              <a:t>levá </a:t>
            </a:r>
            <a:r>
              <a:rPr lang="cs-CZ" sz="2000" dirty="0" smtClean="0"/>
              <a:t>strana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4x pravá </a:t>
            </a:r>
            <a:r>
              <a:rPr lang="cs-CZ" sz="2000" dirty="0" smtClean="0"/>
              <a:t>a 4</a:t>
            </a:r>
            <a:r>
              <a:rPr lang="cs-CZ" sz="2000" dirty="0" smtClean="0"/>
              <a:t>x </a:t>
            </a:r>
            <a:r>
              <a:rPr lang="cs-CZ" sz="2000" dirty="0" smtClean="0"/>
              <a:t>levá </a:t>
            </a:r>
            <a:r>
              <a:rPr lang="cs-CZ" sz="2000" dirty="0" smtClean="0"/>
              <a:t>strana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3x30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3x30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 č.4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</a:t>
            </a:r>
            <a:r>
              <a:rPr lang="cs-CZ" dirty="0" smtClean="0"/>
              <a:t>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centry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rozehrávku</a:t>
            </a:r>
          </a:p>
          <a:p>
            <a:pPr>
              <a:buNone/>
            </a:pPr>
            <a:r>
              <a:rPr lang="cs-CZ" dirty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12068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po jedné noze přes 10 nízkých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3x pravá a 3x levá 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široké odrazy z jedné nohy na druhou s výdrží 10x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3x30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3x30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vlastní zpracování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-</a:t>
            </a:r>
            <a:r>
              <a:rPr lang="cs-CZ" dirty="0" smtClean="0"/>
              <a:t> počet: 14 tréninkových jednotek</a:t>
            </a:r>
          </a:p>
          <a:p>
            <a:pPr>
              <a:buNone/>
            </a:pPr>
            <a:r>
              <a:rPr lang="cs-CZ" sz="2500" dirty="0" smtClean="0"/>
              <a:t>       </a:t>
            </a:r>
            <a:r>
              <a:rPr lang="cs-CZ" sz="2500" dirty="0" smtClean="0">
                <a:solidFill>
                  <a:srgbClr val="00B0F0"/>
                </a:solidFill>
              </a:rPr>
              <a:t>-</a:t>
            </a:r>
            <a:r>
              <a:rPr lang="cs-CZ" sz="2500" dirty="0" smtClean="0"/>
              <a:t> </a:t>
            </a:r>
            <a:r>
              <a:rPr lang="cs-CZ" sz="2000" dirty="0" smtClean="0"/>
              <a:t>každá tréninková jednotka byla aplikována 2x</a:t>
            </a:r>
            <a:endParaRPr lang="cs-CZ" sz="2000" dirty="0"/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-</a:t>
            </a:r>
            <a:r>
              <a:rPr lang="cs-CZ" dirty="0" smtClean="0"/>
              <a:t> četnost: 1x týdně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objem: 1,5 hodiny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 příloze jsou popsány pouze cvičení napomáhající ke zlepšení vybraných motorických schopností a dovedností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Tréninkový cyklus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střely po zemi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výhozy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výhozy ve dvojici na kratší vzdálenost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střela do prstů a výhoz na pohyblivý cíl</a:t>
            </a:r>
          </a:p>
          <a:p>
            <a:pPr>
              <a:buNone/>
            </a:pPr>
            <a:r>
              <a:rPr lang="cs-CZ" sz="2000" dirty="0" smtClean="0"/>
              <a:t>          </a:t>
            </a:r>
            <a:r>
              <a:rPr lang="cs-CZ" sz="2000" dirty="0" smtClean="0">
                <a:solidFill>
                  <a:srgbClr val="00B0F0"/>
                </a:solidFill>
              </a:rPr>
              <a:t>3.</a:t>
            </a:r>
            <a:r>
              <a:rPr lang="cs-CZ" sz="2000" dirty="0" smtClean="0"/>
              <a:t> chycení vysokého míče a výhoz do vytyčeného čtverce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Trénink č.1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12068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po jedné noze přes 10 nízkých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3x pravá a 3x levá 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široké odrazy z jedné nohy na druhou s výdrží 10x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3x20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3x20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 č.2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polovysoké střely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rozehrávku po zemi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přihrávky z jedné na kratší vzdálenost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přihrávky na dva doteky se střídáním stran</a:t>
            </a:r>
          </a:p>
          <a:p>
            <a:pPr>
              <a:buNone/>
            </a:pPr>
            <a:r>
              <a:rPr lang="cs-CZ" sz="2000" dirty="0" smtClean="0"/>
              <a:t>          </a:t>
            </a:r>
            <a:r>
              <a:rPr lang="cs-CZ" sz="2000" dirty="0" smtClean="0">
                <a:solidFill>
                  <a:srgbClr val="00B0F0"/>
                </a:solidFill>
              </a:rPr>
              <a:t>3.</a:t>
            </a:r>
            <a:r>
              <a:rPr lang="cs-CZ" sz="2000" dirty="0" smtClean="0"/>
              <a:t> přihrávky na cíl po zpracování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sounož přes 6 vysokých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8x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4x pravá </a:t>
            </a:r>
            <a:r>
              <a:rPr lang="cs-CZ" sz="2000" dirty="0" smtClean="0"/>
              <a:t>a 4</a:t>
            </a:r>
            <a:r>
              <a:rPr lang="cs-CZ" sz="2000" dirty="0" smtClean="0"/>
              <a:t>x </a:t>
            </a:r>
            <a:r>
              <a:rPr lang="cs-CZ" sz="2000" dirty="0" smtClean="0"/>
              <a:t>levá </a:t>
            </a:r>
            <a:r>
              <a:rPr lang="cs-CZ" sz="2000" dirty="0" smtClean="0"/>
              <a:t>strana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4x pravá </a:t>
            </a:r>
            <a:r>
              <a:rPr lang="cs-CZ" sz="2000" dirty="0" smtClean="0"/>
              <a:t>a 4</a:t>
            </a:r>
            <a:r>
              <a:rPr lang="cs-CZ" sz="2000" dirty="0" smtClean="0"/>
              <a:t>x </a:t>
            </a:r>
            <a:r>
              <a:rPr lang="cs-CZ" sz="2000" dirty="0" smtClean="0"/>
              <a:t>levá </a:t>
            </a:r>
            <a:r>
              <a:rPr lang="cs-CZ" sz="2000" dirty="0" smtClean="0"/>
              <a:t>strana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3x20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3x20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 č.3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</a:t>
            </a:r>
            <a:r>
              <a:rPr lang="cs-CZ" dirty="0" smtClean="0"/>
              <a:t>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robinsonády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výkopy z ruky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výkopy proti ochranné síti pro nácvik správné techniky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chycení vysokého míče a výkop na pohyblivý cíl</a:t>
            </a:r>
          </a:p>
          <a:p>
            <a:pPr>
              <a:buNone/>
            </a:pPr>
            <a:r>
              <a:rPr lang="cs-CZ" sz="2000" dirty="0" smtClean="0"/>
              <a:t>          </a:t>
            </a:r>
            <a:r>
              <a:rPr lang="cs-CZ" sz="2000" dirty="0" smtClean="0">
                <a:solidFill>
                  <a:srgbClr val="00B0F0"/>
                </a:solidFill>
              </a:rPr>
              <a:t>3.</a:t>
            </a:r>
            <a:r>
              <a:rPr lang="cs-CZ" sz="2000" dirty="0" smtClean="0"/>
              <a:t> výkop z klidu na vytyčený čtverec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12068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dynamická </a:t>
            </a:r>
            <a:r>
              <a:rPr lang="cs-CZ" dirty="0" smtClean="0"/>
              <a:t>síla </a:t>
            </a:r>
            <a:r>
              <a:rPr lang="cs-CZ" dirty="0" smtClean="0"/>
              <a:t>explozivní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skoky po jedné noze přes 10 nízkých překážek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popředu 3x pravá a 3x levá 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bokem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                   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smtClean="0"/>
              <a:t> s přetočením 3x pravá </a:t>
            </a:r>
            <a:r>
              <a:rPr lang="cs-CZ" sz="2000" dirty="0" smtClean="0"/>
              <a:t>a </a:t>
            </a:r>
            <a:r>
              <a:rPr lang="cs-CZ" sz="2000" dirty="0" smtClean="0"/>
              <a:t>3x </a:t>
            </a:r>
            <a:r>
              <a:rPr lang="cs-CZ" sz="2000" dirty="0" smtClean="0"/>
              <a:t>levá </a:t>
            </a:r>
            <a:r>
              <a:rPr lang="cs-CZ" sz="2000" dirty="0" smtClean="0"/>
              <a:t>noha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široké odrazy z jedné nohy na druhou s výdrží 10x</a:t>
            </a:r>
          </a:p>
          <a:p>
            <a:pPr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 smtClean="0"/>
              <a:t>dynamická síla</a:t>
            </a:r>
          </a:p>
          <a:p>
            <a:pPr>
              <a:buNone/>
            </a:pPr>
            <a:r>
              <a:rPr lang="cs-CZ" dirty="0" smtClean="0">
                <a:solidFill>
                  <a:srgbClr val="00B0F0"/>
                </a:solidFill>
              </a:rPr>
              <a:t>        </a:t>
            </a:r>
            <a:r>
              <a:rPr lang="cs-CZ" sz="2000" dirty="0" smtClean="0">
                <a:solidFill>
                  <a:srgbClr val="00B0F0"/>
                </a:solidFill>
              </a:rPr>
              <a:t>1. </a:t>
            </a:r>
            <a:r>
              <a:rPr lang="cs-CZ" sz="2000" dirty="0" smtClean="0"/>
              <a:t>3x25 kliků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2. </a:t>
            </a:r>
            <a:r>
              <a:rPr lang="cs-CZ" sz="2000" dirty="0" smtClean="0"/>
              <a:t>3x25 sedů-lehů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           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dirty="0" smtClean="0"/>
              <a:t>protažení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 č.4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rozběhání, protažení, švihová cvičení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</a:t>
            </a:r>
            <a:r>
              <a:rPr lang="cs-CZ" dirty="0" smtClean="0"/>
              <a:t>ozchytání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centry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cvičení zaměřená na výkopy ze země</a:t>
            </a:r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sz="2000" dirty="0" smtClean="0">
                <a:solidFill>
                  <a:srgbClr val="00B0F0"/>
                </a:solidFill>
              </a:rPr>
              <a:t>1.</a:t>
            </a:r>
            <a:r>
              <a:rPr lang="cs-CZ" sz="2000" dirty="0" smtClean="0"/>
              <a:t> výkopy proti ochranné síti pro nácvik správné techniky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</a:t>
            </a:r>
            <a:r>
              <a:rPr lang="cs-CZ" sz="2000" dirty="0" smtClean="0">
                <a:solidFill>
                  <a:srgbClr val="00B0F0"/>
                </a:solidFill>
              </a:rPr>
              <a:t>2.</a:t>
            </a:r>
            <a:r>
              <a:rPr lang="cs-CZ" sz="2000" dirty="0" smtClean="0"/>
              <a:t> zpracování přihrávky a výkop na pohyblivý cíl</a:t>
            </a:r>
          </a:p>
          <a:p>
            <a:pPr>
              <a:buNone/>
            </a:pPr>
            <a:r>
              <a:rPr lang="cs-CZ" sz="2000" dirty="0" smtClean="0"/>
              <a:t>          </a:t>
            </a:r>
            <a:r>
              <a:rPr lang="cs-CZ" sz="2000" dirty="0" smtClean="0">
                <a:solidFill>
                  <a:srgbClr val="00B0F0"/>
                </a:solidFill>
              </a:rPr>
              <a:t>3.</a:t>
            </a:r>
            <a:r>
              <a:rPr lang="cs-CZ" sz="2000" dirty="0" smtClean="0"/>
              <a:t> výkop z klidu na vytyčený čtverec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779</Words>
  <Application>Microsoft Office PowerPoint</Application>
  <PresentationFormat>Předvádění na obrazovce 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Vliv specializovaného tréninku na vybrané motorické schopnosti a dovednosti mladých fotbalových brankářů   </vt:lpstr>
      <vt:lpstr>Tréninkový cyklus</vt:lpstr>
      <vt:lpstr>Trénink č.1</vt:lpstr>
      <vt:lpstr>Snímek 4</vt:lpstr>
      <vt:lpstr>Trénink č.2</vt:lpstr>
      <vt:lpstr>Snímek 6</vt:lpstr>
      <vt:lpstr>Trénink č.3</vt:lpstr>
      <vt:lpstr>Snímek 8</vt:lpstr>
      <vt:lpstr>Trénink č.4</vt:lpstr>
      <vt:lpstr>Snímek 10</vt:lpstr>
      <vt:lpstr>Trénink č.5</vt:lpstr>
      <vt:lpstr>Snímek 12</vt:lpstr>
      <vt:lpstr>Trénink č.6</vt:lpstr>
      <vt:lpstr>Snímek 14</vt:lpstr>
      <vt:lpstr>Trénink č.4</vt:lpstr>
      <vt:lpstr>Snímek 16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specializovaného tréninku na vybrané motorické schopnosti a dovednosti mladých fotbalových brankářů</dc:title>
  <dc:creator>Patrik</dc:creator>
  <cp:lastModifiedBy>Patrik</cp:lastModifiedBy>
  <cp:revision>10</cp:revision>
  <dcterms:created xsi:type="dcterms:W3CDTF">2015-04-28T19:29:23Z</dcterms:created>
  <dcterms:modified xsi:type="dcterms:W3CDTF">2015-04-28T20:49:53Z</dcterms:modified>
</cp:coreProperties>
</file>