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9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9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79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8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8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48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79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1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36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18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13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32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6638D-7449-4E02-89CB-B5B5CB78386A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D7997-A72D-4FAD-9541-C6AF55A40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49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0212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města Jičín s ohledem na osoby se zdravotním postižením</a:t>
            </a:r>
            <a:endParaRPr lang="cs-CZ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29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864" y="383413"/>
            <a:ext cx="10515600" cy="6255131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 </a:t>
            </a:r>
            <a:r>
              <a:rPr lang="cs-C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se žije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Jičíně občanům s omezenou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	   schopností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pohybu,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zejména 						             handicapovaným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osobám na invalidním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vozíku a 			             navrhnout opatření, která jim život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Jičíně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ulehčí</a:t>
            </a:r>
            <a:b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Metodika</a:t>
            </a:r>
            <a:r>
              <a:rPr lang="cs-C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polostandardizovaný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rozhovor, 			                   			    vlastní pozorování</a:t>
            </a:r>
            <a:b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69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1627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Zkoumaná místa</a:t>
            </a:r>
            <a:br>
              <a:rPr lang="cs-CZ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Mateřské a základní školy</a:t>
            </a:r>
            <a:r>
              <a:rPr lang="cs-CZ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Pošta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Náměstí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Zámecký park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Plavecký bazén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Restaurace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Kino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další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7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418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Legislativa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b="1" dirty="0" smtClean="0">
                <a:solidFill>
                  <a:srgbClr val="FF0000"/>
                </a:solidFill>
              </a:rPr>
              <a:t>Vyhláška </a:t>
            </a:r>
            <a:r>
              <a:rPr lang="cs-CZ" sz="2800" b="1" dirty="0">
                <a:solidFill>
                  <a:srgbClr val="FF0000"/>
                </a:solidFill>
              </a:rPr>
              <a:t>ministerstva pro místní rozvoj č. 398/2099 </a:t>
            </a:r>
            <a:r>
              <a:rPr lang="cs-CZ" sz="2800" b="1" dirty="0" smtClean="0">
                <a:solidFill>
                  <a:srgbClr val="FF0000"/>
                </a:solidFill>
              </a:rPr>
              <a:t>Sb. 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o </a:t>
            </a:r>
            <a:r>
              <a:rPr lang="cs-CZ" sz="2800" b="1" dirty="0">
                <a:solidFill>
                  <a:srgbClr val="FF0000"/>
                </a:solidFill>
              </a:rPr>
              <a:t>obecných požadavcích zabezpečujících bezbariérové užívání </a:t>
            </a:r>
            <a:r>
              <a:rPr lang="cs-CZ" sz="2800" b="1" dirty="0" smtClean="0">
                <a:solidFill>
                  <a:srgbClr val="FF0000"/>
                </a:solidFill>
              </a:rPr>
              <a:t>staveb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>
                <a:solidFill>
                  <a:srgbClr val="0070C0"/>
                </a:solidFill>
              </a:rPr>
              <a:t>Zákon č. 183/2006 Sb., o územním plánování a stavebním řádu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5845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045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s omezenou schopností pohybu</a:t>
            </a:r>
            <a:br>
              <a:rPr lang="cs-C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s pohybovým postižením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se zrakovým postižením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se sluchovým postižením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s mentálním postižením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pokročilého věku 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doprovázející dítě do tří let 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doprovázející dítě v kočárku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těhotné ženy</a:t>
            </a:r>
            <a:b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5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64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B0F0"/>
                </a:solidFill>
              </a:rPr>
              <a:t>M</a:t>
            </a:r>
            <a:r>
              <a:rPr lang="cs-CZ" sz="4000" b="1" dirty="0" smtClean="0">
                <a:solidFill>
                  <a:srgbClr val="00B0F0"/>
                </a:solidFill>
              </a:rPr>
              <a:t>ožnosti financování</a:t>
            </a:r>
            <a:br>
              <a:rPr lang="cs-CZ" sz="4000" b="1" dirty="0" smtClean="0">
                <a:solidFill>
                  <a:srgbClr val="00B0F0"/>
                </a:solidFill>
              </a:rPr>
            </a:br>
            <a:r>
              <a:rPr lang="cs-CZ" sz="4000" b="1" dirty="0" smtClean="0"/>
              <a:t>1) Vlastní finance obce</a:t>
            </a:r>
            <a:r>
              <a:rPr lang="cs-CZ" sz="4000" b="1" dirty="0" smtClean="0">
                <a:solidFill>
                  <a:srgbClr val="00B0F0"/>
                </a:solidFill>
              </a:rPr>
              <a:t/>
            </a:r>
            <a:br>
              <a:rPr lang="cs-CZ" sz="4000" b="1" dirty="0" smtClean="0">
                <a:solidFill>
                  <a:srgbClr val="00B0F0"/>
                </a:solidFill>
              </a:rPr>
            </a:br>
            <a:r>
              <a:rPr lang="cs-CZ" sz="4000" b="1" dirty="0" smtClean="0"/>
              <a:t>2) Národní </a:t>
            </a:r>
            <a:r>
              <a:rPr lang="cs-CZ" sz="4000" b="1" dirty="0"/>
              <a:t>rozvojový program mobility pro </a:t>
            </a:r>
            <a:r>
              <a:rPr lang="cs-CZ" sz="4000" b="1" dirty="0" smtClean="0"/>
              <a:t>všechny</a:t>
            </a:r>
            <a:br>
              <a:rPr lang="cs-CZ" sz="4000" b="1" dirty="0" smtClean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3200" b="1" dirty="0" smtClean="0">
                <a:solidFill>
                  <a:srgbClr val="00B050"/>
                </a:solidFill>
              </a:rPr>
              <a:t>Dvě základní oblasti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odstraňování bariér v budovách a veřejných institucí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odstraňování bariér v dopravě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9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29835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Město Jičín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Rozpočet 2023 – 746 963 000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(daně, dotace na výkon státní správy, příjmy z vlastní činnosti, úvěr, zůstatek z roku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097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8253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Návrhy řešení</a:t>
            </a:r>
            <a:br>
              <a:rPr lang="cs-CZ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Postavení bezbariérové školky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Výtahy ve školách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určených místech snížení chodníků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Úprava povrchu v podloubí náměstí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další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01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5595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navržených řešení</a:t>
            </a:r>
            <a:br>
              <a:rPr lang="cs-CZ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Květníky u snížených míst na chodníku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Oprava alespoň těch nejvíc problémových míst v podloubí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Doplnění informací na stránky vozejkmap.cz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Výtah na zámku</a:t>
            </a:r>
            <a:b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Zvonek na úřadu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8559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34</Words>
  <Application>Microsoft Office PowerPoint</Application>
  <PresentationFormat>Širokoúhlá obrazovka</PresentationFormat>
  <Paragraphs>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Rozvoj města Jičín s ohledem na osoby se zdravotním postižením</vt:lpstr>
      <vt:lpstr>Cíl práce – jak se žije v Jičíně občanům s omezenou           schopností pohybu, zejména                    handicapovaným osobám na invalidním vozíku a                 navrhnout opatření, která jim život v Jičíně ulehčí Metodika – polostandardizovaný rozhovor,                              vlastní pozorování </vt:lpstr>
      <vt:lpstr>Zkoumaná místa Mateřské a základní školy Pošta Náměstí Zámecký park Plavecký bazén Restaurace Kino a další </vt:lpstr>
      <vt:lpstr>Legislativa  Vyhláška ministerstva pro místní rozvoj č. 398/2099 Sb.  o obecných požadavcích zabezpečujících bezbariérové užívání staveb  Zákon č. 183/2006 Sb., o územním plánování a stavebním řádu  </vt:lpstr>
      <vt:lpstr>Osoby s omezenou schopností pohybu osoby s pohybovým postižením osoby se zrakovým postižením osoby se sluchovým postižením osoby s mentálním postižením osoby pokročilého věku  osoby doprovázející dítě do tří let  osoby doprovázející dítě v kočárku těhotné ženy </vt:lpstr>
      <vt:lpstr>Možnosti financování 1) Vlastní finance obce 2) Národní rozvojový program mobility pro všechny  Dvě základní oblasti a) odstraňování bariér v budovách a veřejných institucí b) odstraňování bariér v dopravě    </vt:lpstr>
      <vt:lpstr>Město Jičín Rozpočet 2023 – 746 963 000  (daně, dotace na výkon státní správy, příjmy z vlastní činnosti, úvěr, zůstatek z roku 2022)</vt:lpstr>
      <vt:lpstr>Návrhy řešení  Postavení bezbariérové školky Výtahy ve školách Na určených místech snížení chodníků Úprava povrchu v podloubí náměstí a další </vt:lpstr>
      <vt:lpstr>Realizace navržených řešení  Květníky u snížených míst na chodníku Oprava alespoň těch nejvíc problémových míst v podloubí Doplnění informací na stránky vozejkmap.cz Výtah na zámku Zvonek na úřadu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města Jičín s ohledem na osoby se zdravotním postižením</dc:title>
  <dc:creator>420604695956</dc:creator>
  <cp:lastModifiedBy>420604695956</cp:lastModifiedBy>
  <cp:revision>10</cp:revision>
  <dcterms:created xsi:type="dcterms:W3CDTF">2023-02-18T18:29:13Z</dcterms:created>
  <dcterms:modified xsi:type="dcterms:W3CDTF">2023-03-06T17:53:54Z</dcterms:modified>
</cp:coreProperties>
</file>