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1" r:id="rId4"/>
    <p:sldId id="260" r:id="rId5"/>
    <p:sldId id="259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4C084E-0520-441A-B7C6-F487A3EA4A5A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0B966F1-28BC-4DA3-B4D0-2ABDC3D58A08}">
      <dgm:prSet/>
      <dgm:spPr/>
      <dgm:t>
        <a:bodyPr/>
        <a:lstStyle/>
        <a:p>
          <a:r>
            <a:rPr lang="en-US"/>
            <a:t>Human-computer interaction</a:t>
          </a:r>
        </a:p>
      </dgm:t>
    </dgm:pt>
    <dgm:pt modelId="{1AF50637-3AEA-4D89-B1F4-BBC53DC24C09}" type="parTrans" cxnId="{EFAE279D-F0E3-4A32-9D5A-882FC3BD8A17}">
      <dgm:prSet/>
      <dgm:spPr/>
      <dgm:t>
        <a:bodyPr/>
        <a:lstStyle/>
        <a:p>
          <a:endParaRPr lang="en-US"/>
        </a:p>
      </dgm:t>
    </dgm:pt>
    <dgm:pt modelId="{D99D5DD9-FDAF-4F35-802D-4B12C3E78EF7}" type="sibTrans" cxnId="{EFAE279D-F0E3-4A32-9D5A-882FC3BD8A17}">
      <dgm:prSet/>
      <dgm:spPr/>
      <dgm:t>
        <a:bodyPr/>
        <a:lstStyle/>
        <a:p>
          <a:endParaRPr lang="en-US"/>
        </a:p>
      </dgm:t>
    </dgm:pt>
    <dgm:pt modelId="{7B8BC5B0-4466-45AF-B7A6-5977B721D57F}">
      <dgm:prSet/>
      <dgm:spPr/>
      <dgm:t>
        <a:bodyPr/>
        <a:lstStyle/>
        <a:p>
          <a:r>
            <a:rPr lang="en-US"/>
            <a:t>User interface</a:t>
          </a:r>
        </a:p>
      </dgm:t>
    </dgm:pt>
    <dgm:pt modelId="{E65FF796-5F30-40CF-9DA2-67034415A55D}" type="parTrans" cxnId="{E60F4A9F-C127-4739-889B-5C22C74C7862}">
      <dgm:prSet/>
      <dgm:spPr/>
      <dgm:t>
        <a:bodyPr/>
        <a:lstStyle/>
        <a:p>
          <a:endParaRPr lang="en-US"/>
        </a:p>
      </dgm:t>
    </dgm:pt>
    <dgm:pt modelId="{B8EC5FA8-CF77-4B4E-B1F6-08E71C1474FC}" type="sibTrans" cxnId="{E60F4A9F-C127-4739-889B-5C22C74C7862}">
      <dgm:prSet/>
      <dgm:spPr/>
      <dgm:t>
        <a:bodyPr/>
        <a:lstStyle/>
        <a:p>
          <a:endParaRPr lang="en-US"/>
        </a:p>
      </dgm:t>
    </dgm:pt>
    <dgm:pt modelId="{1686C1B1-EA49-4234-B36B-8CA3787157B2}">
      <dgm:prSet/>
      <dgm:spPr/>
      <dgm:t>
        <a:bodyPr/>
        <a:lstStyle/>
        <a:p>
          <a:r>
            <a:rPr lang="en-US"/>
            <a:t>User experience</a:t>
          </a:r>
        </a:p>
      </dgm:t>
    </dgm:pt>
    <dgm:pt modelId="{B45D4798-DF5B-4F79-B655-479F1A57B82F}" type="parTrans" cxnId="{22C778CB-01EA-42E7-A0F3-0E82E6DAF51C}">
      <dgm:prSet/>
      <dgm:spPr/>
      <dgm:t>
        <a:bodyPr/>
        <a:lstStyle/>
        <a:p>
          <a:endParaRPr lang="en-US"/>
        </a:p>
      </dgm:t>
    </dgm:pt>
    <dgm:pt modelId="{9A38F3BE-0EDD-4522-8E27-2625DB7F7C09}" type="sibTrans" cxnId="{22C778CB-01EA-42E7-A0F3-0E82E6DAF51C}">
      <dgm:prSet/>
      <dgm:spPr/>
      <dgm:t>
        <a:bodyPr/>
        <a:lstStyle/>
        <a:p>
          <a:endParaRPr lang="en-US"/>
        </a:p>
      </dgm:t>
    </dgm:pt>
    <dgm:pt modelId="{91FBDF6E-5F6B-40B9-9447-7A108B5190BF}">
      <dgm:prSet/>
      <dgm:spPr/>
      <dgm:t>
        <a:bodyPr/>
        <a:lstStyle/>
        <a:p>
          <a:r>
            <a:rPr lang="en-US"/>
            <a:t>UI specification</a:t>
          </a:r>
        </a:p>
      </dgm:t>
    </dgm:pt>
    <dgm:pt modelId="{D62F3C07-9BEF-4C36-BD28-B358495E6549}" type="parTrans" cxnId="{F0BE116E-0916-4DD5-8771-E6B837F46C9E}">
      <dgm:prSet/>
      <dgm:spPr/>
      <dgm:t>
        <a:bodyPr/>
        <a:lstStyle/>
        <a:p>
          <a:endParaRPr lang="en-US"/>
        </a:p>
      </dgm:t>
    </dgm:pt>
    <dgm:pt modelId="{B8663B0D-5B9B-4C47-A64E-4076C6026365}" type="sibTrans" cxnId="{F0BE116E-0916-4DD5-8771-E6B837F46C9E}">
      <dgm:prSet/>
      <dgm:spPr/>
      <dgm:t>
        <a:bodyPr/>
        <a:lstStyle/>
        <a:p>
          <a:endParaRPr lang="en-US"/>
        </a:p>
      </dgm:t>
    </dgm:pt>
    <dgm:pt modelId="{9FB6D5CE-7564-4228-871A-AC316090066B}">
      <dgm:prSet/>
      <dgm:spPr/>
      <dgm:t>
        <a:bodyPr/>
        <a:lstStyle/>
        <a:p>
          <a:r>
            <a:rPr lang="en-US"/>
            <a:t>Analysis of similar software</a:t>
          </a:r>
        </a:p>
      </dgm:t>
    </dgm:pt>
    <dgm:pt modelId="{563FA882-0A66-4623-A22C-9C67FE890535}" type="parTrans" cxnId="{775DFFCE-DA31-42BD-82F7-A0609F0EC9C5}">
      <dgm:prSet/>
      <dgm:spPr/>
      <dgm:t>
        <a:bodyPr/>
        <a:lstStyle/>
        <a:p>
          <a:endParaRPr lang="en-US"/>
        </a:p>
      </dgm:t>
    </dgm:pt>
    <dgm:pt modelId="{E46706FA-3484-40CC-8C86-2144DB590A92}" type="sibTrans" cxnId="{775DFFCE-DA31-42BD-82F7-A0609F0EC9C5}">
      <dgm:prSet/>
      <dgm:spPr/>
      <dgm:t>
        <a:bodyPr/>
        <a:lstStyle/>
        <a:p>
          <a:endParaRPr lang="en-US"/>
        </a:p>
      </dgm:t>
    </dgm:pt>
    <dgm:pt modelId="{3B48E158-A559-4679-9EE5-B3DFB2AEAA46}" type="pres">
      <dgm:prSet presAssocID="{6F4C084E-0520-441A-B7C6-F487A3EA4A5A}" presName="linear" presStyleCnt="0">
        <dgm:presLayoutVars>
          <dgm:animLvl val="lvl"/>
          <dgm:resizeHandles val="exact"/>
        </dgm:presLayoutVars>
      </dgm:prSet>
      <dgm:spPr/>
    </dgm:pt>
    <dgm:pt modelId="{3A0384AC-4C1C-4E00-94F4-06E2BA36D136}" type="pres">
      <dgm:prSet presAssocID="{D0B966F1-28BC-4DA3-B4D0-2ABDC3D58A0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8A37DD2-5BC2-4FF5-83A7-2F162F8D5860}" type="pres">
      <dgm:prSet presAssocID="{D99D5DD9-FDAF-4F35-802D-4B12C3E78EF7}" presName="spacer" presStyleCnt="0"/>
      <dgm:spPr/>
    </dgm:pt>
    <dgm:pt modelId="{1B8D65ED-2709-4311-81E0-033C138529AC}" type="pres">
      <dgm:prSet presAssocID="{7B8BC5B0-4466-45AF-B7A6-5977B721D57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8A9BC1B-399D-43B6-ADE3-F17D3A839E98}" type="pres">
      <dgm:prSet presAssocID="{B8EC5FA8-CF77-4B4E-B1F6-08E71C1474FC}" presName="spacer" presStyleCnt="0"/>
      <dgm:spPr/>
    </dgm:pt>
    <dgm:pt modelId="{2B786F0A-241B-48D4-9A23-05CFE40C0856}" type="pres">
      <dgm:prSet presAssocID="{1686C1B1-EA49-4234-B36B-8CA3787157B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43D8378-64E3-4237-89F3-E5A170644AEF}" type="pres">
      <dgm:prSet presAssocID="{9A38F3BE-0EDD-4522-8E27-2625DB7F7C09}" presName="spacer" presStyleCnt="0"/>
      <dgm:spPr/>
    </dgm:pt>
    <dgm:pt modelId="{8ECA2060-DE10-4D8E-A992-40DC7C101B6B}" type="pres">
      <dgm:prSet presAssocID="{91FBDF6E-5F6B-40B9-9447-7A108B5190B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2511838-48A3-45DA-B098-D47D390EFEF3}" type="pres">
      <dgm:prSet presAssocID="{B8663B0D-5B9B-4C47-A64E-4076C6026365}" presName="spacer" presStyleCnt="0"/>
      <dgm:spPr/>
    </dgm:pt>
    <dgm:pt modelId="{BFB6F5BC-886A-42E4-B150-2437CFDB2B03}" type="pres">
      <dgm:prSet presAssocID="{9FB6D5CE-7564-4228-871A-AC316090066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5416405-A9E1-44DD-9A4E-20ECE2E9245B}" type="presOf" srcId="{9FB6D5CE-7564-4228-871A-AC316090066B}" destId="{BFB6F5BC-886A-42E4-B150-2437CFDB2B03}" srcOrd="0" destOrd="0" presId="urn:microsoft.com/office/officeart/2005/8/layout/vList2"/>
    <dgm:cxn modelId="{BF46DE0A-B934-4FE1-BA00-58B20D8BDD2D}" type="presOf" srcId="{91FBDF6E-5F6B-40B9-9447-7A108B5190BF}" destId="{8ECA2060-DE10-4D8E-A992-40DC7C101B6B}" srcOrd="0" destOrd="0" presId="urn:microsoft.com/office/officeart/2005/8/layout/vList2"/>
    <dgm:cxn modelId="{E85C9164-6879-438B-9713-7CA4867D9676}" type="presOf" srcId="{D0B966F1-28BC-4DA3-B4D0-2ABDC3D58A08}" destId="{3A0384AC-4C1C-4E00-94F4-06E2BA36D136}" srcOrd="0" destOrd="0" presId="urn:microsoft.com/office/officeart/2005/8/layout/vList2"/>
    <dgm:cxn modelId="{F0BE116E-0916-4DD5-8771-E6B837F46C9E}" srcId="{6F4C084E-0520-441A-B7C6-F487A3EA4A5A}" destId="{91FBDF6E-5F6B-40B9-9447-7A108B5190BF}" srcOrd="3" destOrd="0" parTransId="{D62F3C07-9BEF-4C36-BD28-B358495E6549}" sibTransId="{B8663B0D-5B9B-4C47-A64E-4076C6026365}"/>
    <dgm:cxn modelId="{F183D483-3175-433D-A118-9023124321E2}" type="presOf" srcId="{1686C1B1-EA49-4234-B36B-8CA3787157B2}" destId="{2B786F0A-241B-48D4-9A23-05CFE40C0856}" srcOrd="0" destOrd="0" presId="urn:microsoft.com/office/officeart/2005/8/layout/vList2"/>
    <dgm:cxn modelId="{EFAE279D-F0E3-4A32-9D5A-882FC3BD8A17}" srcId="{6F4C084E-0520-441A-B7C6-F487A3EA4A5A}" destId="{D0B966F1-28BC-4DA3-B4D0-2ABDC3D58A08}" srcOrd="0" destOrd="0" parTransId="{1AF50637-3AEA-4D89-B1F4-BBC53DC24C09}" sibTransId="{D99D5DD9-FDAF-4F35-802D-4B12C3E78EF7}"/>
    <dgm:cxn modelId="{E60F4A9F-C127-4739-889B-5C22C74C7862}" srcId="{6F4C084E-0520-441A-B7C6-F487A3EA4A5A}" destId="{7B8BC5B0-4466-45AF-B7A6-5977B721D57F}" srcOrd="1" destOrd="0" parTransId="{E65FF796-5F30-40CF-9DA2-67034415A55D}" sibTransId="{B8EC5FA8-CF77-4B4E-B1F6-08E71C1474FC}"/>
    <dgm:cxn modelId="{3FEE549F-0000-4AFE-82E3-CF5786AB6462}" type="presOf" srcId="{6F4C084E-0520-441A-B7C6-F487A3EA4A5A}" destId="{3B48E158-A559-4679-9EE5-B3DFB2AEAA46}" srcOrd="0" destOrd="0" presId="urn:microsoft.com/office/officeart/2005/8/layout/vList2"/>
    <dgm:cxn modelId="{22C778CB-01EA-42E7-A0F3-0E82E6DAF51C}" srcId="{6F4C084E-0520-441A-B7C6-F487A3EA4A5A}" destId="{1686C1B1-EA49-4234-B36B-8CA3787157B2}" srcOrd="2" destOrd="0" parTransId="{B45D4798-DF5B-4F79-B655-479F1A57B82F}" sibTransId="{9A38F3BE-0EDD-4522-8E27-2625DB7F7C09}"/>
    <dgm:cxn modelId="{775DFFCE-DA31-42BD-82F7-A0609F0EC9C5}" srcId="{6F4C084E-0520-441A-B7C6-F487A3EA4A5A}" destId="{9FB6D5CE-7564-4228-871A-AC316090066B}" srcOrd="4" destOrd="0" parTransId="{563FA882-0A66-4623-A22C-9C67FE890535}" sibTransId="{E46706FA-3484-40CC-8C86-2144DB590A92}"/>
    <dgm:cxn modelId="{4980ACF3-3816-431D-8B6D-144469D3E413}" type="presOf" srcId="{7B8BC5B0-4466-45AF-B7A6-5977B721D57F}" destId="{1B8D65ED-2709-4311-81E0-033C138529AC}" srcOrd="0" destOrd="0" presId="urn:microsoft.com/office/officeart/2005/8/layout/vList2"/>
    <dgm:cxn modelId="{C384ABD4-745F-486E-A661-5426ECB6D1D4}" type="presParOf" srcId="{3B48E158-A559-4679-9EE5-B3DFB2AEAA46}" destId="{3A0384AC-4C1C-4E00-94F4-06E2BA36D136}" srcOrd="0" destOrd="0" presId="urn:microsoft.com/office/officeart/2005/8/layout/vList2"/>
    <dgm:cxn modelId="{F6D9846C-5A7A-4A8C-8985-DC3BF3B4578E}" type="presParOf" srcId="{3B48E158-A559-4679-9EE5-B3DFB2AEAA46}" destId="{D8A37DD2-5BC2-4FF5-83A7-2F162F8D5860}" srcOrd="1" destOrd="0" presId="urn:microsoft.com/office/officeart/2005/8/layout/vList2"/>
    <dgm:cxn modelId="{244DB968-57CA-465B-99C7-B94CE68FF907}" type="presParOf" srcId="{3B48E158-A559-4679-9EE5-B3DFB2AEAA46}" destId="{1B8D65ED-2709-4311-81E0-033C138529AC}" srcOrd="2" destOrd="0" presId="urn:microsoft.com/office/officeart/2005/8/layout/vList2"/>
    <dgm:cxn modelId="{51B6EA84-74C8-48A0-A578-536D85EF8EF9}" type="presParOf" srcId="{3B48E158-A559-4679-9EE5-B3DFB2AEAA46}" destId="{98A9BC1B-399D-43B6-ADE3-F17D3A839E98}" srcOrd="3" destOrd="0" presId="urn:microsoft.com/office/officeart/2005/8/layout/vList2"/>
    <dgm:cxn modelId="{8CF87D5F-32C6-4094-BC3A-0AA86604D131}" type="presParOf" srcId="{3B48E158-A559-4679-9EE5-B3DFB2AEAA46}" destId="{2B786F0A-241B-48D4-9A23-05CFE40C0856}" srcOrd="4" destOrd="0" presId="urn:microsoft.com/office/officeart/2005/8/layout/vList2"/>
    <dgm:cxn modelId="{9BB0BE8B-63DB-4A52-A253-6CE9DD0ABB5B}" type="presParOf" srcId="{3B48E158-A559-4679-9EE5-B3DFB2AEAA46}" destId="{543D8378-64E3-4237-89F3-E5A170644AEF}" srcOrd="5" destOrd="0" presId="urn:microsoft.com/office/officeart/2005/8/layout/vList2"/>
    <dgm:cxn modelId="{7D03686A-D7BB-4BBF-B167-459765FF36B9}" type="presParOf" srcId="{3B48E158-A559-4679-9EE5-B3DFB2AEAA46}" destId="{8ECA2060-DE10-4D8E-A992-40DC7C101B6B}" srcOrd="6" destOrd="0" presId="urn:microsoft.com/office/officeart/2005/8/layout/vList2"/>
    <dgm:cxn modelId="{F33009AA-B350-4E97-89AB-BB74CE1722DC}" type="presParOf" srcId="{3B48E158-A559-4679-9EE5-B3DFB2AEAA46}" destId="{F2511838-48A3-45DA-B098-D47D390EFEF3}" srcOrd="7" destOrd="0" presId="urn:microsoft.com/office/officeart/2005/8/layout/vList2"/>
    <dgm:cxn modelId="{80868FE5-3B5B-4514-BF7A-D782144D5433}" type="presParOf" srcId="{3B48E158-A559-4679-9EE5-B3DFB2AEAA46}" destId="{BFB6F5BC-886A-42E4-B150-2437CFDB2B0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F98092-857F-4F11-958F-14482D3904C9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0278123-78C5-420C-8E26-C6B585F4B0B4}">
      <dgm:prSet/>
      <dgm:spPr/>
      <dgm:t>
        <a:bodyPr/>
        <a:lstStyle/>
        <a:p>
          <a:r>
            <a:rPr lang="en-US"/>
            <a:t>Design system</a:t>
          </a:r>
        </a:p>
      </dgm:t>
    </dgm:pt>
    <dgm:pt modelId="{C0858C7D-871D-481C-A473-C5AF794B4642}" type="parTrans" cxnId="{69C367C2-EAB7-488E-ADC2-27F2D5A597DA}">
      <dgm:prSet/>
      <dgm:spPr/>
      <dgm:t>
        <a:bodyPr/>
        <a:lstStyle/>
        <a:p>
          <a:endParaRPr lang="en-US"/>
        </a:p>
      </dgm:t>
    </dgm:pt>
    <dgm:pt modelId="{8508647B-17E5-4800-BFDE-6575CEA5E77B}" type="sibTrans" cxnId="{69C367C2-EAB7-488E-ADC2-27F2D5A597DA}">
      <dgm:prSet/>
      <dgm:spPr/>
      <dgm:t>
        <a:bodyPr/>
        <a:lstStyle/>
        <a:p>
          <a:endParaRPr lang="en-US"/>
        </a:p>
      </dgm:t>
    </dgm:pt>
    <dgm:pt modelId="{4EAB37C3-45E5-415B-BFAF-F8EAE41ACD89}">
      <dgm:prSet/>
      <dgm:spPr/>
      <dgm:t>
        <a:bodyPr/>
        <a:lstStyle/>
        <a:p>
          <a:r>
            <a:rPr lang="en-US"/>
            <a:t>User Interface principles</a:t>
          </a:r>
        </a:p>
      </dgm:t>
    </dgm:pt>
    <dgm:pt modelId="{364C4D5F-6FCB-40E1-971D-0D9E57CF0010}" type="parTrans" cxnId="{EECFA601-D75C-4349-A021-AC8802255612}">
      <dgm:prSet/>
      <dgm:spPr/>
      <dgm:t>
        <a:bodyPr/>
        <a:lstStyle/>
        <a:p>
          <a:endParaRPr lang="en-US"/>
        </a:p>
      </dgm:t>
    </dgm:pt>
    <dgm:pt modelId="{5B1D58FA-97BC-4318-A006-F3D23902269D}" type="sibTrans" cxnId="{EECFA601-D75C-4349-A021-AC8802255612}">
      <dgm:prSet/>
      <dgm:spPr/>
      <dgm:t>
        <a:bodyPr/>
        <a:lstStyle/>
        <a:p>
          <a:endParaRPr lang="en-US"/>
        </a:p>
      </dgm:t>
    </dgm:pt>
    <dgm:pt modelId="{0C3EDC6E-50D7-405F-8048-681173720B0D}">
      <dgm:prSet/>
      <dgm:spPr/>
      <dgm:t>
        <a:bodyPr/>
        <a:lstStyle/>
        <a:p>
          <a:r>
            <a:rPr lang="en-US"/>
            <a:t>User Personas, target audience.</a:t>
          </a:r>
        </a:p>
      </dgm:t>
    </dgm:pt>
    <dgm:pt modelId="{C8C31573-1082-4FAE-A3DF-DBB3771D6A7D}" type="parTrans" cxnId="{282E4C31-8AF0-4CE9-8B2E-886D9B1C519D}">
      <dgm:prSet/>
      <dgm:spPr/>
      <dgm:t>
        <a:bodyPr/>
        <a:lstStyle/>
        <a:p>
          <a:endParaRPr lang="en-US"/>
        </a:p>
      </dgm:t>
    </dgm:pt>
    <dgm:pt modelId="{43C5D5FC-AB9A-405C-B00F-DD0ADE30B0DC}" type="sibTrans" cxnId="{282E4C31-8AF0-4CE9-8B2E-886D9B1C519D}">
      <dgm:prSet/>
      <dgm:spPr/>
      <dgm:t>
        <a:bodyPr/>
        <a:lstStyle/>
        <a:p>
          <a:endParaRPr lang="en-US"/>
        </a:p>
      </dgm:t>
    </dgm:pt>
    <dgm:pt modelId="{D71C6C18-8DF1-444C-9500-84DD997049EC}">
      <dgm:prSet/>
      <dgm:spPr/>
      <dgm:t>
        <a:bodyPr/>
        <a:lstStyle/>
        <a:p>
          <a:r>
            <a:rPr lang="en-US"/>
            <a:t>Lo-fi and Hi-fi wireframes</a:t>
          </a:r>
        </a:p>
      </dgm:t>
    </dgm:pt>
    <dgm:pt modelId="{C3DD4150-D4EE-45DF-B515-E6F6F74EDF07}" type="parTrans" cxnId="{7D8C0BE8-6FC5-4C4F-A57E-299A78F956A4}">
      <dgm:prSet/>
      <dgm:spPr/>
      <dgm:t>
        <a:bodyPr/>
        <a:lstStyle/>
        <a:p>
          <a:endParaRPr lang="en-US"/>
        </a:p>
      </dgm:t>
    </dgm:pt>
    <dgm:pt modelId="{6D196C67-12BD-4FA6-84A9-D3BF0F587A09}" type="sibTrans" cxnId="{7D8C0BE8-6FC5-4C4F-A57E-299A78F956A4}">
      <dgm:prSet/>
      <dgm:spPr/>
      <dgm:t>
        <a:bodyPr/>
        <a:lstStyle/>
        <a:p>
          <a:endParaRPr lang="en-US"/>
        </a:p>
      </dgm:t>
    </dgm:pt>
    <dgm:pt modelId="{6B831A3E-0149-4A2A-9733-967B45860EE4}">
      <dgm:prSet/>
      <dgm:spPr/>
      <dgm:t>
        <a:bodyPr/>
        <a:lstStyle/>
        <a:p>
          <a:r>
            <a:rPr lang="en-US"/>
            <a:t>Use cases and scenarios</a:t>
          </a:r>
        </a:p>
      </dgm:t>
    </dgm:pt>
    <dgm:pt modelId="{E3136A72-54C3-4A40-B3DC-7BA0D8EE5AF1}" type="parTrans" cxnId="{E27F0DBE-DB05-47B5-9589-028B1B23AE8C}">
      <dgm:prSet/>
      <dgm:spPr/>
      <dgm:t>
        <a:bodyPr/>
        <a:lstStyle/>
        <a:p>
          <a:endParaRPr lang="en-US"/>
        </a:p>
      </dgm:t>
    </dgm:pt>
    <dgm:pt modelId="{17218A1D-B202-49B4-BE7C-D7A8DFB0A6B2}" type="sibTrans" cxnId="{E27F0DBE-DB05-47B5-9589-028B1B23AE8C}">
      <dgm:prSet/>
      <dgm:spPr/>
      <dgm:t>
        <a:bodyPr/>
        <a:lstStyle/>
        <a:p>
          <a:endParaRPr lang="en-US"/>
        </a:p>
      </dgm:t>
    </dgm:pt>
    <dgm:pt modelId="{FD388FF9-BB47-4022-8D10-C0954475984F}">
      <dgm:prSet/>
      <dgm:spPr/>
      <dgm:t>
        <a:bodyPr/>
        <a:lstStyle/>
        <a:p>
          <a:r>
            <a:rPr lang="en-US"/>
            <a:t>Usability testing</a:t>
          </a:r>
        </a:p>
      </dgm:t>
    </dgm:pt>
    <dgm:pt modelId="{AC147CB8-0E73-445B-8328-FC2027ED2B25}" type="parTrans" cxnId="{F42DDB22-B4C0-4507-BB48-AC84527C1B9B}">
      <dgm:prSet/>
      <dgm:spPr/>
      <dgm:t>
        <a:bodyPr/>
        <a:lstStyle/>
        <a:p>
          <a:endParaRPr lang="en-US"/>
        </a:p>
      </dgm:t>
    </dgm:pt>
    <dgm:pt modelId="{B0CABBC4-3A60-4039-A46B-7B4505AC2D42}" type="sibTrans" cxnId="{F42DDB22-B4C0-4507-BB48-AC84527C1B9B}">
      <dgm:prSet/>
      <dgm:spPr/>
      <dgm:t>
        <a:bodyPr/>
        <a:lstStyle/>
        <a:p>
          <a:endParaRPr lang="en-US"/>
        </a:p>
      </dgm:t>
    </dgm:pt>
    <dgm:pt modelId="{99538572-997C-432C-A6C0-AA2D2CC7E255}" type="pres">
      <dgm:prSet presAssocID="{71F98092-857F-4F11-958F-14482D3904C9}" presName="diagram" presStyleCnt="0">
        <dgm:presLayoutVars>
          <dgm:dir/>
          <dgm:resizeHandles val="exact"/>
        </dgm:presLayoutVars>
      </dgm:prSet>
      <dgm:spPr/>
    </dgm:pt>
    <dgm:pt modelId="{86868E8B-25A2-48B6-B9D9-C6E606DCFE0E}" type="pres">
      <dgm:prSet presAssocID="{30278123-78C5-420C-8E26-C6B585F4B0B4}" presName="node" presStyleLbl="node1" presStyleIdx="0" presStyleCnt="6">
        <dgm:presLayoutVars>
          <dgm:bulletEnabled val="1"/>
        </dgm:presLayoutVars>
      </dgm:prSet>
      <dgm:spPr/>
    </dgm:pt>
    <dgm:pt modelId="{309AC166-CD61-49FC-85AC-2394DA54EA1C}" type="pres">
      <dgm:prSet presAssocID="{8508647B-17E5-4800-BFDE-6575CEA5E77B}" presName="sibTrans" presStyleCnt="0"/>
      <dgm:spPr/>
    </dgm:pt>
    <dgm:pt modelId="{EA570290-0E84-4AC7-88EB-1F309C427C8B}" type="pres">
      <dgm:prSet presAssocID="{4EAB37C3-45E5-415B-BFAF-F8EAE41ACD89}" presName="node" presStyleLbl="node1" presStyleIdx="1" presStyleCnt="6">
        <dgm:presLayoutVars>
          <dgm:bulletEnabled val="1"/>
        </dgm:presLayoutVars>
      </dgm:prSet>
      <dgm:spPr/>
    </dgm:pt>
    <dgm:pt modelId="{582F777C-8AA7-4C94-80C9-6F9CB3B7F650}" type="pres">
      <dgm:prSet presAssocID="{5B1D58FA-97BC-4318-A006-F3D23902269D}" presName="sibTrans" presStyleCnt="0"/>
      <dgm:spPr/>
    </dgm:pt>
    <dgm:pt modelId="{A6D0295C-3090-457A-A5F1-F0C5C9D3708B}" type="pres">
      <dgm:prSet presAssocID="{0C3EDC6E-50D7-405F-8048-681173720B0D}" presName="node" presStyleLbl="node1" presStyleIdx="2" presStyleCnt="6">
        <dgm:presLayoutVars>
          <dgm:bulletEnabled val="1"/>
        </dgm:presLayoutVars>
      </dgm:prSet>
      <dgm:spPr/>
    </dgm:pt>
    <dgm:pt modelId="{BBCABC8A-3AA3-46FC-86FC-0AB0B4BA3605}" type="pres">
      <dgm:prSet presAssocID="{43C5D5FC-AB9A-405C-B00F-DD0ADE30B0DC}" presName="sibTrans" presStyleCnt="0"/>
      <dgm:spPr/>
    </dgm:pt>
    <dgm:pt modelId="{8542E04F-695F-4E49-884A-2C8BC8ACC99F}" type="pres">
      <dgm:prSet presAssocID="{D71C6C18-8DF1-444C-9500-84DD997049EC}" presName="node" presStyleLbl="node1" presStyleIdx="3" presStyleCnt="6">
        <dgm:presLayoutVars>
          <dgm:bulletEnabled val="1"/>
        </dgm:presLayoutVars>
      </dgm:prSet>
      <dgm:spPr/>
    </dgm:pt>
    <dgm:pt modelId="{202FE764-653E-45BE-A42A-5389B1F10D25}" type="pres">
      <dgm:prSet presAssocID="{6D196C67-12BD-4FA6-84A9-D3BF0F587A09}" presName="sibTrans" presStyleCnt="0"/>
      <dgm:spPr/>
    </dgm:pt>
    <dgm:pt modelId="{00DD5570-E9AD-494B-8AF1-929F73DBF6F0}" type="pres">
      <dgm:prSet presAssocID="{6B831A3E-0149-4A2A-9733-967B45860EE4}" presName="node" presStyleLbl="node1" presStyleIdx="4" presStyleCnt="6">
        <dgm:presLayoutVars>
          <dgm:bulletEnabled val="1"/>
        </dgm:presLayoutVars>
      </dgm:prSet>
      <dgm:spPr/>
    </dgm:pt>
    <dgm:pt modelId="{6553F9F3-0AC6-4F58-858E-BF701C7C6EB6}" type="pres">
      <dgm:prSet presAssocID="{17218A1D-B202-49B4-BE7C-D7A8DFB0A6B2}" presName="sibTrans" presStyleCnt="0"/>
      <dgm:spPr/>
    </dgm:pt>
    <dgm:pt modelId="{1A4A6503-4D80-4F90-BB41-7F9E9052AA6B}" type="pres">
      <dgm:prSet presAssocID="{FD388FF9-BB47-4022-8D10-C0954475984F}" presName="node" presStyleLbl="node1" presStyleIdx="5" presStyleCnt="6">
        <dgm:presLayoutVars>
          <dgm:bulletEnabled val="1"/>
        </dgm:presLayoutVars>
      </dgm:prSet>
      <dgm:spPr/>
    </dgm:pt>
  </dgm:ptLst>
  <dgm:cxnLst>
    <dgm:cxn modelId="{EECFA601-D75C-4349-A021-AC8802255612}" srcId="{71F98092-857F-4F11-958F-14482D3904C9}" destId="{4EAB37C3-45E5-415B-BFAF-F8EAE41ACD89}" srcOrd="1" destOrd="0" parTransId="{364C4D5F-6FCB-40E1-971D-0D9E57CF0010}" sibTransId="{5B1D58FA-97BC-4318-A006-F3D23902269D}"/>
    <dgm:cxn modelId="{F42DDB22-B4C0-4507-BB48-AC84527C1B9B}" srcId="{71F98092-857F-4F11-958F-14482D3904C9}" destId="{FD388FF9-BB47-4022-8D10-C0954475984F}" srcOrd="5" destOrd="0" parTransId="{AC147CB8-0E73-445B-8328-FC2027ED2B25}" sibTransId="{B0CABBC4-3A60-4039-A46B-7B4505AC2D42}"/>
    <dgm:cxn modelId="{282E4C31-8AF0-4CE9-8B2E-886D9B1C519D}" srcId="{71F98092-857F-4F11-958F-14482D3904C9}" destId="{0C3EDC6E-50D7-405F-8048-681173720B0D}" srcOrd="2" destOrd="0" parTransId="{C8C31573-1082-4FAE-A3DF-DBB3771D6A7D}" sibTransId="{43C5D5FC-AB9A-405C-B00F-DD0ADE30B0DC}"/>
    <dgm:cxn modelId="{48985838-36CE-40DC-ACCB-7EE13744DAE1}" type="presOf" srcId="{D71C6C18-8DF1-444C-9500-84DD997049EC}" destId="{8542E04F-695F-4E49-884A-2C8BC8ACC99F}" srcOrd="0" destOrd="0" presId="urn:microsoft.com/office/officeart/2005/8/layout/default"/>
    <dgm:cxn modelId="{8CC14D67-23A4-474A-B28E-2AA48A131D15}" type="presOf" srcId="{6B831A3E-0149-4A2A-9733-967B45860EE4}" destId="{00DD5570-E9AD-494B-8AF1-929F73DBF6F0}" srcOrd="0" destOrd="0" presId="urn:microsoft.com/office/officeart/2005/8/layout/default"/>
    <dgm:cxn modelId="{DB44C94A-1CBA-46AA-9AF0-58559365C9B6}" type="presOf" srcId="{30278123-78C5-420C-8E26-C6B585F4B0B4}" destId="{86868E8B-25A2-48B6-B9D9-C6E606DCFE0E}" srcOrd="0" destOrd="0" presId="urn:microsoft.com/office/officeart/2005/8/layout/default"/>
    <dgm:cxn modelId="{E27F0DBE-DB05-47B5-9589-028B1B23AE8C}" srcId="{71F98092-857F-4F11-958F-14482D3904C9}" destId="{6B831A3E-0149-4A2A-9733-967B45860EE4}" srcOrd="4" destOrd="0" parTransId="{E3136A72-54C3-4A40-B3DC-7BA0D8EE5AF1}" sibTransId="{17218A1D-B202-49B4-BE7C-D7A8DFB0A6B2}"/>
    <dgm:cxn modelId="{69C367C2-EAB7-488E-ADC2-27F2D5A597DA}" srcId="{71F98092-857F-4F11-958F-14482D3904C9}" destId="{30278123-78C5-420C-8E26-C6B585F4B0B4}" srcOrd="0" destOrd="0" parTransId="{C0858C7D-871D-481C-A473-C5AF794B4642}" sibTransId="{8508647B-17E5-4800-BFDE-6575CEA5E77B}"/>
    <dgm:cxn modelId="{B63E26CA-6E8E-4F7C-B337-D8F520A6CD07}" type="presOf" srcId="{4EAB37C3-45E5-415B-BFAF-F8EAE41ACD89}" destId="{EA570290-0E84-4AC7-88EB-1F309C427C8B}" srcOrd="0" destOrd="0" presId="urn:microsoft.com/office/officeart/2005/8/layout/default"/>
    <dgm:cxn modelId="{9F87B9E1-1F3D-4109-AF7C-4CF0EDCD5680}" type="presOf" srcId="{FD388FF9-BB47-4022-8D10-C0954475984F}" destId="{1A4A6503-4D80-4F90-BB41-7F9E9052AA6B}" srcOrd="0" destOrd="0" presId="urn:microsoft.com/office/officeart/2005/8/layout/default"/>
    <dgm:cxn modelId="{7D8C0BE8-6FC5-4C4F-A57E-299A78F956A4}" srcId="{71F98092-857F-4F11-958F-14482D3904C9}" destId="{D71C6C18-8DF1-444C-9500-84DD997049EC}" srcOrd="3" destOrd="0" parTransId="{C3DD4150-D4EE-45DF-B515-E6F6F74EDF07}" sibTransId="{6D196C67-12BD-4FA6-84A9-D3BF0F587A09}"/>
    <dgm:cxn modelId="{F27FA6F1-F621-48A4-BD09-0BFCCC4E7334}" type="presOf" srcId="{71F98092-857F-4F11-958F-14482D3904C9}" destId="{99538572-997C-432C-A6C0-AA2D2CC7E255}" srcOrd="0" destOrd="0" presId="urn:microsoft.com/office/officeart/2005/8/layout/default"/>
    <dgm:cxn modelId="{63D385FA-85ED-4FED-9422-85692E822C34}" type="presOf" srcId="{0C3EDC6E-50D7-405F-8048-681173720B0D}" destId="{A6D0295C-3090-457A-A5F1-F0C5C9D3708B}" srcOrd="0" destOrd="0" presId="urn:microsoft.com/office/officeart/2005/8/layout/default"/>
    <dgm:cxn modelId="{B0CAB6DA-59BA-4284-B6FA-569406D2AC50}" type="presParOf" srcId="{99538572-997C-432C-A6C0-AA2D2CC7E255}" destId="{86868E8B-25A2-48B6-B9D9-C6E606DCFE0E}" srcOrd="0" destOrd="0" presId="urn:microsoft.com/office/officeart/2005/8/layout/default"/>
    <dgm:cxn modelId="{F67BEC48-4883-498D-AE6C-A06D9FF3E375}" type="presParOf" srcId="{99538572-997C-432C-A6C0-AA2D2CC7E255}" destId="{309AC166-CD61-49FC-85AC-2394DA54EA1C}" srcOrd="1" destOrd="0" presId="urn:microsoft.com/office/officeart/2005/8/layout/default"/>
    <dgm:cxn modelId="{9CB4A3EE-CF7A-4FC5-8CCD-AC9567994C47}" type="presParOf" srcId="{99538572-997C-432C-A6C0-AA2D2CC7E255}" destId="{EA570290-0E84-4AC7-88EB-1F309C427C8B}" srcOrd="2" destOrd="0" presId="urn:microsoft.com/office/officeart/2005/8/layout/default"/>
    <dgm:cxn modelId="{89A1B3CD-0251-44C7-9311-C75147F2D514}" type="presParOf" srcId="{99538572-997C-432C-A6C0-AA2D2CC7E255}" destId="{582F777C-8AA7-4C94-80C9-6F9CB3B7F650}" srcOrd="3" destOrd="0" presId="urn:microsoft.com/office/officeart/2005/8/layout/default"/>
    <dgm:cxn modelId="{DEFFC8B5-CAE1-4C63-8A3C-1E5D290A214D}" type="presParOf" srcId="{99538572-997C-432C-A6C0-AA2D2CC7E255}" destId="{A6D0295C-3090-457A-A5F1-F0C5C9D3708B}" srcOrd="4" destOrd="0" presId="urn:microsoft.com/office/officeart/2005/8/layout/default"/>
    <dgm:cxn modelId="{26353F6A-A5E0-400F-922C-DDE0D36F8AFD}" type="presParOf" srcId="{99538572-997C-432C-A6C0-AA2D2CC7E255}" destId="{BBCABC8A-3AA3-46FC-86FC-0AB0B4BA3605}" srcOrd="5" destOrd="0" presId="urn:microsoft.com/office/officeart/2005/8/layout/default"/>
    <dgm:cxn modelId="{E816BA9F-B755-47C3-8DA2-24433F716D9F}" type="presParOf" srcId="{99538572-997C-432C-A6C0-AA2D2CC7E255}" destId="{8542E04F-695F-4E49-884A-2C8BC8ACC99F}" srcOrd="6" destOrd="0" presId="urn:microsoft.com/office/officeart/2005/8/layout/default"/>
    <dgm:cxn modelId="{CEFB4948-95E0-4F33-9EE5-7FB98617723D}" type="presParOf" srcId="{99538572-997C-432C-A6C0-AA2D2CC7E255}" destId="{202FE764-653E-45BE-A42A-5389B1F10D25}" srcOrd="7" destOrd="0" presId="urn:microsoft.com/office/officeart/2005/8/layout/default"/>
    <dgm:cxn modelId="{545A33EA-6450-4F57-AC4E-6C5B9E565E50}" type="presParOf" srcId="{99538572-997C-432C-A6C0-AA2D2CC7E255}" destId="{00DD5570-E9AD-494B-8AF1-929F73DBF6F0}" srcOrd="8" destOrd="0" presId="urn:microsoft.com/office/officeart/2005/8/layout/default"/>
    <dgm:cxn modelId="{7E1D902F-A2B8-4D12-B965-89076913575F}" type="presParOf" srcId="{99538572-997C-432C-A6C0-AA2D2CC7E255}" destId="{6553F9F3-0AC6-4F58-858E-BF701C7C6EB6}" srcOrd="9" destOrd="0" presId="urn:microsoft.com/office/officeart/2005/8/layout/default"/>
    <dgm:cxn modelId="{D669CD6D-0A75-49A9-9FFA-DDDDF0DD8644}" type="presParOf" srcId="{99538572-997C-432C-A6C0-AA2D2CC7E255}" destId="{1A4A6503-4D80-4F90-BB41-7F9E9052AA6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384AC-4C1C-4E00-94F4-06E2BA36D136}">
      <dsp:nvSpPr>
        <dsp:cNvPr id="0" name=""/>
        <dsp:cNvSpPr/>
      </dsp:nvSpPr>
      <dsp:spPr>
        <a:xfrm>
          <a:off x="0" y="6826"/>
          <a:ext cx="10515600" cy="7915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Human-computer interaction</a:t>
          </a:r>
        </a:p>
      </dsp:txBody>
      <dsp:txXfrm>
        <a:off x="38638" y="45464"/>
        <a:ext cx="10438324" cy="714229"/>
      </dsp:txXfrm>
    </dsp:sp>
    <dsp:sp modelId="{1B8D65ED-2709-4311-81E0-033C138529AC}">
      <dsp:nvSpPr>
        <dsp:cNvPr id="0" name=""/>
        <dsp:cNvSpPr/>
      </dsp:nvSpPr>
      <dsp:spPr>
        <a:xfrm>
          <a:off x="0" y="893371"/>
          <a:ext cx="10515600" cy="7915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User interface</a:t>
          </a:r>
        </a:p>
      </dsp:txBody>
      <dsp:txXfrm>
        <a:off x="38638" y="932009"/>
        <a:ext cx="10438324" cy="714229"/>
      </dsp:txXfrm>
    </dsp:sp>
    <dsp:sp modelId="{2B786F0A-241B-48D4-9A23-05CFE40C0856}">
      <dsp:nvSpPr>
        <dsp:cNvPr id="0" name=""/>
        <dsp:cNvSpPr/>
      </dsp:nvSpPr>
      <dsp:spPr>
        <a:xfrm>
          <a:off x="0" y="1779916"/>
          <a:ext cx="10515600" cy="7915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User experience</a:t>
          </a:r>
        </a:p>
      </dsp:txBody>
      <dsp:txXfrm>
        <a:off x="38638" y="1818554"/>
        <a:ext cx="10438324" cy="714229"/>
      </dsp:txXfrm>
    </dsp:sp>
    <dsp:sp modelId="{8ECA2060-DE10-4D8E-A992-40DC7C101B6B}">
      <dsp:nvSpPr>
        <dsp:cNvPr id="0" name=""/>
        <dsp:cNvSpPr/>
      </dsp:nvSpPr>
      <dsp:spPr>
        <a:xfrm>
          <a:off x="0" y="2666461"/>
          <a:ext cx="10515600" cy="7915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UI specification</a:t>
          </a:r>
        </a:p>
      </dsp:txBody>
      <dsp:txXfrm>
        <a:off x="38638" y="2705099"/>
        <a:ext cx="10438324" cy="714229"/>
      </dsp:txXfrm>
    </dsp:sp>
    <dsp:sp modelId="{BFB6F5BC-886A-42E4-B150-2437CFDB2B03}">
      <dsp:nvSpPr>
        <dsp:cNvPr id="0" name=""/>
        <dsp:cNvSpPr/>
      </dsp:nvSpPr>
      <dsp:spPr>
        <a:xfrm>
          <a:off x="0" y="3553006"/>
          <a:ext cx="10515600" cy="7915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Analysis of similar software</a:t>
          </a:r>
        </a:p>
      </dsp:txBody>
      <dsp:txXfrm>
        <a:off x="38638" y="3591644"/>
        <a:ext cx="10438324" cy="714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68E8B-25A2-48B6-B9D9-C6E606DCFE0E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Design system</a:t>
          </a:r>
        </a:p>
      </dsp:txBody>
      <dsp:txXfrm>
        <a:off x="0" y="39687"/>
        <a:ext cx="3286125" cy="1971675"/>
      </dsp:txXfrm>
    </dsp:sp>
    <dsp:sp modelId="{EA570290-0E84-4AC7-88EB-1F309C427C8B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User Interface principles</a:t>
          </a:r>
        </a:p>
      </dsp:txBody>
      <dsp:txXfrm>
        <a:off x="3614737" y="39687"/>
        <a:ext cx="3286125" cy="1971675"/>
      </dsp:txXfrm>
    </dsp:sp>
    <dsp:sp modelId="{A6D0295C-3090-457A-A5F1-F0C5C9D3708B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User Personas, target audience.</a:t>
          </a:r>
        </a:p>
      </dsp:txBody>
      <dsp:txXfrm>
        <a:off x="7229475" y="39687"/>
        <a:ext cx="3286125" cy="1971675"/>
      </dsp:txXfrm>
    </dsp:sp>
    <dsp:sp modelId="{8542E04F-695F-4E49-884A-2C8BC8ACC99F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Lo-fi and Hi-fi wireframes</a:t>
          </a:r>
        </a:p>
      </dsp:txBody>
      <dsp:txXfrm>
        <a:off x="0" y="2339975"/>
        <a:ext cx="3286125" cy="1971675"/>
      </dsp:txXfrm>
    </dsp:sp>
    <dsp:sp modelId="{00DD5570-E9AD-494B-8AF1-929F73DBF6F0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Use cases and scenarios</a:t>
          </a:r>
        </a:p>
      </dsp:txBody>
      <dsp:txXfrm>
        <a:off x="3614737" y="2339975"/>
        <a:ext cx="3286125" cy="1971675"/>
      </dsp:txXfrm>
    </dsp:sp>
    <dsp:sp modelId="{1A4A6503-4D80-4F90-BB41-7F9E9052AA6B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Usability testing</a:t>
          </a:r>
        </a:p>
      </dsp:txBody>
      <dsp:txXfrm>
        <a:off x="7229475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99453-021D-4D5D-B107-95EB879DCF58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A9D1A-47F7-46DC-B0BA-A7B12A58B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73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Opening slide: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Thesis title, name, study program, supervisor's name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9D1A-47F7-46DC-B0BA-A7B12A58BD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26B6-BC51-FAFB-B85F-FEC3C69EC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DA50D-E963-EBB8-12D0-8BF9C5A5E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E5618-3C4E-8154-F0AE-4DFAA3F0D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838B-E5E6-4415-8494-0AD2169CB3E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036A6-9D5D-72C8-13D6-7B90C56D9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564D4-DB5F-520B-98B3-831397657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956B-9EC6-4FED-A452-A9D968092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84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DF6B9-AFBA-AFB2-9968-A5B40DAB1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224C0-191E-0350-FD44-6430B6EE7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F0B45-E54B-69D9-C078-39745657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838B-E5E6-4415-8494-0AD2169CB3E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B0128-E923-A992-CAD1-36FA81B2F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C8FC1-EED5-F0A3-750A-CC55EDE84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956B-9EC6-4FED-A452-A9D968092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9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F51AD3-EA07-B75D-AF1D-D43A0AB6B0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91F53-4F69-392A-91DF-0967F3F5D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03FC5-284E-7767-19EB-A673A6C24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838B-E5E6-4415-8494-0AD2169CB3E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EC56C-3070-C708-F563-CD083A114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AE52-A4C6-B931-14AD-E0F7DD0F0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956B-9EC6-4FED-A452-A9D968092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16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7E6D-A48C-2C81-863D-B62DC6453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AEB56-C046-3633-4A4F-B6C7846DB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6C432-61ED-077C-16CB-FC386A7C8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838B-E5E6-4415-8494-0AD2169CB3E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DDC1D-1930-8C33-7B09-33E71137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64E60-DECC-02AC-88D7-987A92DBB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956B-9EC6-4FED-A452-A9D968092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3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3A34-CAB0-8137-4A2C-3137F0B0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EBAE1-E0D3-C2A0-8E0B-0E8F13D9F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7F853-1491-7443-E61D-2AFEA0C3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838B-E5E6-4415-8494-0AD2169CB3E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C01BA-5EDC-95D0-1DDD-09A2B710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206FA-CC0A-272F-B6D7-C9294B4C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956B-9EC6-4FED-A452-A9D968092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9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F7154-0618-73A1-03B7-FDAF7323D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FCB68-71DE-EEA2-633F-CF1F13A1D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C102AC-1913-5610-4437-446E3727B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EA0D1-E489-300E-F286-5B984FB6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838B-E5E6-4415-8494-0AD2169CB3E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5F61B-F500-3891-DC49-A71846EA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2F08C-5C5C-AD1B-C2B0-12D540D0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956B-9EC6-4FED-A452-A9D968092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0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4C2E-07F3-2FB1-69E0-175F4DCAB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8DDC1-714C-1C94-97E5-6EACAE0CE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00728-3D3B-B332-7EBD-07801B669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A334BA-55A9-0CB9-979B-9C61A0CFFD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DB560-DDBB-5504-4959-4A0AA01BE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D78828-4A86-C37D-91EC-7EDE76E6E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838B-E5E6-4415-8494-0AD2169CB3E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EE85B7-C2C5-7BB6-E188-D35C8CA7B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BC4BEB-D066-44D3-45C9-9637EEB9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956B-9EC6-4FED-A452-A9D968092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8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A8E2D-6702-EB2D-CBDD-DB5292D40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EFEA7D-3446-2498-C866-37B407576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838B-E5E6-4415-8494-0AD2169CB3E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40DA0-304D-14FF-8747-83D0FE702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FE509-B6F9-A028-132C-272CFBFA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956B-9EC6-4FED-A452-A9D968092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92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EBA6DA-9831-EFE2-0B2A-A8410E6A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838B-E5E6-4415-8494-0AD2169CB3E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5767CC-5B12-D082-4740-45537B800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3A6D1-E0CC-CA93-3ECC-ACB3354A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956B-9EC6-4FED-A452-A9D968092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7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3883A-E0EE-73E9-9D59-65DE015C5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9FAD7-5F37-61FA-6A4B-350B5D728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448CA-940F-236D-A262-1A520E96F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FCDB6-FFB0-CD13-4E3A-E490EE289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838B-E5E6-4415-8494-0AD2169CB3E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898000-1948-8A3A-828C-D9F02CD2C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EB0B8-00C5-6025-B05C-EE585F7C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956B-9EC6-4FED-A452-A9D968092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32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ED0DD-971E-27B8-29A4-F09B37EC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9F2C48-ABFF-79F4-B365-DA4F0E39E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6EFDF-2072-6B70-0D54-D8354D9AD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E97B4-CDC0-ACFD-D41D-56A8A4934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838B-E5E6-4415-8494-0AD2169CB3E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18B660-D955-2935-4364-A0EB6BB63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8CC6B-4D38-E0D6-EBDF-F4AB16FF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956B-9EC6-4FED-A452-A9D968092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1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81F723-0C1A-6FBC-C0D1-359ABFD81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068DB-9E99-F2B0-5E5B-FB1AE48EA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1CE25-63C3-F956-0EB4-68B683AAF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2838B-E5E6-4415-8494-0AD2169CB3E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899A0-7EF4-B2EB-84AD-94B2BE87E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15A6B-B2E6-DA63-70F3-6C5A29169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D956B-9EC6-4FED-A452-A9D968092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7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8" name="Rectangle 1041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58E7D0-F734-99D4-5F1E-4B29BC690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582" y="1270852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UI Specification for delivery/catering application</a:t>
            </a:r>
            <a:b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AD37D-B690-9EDD-1590-C24F82105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6583" y="3763661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Author: Yernar Imangaliyev</a:t>
            </a:r>
          </a:p>
          <a:p>
            <a:pPr algn="l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Supervisor: Ing. Josef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Pavlíček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Ph.D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59" name="Group 104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45" name="Rectangle 104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Rectangle 104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ectangle 104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2" name="Rectangle 104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175EC1-0D76-2EAD-B1DC-16E6AA6E8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492" y="1981023"/>
            <a:ext cx="5536001" cy="283720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539968F-5615-A7B6-0957-AA976AF673EC}"/>
              </a:ext>
            </a:extLst>
          </p:cNvPr>
          <p:cNvSpPr txBox="1">
            <a:spLocks/>
          </p:cNvSpPr>
          <p:nvPr/>
        </p:nvSpPr>
        <p:spPr>
          <a:xfrm>
            <a:off x="1047990" y="2482699"/>
            <a:ext cx="4756161" cy="11928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Informatics</a:t>
            </a:r>
          </a:p>
        </p:txBody>
      </p:sp>
    </p:spTree>
    <p:extLst>
      <p:ext uri="{BB962C8B-B14F-4D97-AF65-F5344CB8AC3E}">
        <p14:creationId xmlns:p14="http://schemas.microsoft.com/office/powerpoint/2010/main" val="155801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E50785-B937-4B38-6452-D97AEC61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4600"/>
              <a:t>Objectives and methodology of work</a:t>
            </a:r>
          </a:p>
        </p:txBody>
      </p:sp>
      <p:grpSp>
        <p:nvGrpSpPr>
          <p:cNvPr id="31" name="Group 23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2" name="Rectangle 24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2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B4090-19D6-44FC-51AA-7B07D7357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>
              <a:spcBef>
                <a:spcPts val="255"/>
              </a:spcBef>
            </a:pPr>
            <a:r>
              <a:rPr lang="en-US" sz="15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Main goal:  </a:t>
            </a:r>
            <a:r>
              <a:rPr lang="en-US" sz="15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Create a User interface specification and functional prototype for a delivery and catering mobile application.</a:t>
            </a:r>
            <a:endParaRPr lang="en-US" sz="1500" b="1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500" b="1" i="0">
                <a:effectLst/>
                <a:latin typeface="Söhne"/>
              </a:rPr>
              <a:t>Partial goals</a:t>
            </a:r>
            <a:r>
              <a:rPr lang="en-US" sz="1500">
                <a:latin typeface="Söhne"/>
              </a:rPr>
              <a:t>:</a:t>
            </a:r>
          </a:p>
          <a:p>
            <a:r>
              <a:rPr lang="en-US" sz="1500">
                <a:latin typeface="Söhne"/>
              </a:rPr>
              <a:t>Conduct usability testing</a:t>
            </a:r>
          </a:p>
          <a:p>
            <a:r>
              <a:rPr lang="en-US" sz="1500">
                <a:latin typeface="Söhne"/>
              </a:rPr>
              <a:t> Application should contain features:</a:t>
            </a:r>
          </a:p>
          <a:p>
            <a:pPr marL="742950" lvl="1" indent="-285750"/>
            <a:r>
              <a:rPr lang="en-US" sz="1500">
                <a:latin typeface="Söhne"/>
              </a:rPr>
              <a:t>Online menu in the catering place</a:t>
            </a:r>
          </a:p>
          <a:p>
            <a:pPr marL="742950" lvl="1" indent="-285750"/>
            <a:r>
              <a:rPr lang="en-US" sz="1500">
                <a:latin typeface="Söhne"/>
              </a:rPr>
              <a:t>Delivery</a:t>
            </a:r>
          </a:p>
          <a:p>
            <a:pPr marL="742950" lvl="1" indent="-285750"/>
            <a:r>
              <a:rPr lang="en-US" sz="1500">
                <a:latin typeface="Söhne"/>
              </a:rPr>
              <a:t>Table reservation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1" i="0">
                <a:effectLst/>
                <a:latin typeface="Söhne"/>
              </a:rPr>
              <a:t>Methodology</a:t>
            </a:r>
            <a:r>
              <a:rPr lang="en-US" sz="1500" b="0" i="0">
                <a:effectLst/>
                <a:latin typeface="Söhne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b="0" i="0">
                <a:effectLst/>
                <a:latin typeface="Söhne"/>
              </a:rPr>
              <a:t>Analyze existing solutions through study of literature sources and analysis of similar software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b="0" i="0">
                <a:effectLst/>
                <a:latin typeface="Söhne"/>
              </a:rPr>
              <a:t>Test prototype on real users via Usability testing methods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b="0" i="0">
                <a:effectLst/>
                <a:latin typeface="Söhne"/>
              </a:rPr>
              <a:t>Focus on UI specification for application, functional prototype creation, and usability testing</a:t>
            </a: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879069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46C0D-7A00-F3B8-63BF-E348C2A6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/>
              <a:t>Theoretical Part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02C24D2-CC21-59A0-408E-F39BF6C168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731529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5428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D6091-B5F8-823F-04B7-68D315E5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/>
              <a:t>Practical Part: Use of Methods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5B4EF300-E478-6B5D-0392-C5C20D7736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73429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1771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082622D-AAF3-4897-8629-FC918530D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EDAE0C-C856-AABF-46A1-96D9E6A8CD7B}"/>
              </a:ext>
            </a:extLst>
          </p:cNvPr>
          <p:cNvSpPr txBox="1">
            <a:spLocks/>
          </p:cNvSpPr>
          <p:nvPr/>
        </p:nvSpPr>
        <p:spPr>
          <a:xfrm>
            <a:off x="1046746" y="641850"/>
            <a:ext cx="3611880" cy="1535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/>
              <a:t>Practical Part: Data Collection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51AB7BB-0B8D-5C48-7C15-AECC4B81ED68}"/>
              </a:ext>
            </a:extLst>
          </p:cNvPr>
          <p:cNvSpPr txBox="1">
            <a:spLocks/>
          </p:cNvSpPr>
          <p:nvPr/>
        </p:nvSpPr>
        <p:spPr>
          <a:xfrm>
            <a:off x="5300640" y="641850"/>
            <a:ext cx="6053160" cy="1535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Usability testing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Testing process</a:t>
            </a:r>
          </a:p>
        </p:txBody>
      </p:sp>
      <p:pic>
        <p:nvPicPr>
          <p:cNvPr id="8" name="Content Placeholder 7" descr="Chart, bar chart&#10;&#10;Description automatically generated">
            <a:extLst>
              <a:ext uri="{FF2B5EF4-FFF2-40B4-BE49-F238E27FC236}">
                <a16:creationId xmlns:a16="http://schemas.microsoft.com/office/drawing/2014/main" id="{11038AC7-BD4B-78E3-4065-9D5812CAA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8" r="1" b="40"/>
          <a:stretch/>
        </p:blipFill>
        <p:spPr bwMode="auto">
          <a:xfrm>
            <a:off x="554416" y="2731167"/>
            <a:ext cx="11167447" cy="3484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4328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80EF12A-5A1B-8DEA-9D5D-E33DBB9C475D}"/>
              </a:ext>
            </a:extLst>
          </p:cNvPr>
          <p:cNvSpPr/>
          <p:nvPr/>
        </p:nvSpPr>
        <p:spPr>
          <a:xfrm>
            <a:off x="0" y="-34643"/>
            <a:ext cx="6885992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2ECDBDAC-153A-3913-173B-1AF49E568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3232" y="363894"/>
            <a:ext cx="4544009" cy="58130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Results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Usability testing results</a:t>
            </a:r>
          </a:p>
          <a:p>
            <a:r>
              <a:rPr lang="en-US" dirty="0"/>
              <a:t>Modifications on found issues</a:t>
            </a:r>
          </a:p>
          <a:p>
            <a:r>
              <a:rPr lang="en-US" dirty="0"/>
              <a:t>Functional prototype</a:t>
            </a:r>
          </a:p>
          <a:p>
            <a:r>
              <a:rPr lang="en-US" dirty="0"/>
              <a:t>Conclusion</a:t>
            </a:r>
          </a:p>
        </p:txBody>
      </p:sp>
      <p:pic>
        <p:nvPicPr>
          <p:cNvPr id="15" name="Picture 14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66D8F67F-0E40-3699-7B79-591D7D4D2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07" y="179263"/>
            <a:ext cx="1569438" cy="3182171"/>
          </a:xfrm>
          <a:prstGeom prst="rect">
            <a:avLst/>
          </a:prstGeom>
        </p:spPr>
      </p:pic>
      <p:pic>
        <p:nvPicPr>
          <p:cNvPr id="21" name="Content Placeholder 3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5E0BA16A-A48C-FBB8-90CC-C66C8D7B9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6" y="212347"/>
            <a:ext cx="1536805" cy="3116005"/>
          </a:xfrm>
          <a:prstGeom prst="rect">
            <a:avLst/>
          </a:prstGeom>
        </p:spPr>
      </p:pic>
      <p:pic>
        <p:nvPicPr>
          <p:cNvPr id="22" name="Content Placeholder 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25B42277-CB84-2437-59AE-413447FEF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17" y="194142"/>
            <a:ext cx="1595423" cy="3234858"/>
          </a:xfrm>
          <a:prstGeom prst="rect">
            <a:avLst/>
          </a:prstGeom>
        </p:spPr>
      </p:pic>
      <p:pic>
        <p:nvPicPr>
          <p:cNvPr id="13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CAB07DB-3D7C-B370-443B-42AFC6D8E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52" y="194142"/>
            <a:ext cx="1547500" cy="31376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Picture 16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EDC12B7D-6195-5BEC-7944-134739287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6" y="3384169"/>
            <a:ext cx="1468144" cy="2976788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F3371D9-94ED-12F7-1F7A-D9596F8DB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98" y="3424072"/>
            <a:ext cx="1468144" cy="297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46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3005</TotalTime>
  <Words>182</Words>
  <Application>Microsoft Office PowerPoint</Application>
  <PresentationFormat>Widescreen</PresentationFormat>
  <Paragraphs>40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Söhne</vt:lpstr>
      <vt:lpstr>Arial</vt:lpstr>
      <vt:lpstr>Calibri</vt:lpstr>
      <vt:lpstr>Calibri Light</vt:lpstr>
      <vt:lpstr>Open Sans</vt:lpstr>
      <vt:lpstr>Office Theme</vt:lpstr>
      <vt:lpstr>UI Specification for delivery/catering application  </vt:lpstr>
      <vt:lpstr>Objectives and methodology of work</vt:lpstr>
      <vt:lpstr>Theoretical Part</vt:lpstr>
      <vt:lpstr>Practical Part: Use of Methods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Imangaliyev Yernar (S-PEF)</dc:creator>
  <cp:lastModifiedBy>Imangaliyev Yernar (S-PEF)</cp:lastModifiedBy>
  <cp:revision>6</cp:revision>
  <dcterms:created xsi:type="dcterms:W3CDTF">2023-03-07T03:13:58Z</dcterms:created>
  <dcterms:modified xsi:type="dcterms:W3CDTF">2023-03-15T11:50:13Z</dcterms:modified>
</cp:coreProperties>
</file>