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933" r:id="rId1"/>
  </p:sldMasterIdLst>
  <p:notesMasterIdLst>
    <p:notesMasterId r:id="rId24"/>
  </p:notesMasterIdLst>
  <p:sldIdLst>
    <p:sldId id="256" r:id="rId2"/>
    <p:sldId id="258" r:id="rId3"/>
    <p:sldId id="259" r:id="rId4"/>
    <p:sldId id="317" r:id="rId5"/>
    <p:sldId id="260" r:id="rId6"/>
    <p:sldId id="316" r:id="rId7"/>
    <p:sldId id="311" r:id="rId8"/>
    <p:sldId id="285" r:id="rId9"/>
    <p:sldId id="319" r:id="rId10"/>
    <p:sldId id="320" r:id="rId11"/>
    <p:sldId id="321" r:id="rId12"/>
    <p:sldId id="322" r:id="rId13"/>
    <p:sldId id="279" r:id="rId14"/>
    <p:sldId id="277" r:id="rId15"/>
    <p:sldId id="313" r:id="rId16"/>
    <p:sldId id="318" r:id="rId17"/>
    <p:sldId id="326" r:id="rId18"/>
    <p:sldId id="282" r:id="rId19"/>
    <p:sldId id="323" r:id="rId20"/>
    <p:sldId id="325" r:id="rId21"/>
    <p:sldId id="312" r:id="rId22"/>
    <p:sldId id="289" r:id="rId23"/>
  </p:sldIdLst>
  <p:sldSz cx="9144000" cy="5143500" type="screen16x9"/>
  <p:notesSz cx="6858000" cy="9144000"/>
  <p:embeddedFontLst>
    <p:embeddedFont>
      <p:font typeface="Amethysta" panose="020B0604020202020204" charset="0"/>
      <p:regular r:id="rId25"/>
    </p:embeddedFont>
    <p:embeddedFont>
      <p:font typeface="Bebas Neue" panose="020B0606020202050201" pitchFamily="34" charset="0"/>
      <p:regular r:id="rId26"/>
    </p:embeddedFont>
    <p:embeddedFont>
      <p:font typeface="Century Gothic" panose="020B0502020202020204" pitchFamily="34" charset="0"/>
      <p:regular r:id="rId27"/>
      <p:bold r:id="rId28"/>
      <p:italic r:id="rId29"/>
      <p:boldItalic r:id="rId30"/>
    </p:embeddedFont>
    <p:embeddedFont>
      <p:font typeface="Open Sans" panose="020B0606030504020204" pitchFamily="34" charset="0"/>
      <p:regular r:id="rId31"/>
      <p:bold r:id="rId32"/>
      <p:italic r:id="rId33"/>
      <p:boldItalic r:id="rId34"/>
    </p:embeddedFont>
    <p:embeddedFont>
      <p:font typeface="Wingdings 3" panose="05040102010807070707" pitchFamily="18" charset="2"/>
      <p:regular r:id="rId3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8A84"/>
    <a:srgbClr val="1C76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77D3EF-00D6-42D1-A819-31D13DE523AE}" v="2" dt="2024-03-24T14:48:54.979"/>
  </p1510:revLst>
</p1510:revInfo>
</file>

<file path=ppt/tableStyles.xml><?xml version="1.0" encoding="utf-8"?>
<a:tblStyleLst xmlns:a="http://schemas.openxmlformats.org/drawingml/2006/main" def="{AE634AC8-3F56-4F3E-B032-FDD242E8152C}">
  <a:tblStyle styleId="{AE634AC8-3F56-4F3E-B032-FDD242E8152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09" autoAdjust="0"/>
    <p:restoredTop sz="94660"/>
  </p:normalViewPr>
  <p:slideViewPr>
    <p:cSldViewPr snapToGrid="0">
      <p:cViewPr varScale="1">
        <p:scale>
          <a:sx n="78" d="100"/>
          <a:sy n="78" d="100"/>
        </p:scale>
        <p:origin x="88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dhin Madhu kp" userId="57a81287a45d1ea5" providerId="LiveId" clId="{1377D3EF-00D6-42D1-A819-31D13DE523AE}"/>
    <pc:docChg chg="undo custSel addSld delSld modSld sldOrd">
      <pc:chgData name="Sudhin Madhu kp" userId="57a81287a45d1ea5" providerId="LiveId" clId="{1377D3EF-00D6-42D1-A819-31D13DE523AE}" dt="2024-03-24T15:05:59.982" v="409" actId="2696"/>
      <pc:docMkLst>
        <pc:docMk/>
      </pc:docMkLst>
      <pc:sldChg chg="addSp delSp modSp mod">
        <pc:chgData name="Sudhin Madhu kp" userId="57a81287a45d1ea5" providerId="LiveId" clId="{1377D3EF-00D6-42D1-A819-31D13DE523AE}" dt="2024-03-24T15:01:58.927" v="382" actId="478"/>
        <pc:sldMkLst>
          <pc:docMk/>
          <pc:sldMk cId="0" sldId="258"/>
        </pc:sldMkLst>
        <pc:spChg chg="add mod">
          <ac:chgData name="Sudhin Madhu kp" userId="57a81287a45d1ea5" providerId="LiveId" clId="{1377D3EF-00D6-42D1-A819-31D13DE523AE}" dt="2024-03-24T14:16:36.391" v="87" actId="255"/>
          <ac:spMkLst>
            <pc:docMk/>
            <pc:sldMk cId="0" sldId="258"/>
            <ac:spMk id="3" creationId="{AC7C26AA-A62D-4DE8-0E8D-AC760B623192}"/>
          </ac:spMkLst>
        </pc:spChg>
        <pc:spChg chg="add del mod">
          <ac:chgData name="Sudhin Madhu kp" userId="57a81287a45d1ea5" providerId="LiveId" clId="{1377D3EF-00D6-42D1-A819-31D13DE523AE}" dt="2024-03-24T15:01:54.256" v="381" actId="478"/>
          <ac:spMkLst>
            <pc:docMk/>
            <pc:sldMk cId="0" sldId="258"/>
            <ac:spMk id="5" creationId="{D46A729A-F398-DCAF-0BF1-16D2433EE3AA}"/>
          </ac:spMkLst>
        </pc:spChg>
        <pc:spChg chg="add del mod">
          <ac:chgData name="Sudhin Madhu kp" userId="57a81287a45d1ea5" providerId="LiveId" clId="{1377D3EF-00D6-42D1-A819-31D13DE523AE}" dt="2024-03-24T15:01:58.927" v="382" actId="478"/>
          <ac:spMkLst>
            <pc:docMk/>
            <pc:sldMk cId="0" sldId="258"/>
            <ac:spMk id="7" creationId="{E61E713D-6774-3479-2003-EA2F7F1F875F}"/>
          </ac:spMkLst>
        </pc:spChg>
        <pc:spChg chg="mod">
          <ac:chgData name="Sudhin Madhu kp" userId="57a81287a45d1ea5" providerId="LiveId" clId="{1377D3EF-00D6-42D1-A819-31D13DE523AE}" dt="2024-03-24T15:01:00.127" v="377" actId="20577"/>
          <ac:spMkLst>
            <pc:docMk/>
            <pc:sldMk cId="0" sldId="258"/>
            <ac:spMk id="45" creationId="{52C3FAFA-C126-474D-BF8D-7F961B234670}"/>
          </ac:spMkLst>
        </pc:spChg>
        <pc:spChg chg="del mod">
          <ac:chgData name="Sudhin Madhu kp" userId="57a81287a45d1ea5" providerId="LiveId" clId="{1377D3EF-00D6-42D1-A819-31D13DE523AE}" dt="2024-03-24T14:17:45.556" v="111" actId="478"/>
          <ac:spMkLst>
            <pc:docMk/>
            <pc:sldMk cId="0" sldId="258"/>
            <ac:spMk id="46" creationId="{E5F65019-3A9F-4604-8FFB-D67F7FCEA7AE}"/>
          </ac:spMkLst>
        </pc:spChg>
        <pc:spChg chg="del mod">
          <ac:chgData name="Sudhin Madhu kp" userId="57a81287a45d1ea5" providerId="LiveId" clId="{1377D3EF-00D6-42D1-A819-31D13DE523AE}" dt="2024-03-24T14:17:58.534" v="114" actId="478"/>
          <ac:spMkLst>
            <pc:docMk/>
            <pc:sldMk cId="0" sldId="258"/>
            <ac:spMk id="48" creationId="{2148932F-F3F3-472F-BBF6-3BF467E809C6}"/>
          </ac:spMkLst>
        </pc:spChg>
        <pc:spChg chg="mod">
          <ac:chgData name="Sudhin Madhu kp" userId="57a81287a45d1ea5" providerId="LiveId" clId="{1377D3EF-00D6-42D1-A819-31D13DE523AE}" dt="2024-03-24T14:16:27.838" v="86" actId="255"/>
          <ac:spMkLst>
            <pc:docMk/>
            <pc:sldMk cId="0" sldId="258"/>
            <ac:spMk id="51" creationId="{D8CCC3E5-6613-4F42-842D-857921915591}"/>
          </ac:spMkLst>
        </pc:spChg>
        <pc:spChg chg="mod">
          <ac:chgData name="Sudhin Madhu kp" userId="57a81287a45d1ea5" providerId="LiveId" clId="{1377D3EF-00D6-42D1-A819-31D13DE523AE}" dt="2024-03-24T14:16:15.045" v="84" actId="255"/>
          <ac:spMkLst>
            <pc:docMk/>
            <pc:sldMk cId="0" sldId="258"/>
            <ac:spMk id="358" creationId="{00000000-0000-0000-0000-000000000000}"/>
          </ac:spMkLst>
        </pc:spChg>
        <pc:spChg chg="del mod">
          <ac:chgData name="Sudhin Madhu kp" userId="57a81287a45d1ea5" providerId="LiveId" clId="{1377D3EF-00D6-42D1-A819-31D13DE523AE}" dt="2024-03-24T15:01:47.681" v="379" actId="478"/>
          <ac:spMkLst>
            <pc:docMk/>
            <pc:sldMk cId="0" sldId="258"/>
            <ac:spMk id="361" creationId="{00000000-0000-0000-0000-000000000000}"/>
          </ac:spMkLst>
        </pc:spChg>
        <pc:spChg chg="mod">
          <ac:chgData name="Sudhin Madhu kp" userId="57a81287a45d1ea5" providerId="LiveId" clId="{1377D3EF-00D6-42D1-A819-31D13DE523AE}" dt="2024-03-24T14:16:22.259" v="85" actId="255"/>
          <ac:spMkLst>
            <pc:docMk/>
            <pc:sldMk cId="0" sldId="258"/>
            <ac:spMk id="364" creationId="{00000000-0000-0000-0000-000000000000}"/>
          </ac:spMkLst>
        </pc:spChg>
        <pc:spChg chg="mod">
          <ac:chgData name="Sudhin Madhu kp" userId="57a81287a45d1ea5" providerId="LiveId" clId="{1377D3EF-00D6-42D1-A819-31D13DE523AE}" dt="2024-03-24T14:17:27.371" v="99" actId="20577"/>
          <ac:spMkLst>
            <pc:docMk/>
            <pc:sldMk cId="0" sldId="258"/>
            <ac:spMk id="367" creationId="{00000000-0000-0000-0000-000000000000}"/>
          </ac:spMkLst>
        </pc:spChg>
        <pc:spChg chg="del">
          <ac:chgData name="Sudhin Madhu kp" userId="57a81287a45d1ea5" providerId="LiveId" clId="{1377D3EF-00D6-42D1-A819-31D13DE523AE}" dt="2024-03-24T14:13:41.071" v="1" actId="478"/>
          <ac:spMkLst>
            <pc:docMk/>
            <pc:sldMk cId="0" sldId="258"/>
            <ac:spMk id="370" creationId="{00000000-0000-0000-0000-000000000000}"/>
          </ac:spMkLst>
        </pc:spChg>
        <pc:spChg chg="del">
          <ac:chgData name="Sudhin Madhu kp" userId="57a81287a45d1ea5" providerId="LiveId" clId="{1377D3EF-00D6-42D1-A819-31D13DE523AE}" dt="2024-03-24T15:01:44.515" v="378" actId="478"/>
          <ac:spMkLst>
            <pc:docMk/>
            <pc:sldMk cId="0" sldId="258"/>
            <ac:spMk id="372" creationId="{00000000-0000-0000-0000-000000000000}"/>
          </ac:spMkLst>
        </pc:spChg>
        <pc:cxnChg chg="del">
          <ac:chgData name="Sudhin Madhu kp" userId="57a81287a45d1ea5" providerId="LiveId" clId="{1377D3EF-00D6-42D1-A819-31D13DE523AE}" dt="2024-03-24T14:17:50.022" v="112" actId="478"/>
          <ac:cxnSpMkLst>
            <pc:docMk/>
            <pc:sldMk cId="0" sldId="258"/>
            <ac:cxnSpMk id="47" creationId="{1363A22E-A2C9-41D1-8C70-23D54C001D83}"/>
          </ac:cxnSpMkLst>
        </pc:cxnChg>
        <pc:cxnChg chg="mod">
          <ac:chgData name="Sudhin Madhu kp" userId="57a81287a45d1ea5" providerId="LiveId" clId="{1377D3EF-00D6-42D1-A819-31D13DE523AE}" dt="2024-03-24T14:15:02.612" v="34" actId="1076"/>
          <ac:cxnSpMkLst>
            <pc:docMk/>
            <pc:sldMk cId="0" sldId="258"/>
            <ac:cxnSpMk id="376" creationId="{00000000-0000-0000-0000-000000000000}"/>
          </ac:cxnSpMkLst>
        </pc:cxnChg>
        <pc:cxnChg chg="del">
          <ac:chgData name="Sudhin Madhu kp" userId="57a81287a45d1ea5" providerId="LiveId" clId="{1377D3EF-00D6-42D1-A819-31D13DE523AE}" dt="2024-03-24T15:01:50.094" v="380" actId="478"/>
          <ac:cxnSpMkLst>
            <pc:docMk/>
            <pc:sldMk cId="0" sldId="258"/>
            <ac:cxnSpMk id="382" creationId="{00000000-0000-0000-0000-000000000000}"/>
          </ac:cxnSpMkLst>
        </pc:cxnChg>
      </pc:sldChg>
      <pc:sldChg chg="modSp mod">
        <pc:chgData name="Sudhin Madhu kp" userId="57a81287a45d1ea5" providerId="LiveId" clId="{1377D3EF-00D6-42D1-A819-31D13DE523AE}" dt="2024-03-24T14:24:03.534" v="185" actId="20577"/>
        <pc:sldMkLst>
          <pc:docMk/>
          <pc:sldMk cId="0" sldId="259"/>
        </pc:sldMkLst>
        <pc:spChg chg="mod">
          <ac:chgData name="Sudhin Madhu kp" userId="57a81287a45d1ea5" providerId="LiveId" clId="{1377D3EF-00D6-42D1-A819-31D13DE523AE}" dt="2024-03-24T14:24:03.534" v="185" actId="20577"/>
          <ac:spMkLst>
            <pc:docMk/>
            <pc:sldMk cId="0" sldId="259"/>
            <ac:spMk id="393" creationId="{00000000-0000-0000-0000-000000000000}"/>
          </ac:spMkLst>
        </pc:spChg>
      </pc:sldChg>
      <pc:sldChg chg="modSp mod">
        <pc:chgData name="Sudhin Madhu kp" userId="57a81287a45d1ea5" providerId="LiveId" clId="{1377D3EF-00D6-42D1-A819-31D13DE523AE}" dt="2024-03-24T14:25:33.917" v="190" actId="20577"/>
        <pc:sldMkLst>
          <pc:docMk/>
          <pc:sldMk cId="0" sldId="260"/>
        </pc:sldMkLst>
        <pc:spChg chg="mod">
          <ac:chgData name="Sudhin Madhu kp" userId="57a81287a45d1ea5" providerId="LiveId" clId="{1377D3EF-00D6-42D1-A819-31D13DE523AE}" dt="2024-03-24T14:25:33.917" v="190" actId="20577"/>
          <ac:spMkLst>
            <pc:docMk/>
            <pc:sldMk cId="0" sldId="260"/>
            <ac:spMk id="400" creationId="{00000000-0000-0000-0000-000000000000}"/>
          </ac:spMkLst>
        </pc:spChg>
      </pc:sldChg>
      <pc:sldChg chg="modSp del mod">
        <pc:chgData name="Sudhin Madhu kp" userId="57a81287a45d1ea5" providerId="LiveId" clId="{1377D3EF-00D6-42D1-A819-31D13DE523AE}" dt="2024-03-24T15:00:38.036" v="376" actId="47"/>
        <pc:sldMkLst>
          <pc:docMk/>
          <pc:sldMk cId="0" sldId="275"/>
        </pc:sldMkLst>
        <pc:spChg chg="mod">
          <ac:chgData name="Sudhin Madhu kp" userId="57a81287a45d1ea5" providerId="LiveId" clId="{1377D3EF-00D6-42D1-A819-31D13DE523AE}" dt="2024-03-24T14:50:18.444" v="327" actId="1036"/>
          <ac:spMkLst>
            <pc:docMk/>
            <pc:sldMk cId="0" sldId="275"/>
            <ac:spMk id="686" creationId="{00000000-0000-0000-0000-000000000000}"/>
          </ac:spMkLst>
        </pc:spChg>
        <pc:spChg chg="mod">
          <ac:chgData name="Sudhin Madhu kp" userId="57a81287a45d1ea5" providerId="LiveId" clId="{1377D3EF-00D6-42D1-A819-31D13DE523AE}" dt="2024-03-24T14:50:20.650" v="328" actId="1036"/>
          <ac:spMkLst>
            <pc:docMk/>
            <pc:sldMk cId="0" sldId="275"/>
            <ac:spMk id="691" creationId="{00000000-0000-0000-0000-000000000000}"/>
          </ac:spMkLst>
        </pc:spChg>
      </pc:sldChg>
      <pc:sldChg chg="modSp mod">
        <pc:chgData name="Sudhin Madhu kp" userId="57a81287a45d1ea5" providerId="LiveId" clId="{1377D3EF-00D6-42D1-A819-31D13DE523AE}" dt="2024-03-24T14:31:07.297" v="227" actId="207"/>
        <pc:sldMkLst>
          <pc:docMk/>
          <pc:sldMk cId="0" sldId="279"/>
        </pc:sldMkLst>
        <pc:spChg chg="mod">
          <ac:chgData name="Sudhin Madhu kp" userId="57a81287a45d1ea5" providerId="LiveId" clId="{1377D3EF-00D6-42D1-A819-31D13DE523AE}" dt="2024-03-24T14:31:07.297" v="227" actId="207"/>
          <ac:spMkLst>
            <pc:docMk/>
            <pc:sldMk cId="0" sldId="279"/>
            <ac:spMk id="795" creationId="{00000000-0000-0000-0000-000000000000}"/>
          </ac:spMkLst>
        </pc:spChg>
        <pc:spChg chg="mod">
          <ac:chgData name="Sudhin Madhu kp" userId="57a81287a45d1ea5" providerId="LiveId" clId="{1377D3EF-00D6-42D1-A819-31D13DE523AE}" dt="2024-03-24T14:30:53.910" v="225" actId="207"/>
          <ac:spMkLst>
            <pc:docMk/>
            <pc:sldMk cId="0" sldId="279"/>
            <ac:spMk id="797" creationId="{00000000-0000-0000-0000-000000000000}"/>
          </ac:spMkLst>
        </pc:spChg>
        <pc:spChg chg="mod">
          <ac:chgData name="Sudhin Madhu kp" userId="57a81287a45d1ea5" providerId="LiveId" clId="{1377D3EF-00D6-42D1-A819-31D13DE523AE}" dt="2024-03-24T14:30:34.208" v="223"/>
          <ac:spMkLst>
            <pc:docMk/>
            <pc:sldMk cId="0" sldId="279"/>
            <ac:spMk id="800" creationId="{00000000-0000-0000-0000-000000000000}"/>
          </ac:spMkLst>
        </pc:spChg>
      </pc:sldChg>
      <pc:sldChg chg="delSp modSp mod">
        <pc:chgData name="Sudhin Madhu kp" userId="57a81287a45d1ea5" providerId="LiveId" clId="{1377D3EF-00D6-42D1-A819-31D13DE523AE}" dt="2024-03-24T14:52:25.595" v="336" actId="20577"/>
        <pc:sldMkLst>
          <pc:docMk/>
          <pc:sldMk cId="0" sldId="282"/>
        </pc:sldMkLst>
        <pc:spChg chg="del mod">
          <ac:chgData name="Sudhin Madhu kp" userId="57a81287a45d1ea5" providerId="LiveId" clId="{1377D3EF-00D6-42D1-A819-31D13DE523AE}" dt="2024-03-24T14:52:06.246" v="333" actId="478"/>
          <ac:spMkLst>
            <pc:docMk/>
            <pc:sldMk cId="0" sldId="282"/>
            <ac:spMk id="2" creationId="{E3C3377E-353B-84FD-A106-A964A4E45275}"/>
          </ac:spMkLst>
        </pc:spChg>
        <pc:spChg chg="mod">
          <ac:chgData name="Sudhin Madhu kp" userId="57a81287a45d1ea5" providerId="LiveId" clId="{1377D3EF-00D6-42D1-A819-31D13DE523AE}" dt="2024-03-24T14:33:07.299" v="228" actId="20577"/>
          <ac:spMkLst>
            <pc:docMk/>
            <pc:sldMk cId="0" sldId="282"/>
            <ac:spMk id="879" creationId="{00000000-0000-0000-0000-000000000000}"/>
          </ac:spMkLst>
        </pc:spChg>
        <pc:spChg chg="mod">
          <ac:chgData name="Sudhin Madhu kp" userId="57a81287a45d1ea5" providerId="LiveId" clId="{1377D3EF-00D6-42D1-A819-31D13DE523AE}" dt="2024-03-24T14:52:25.595" v="336" actId="20577"/>
          <ac:spMkLst>
            <pc:docMk/>
            <pc:sldMk cId="0" sldId="282"/>
            <ac:spMk id="884" creationId="{00000000-0000-0000-0000-000000000000}"/>
          </ac:spMkLst>
        </pc:spChg>
      </pc:sldChg>
      <pc:sldChg chg="modSp mod">
        <pc:chgData name="Sudhin Madhu kp" userId="57a81287a45d1ea5" providerId="LiveId" clId="{1377D3EF-00D6-42D1-A819-31D13DE523AE}" dt="2024-03-24T14:27:54.437" v="213" actId="20577"/>
        <pc:sldMkLst>
          <pc:docMk/>
          <pc:sldMk cId="0" sldId="285"/>
        </pc:sldMkLst>
        <pc:spChg chg="mod">
          <ac:chgData name="Sudhin Madhu kp" userId="57a81287a45d1ea5" providerId="LiveId" clId="{1377D3EF-00D6-42D1-A819-31D13DE523AE}" dt="2024-03-24T14:27:54.437" v="213" actId="20577"/>
          <ac:spMkLst>
            <pc:docMk/>
            <pc:sldMk cId="0" sldId="285"/>
            <ac:spMk id="3" creationId="{08872ADD-5576-D59A-6BF4-B2DC0209DCD5}"/>
          </ac:spMkLst>
        </pc:spChg>
      </pc:sldChg>
      <pc:sldChg chg="modSp mod">
        <pc:chgData name="Sudhin Madhu kp" userId="57a81287a45d1ea5" providerId="LiveId" clId="{1377D3EF-00D6-42D1-A819-31D13DE523AE}" dt="2024-03-24T14:26:32.596" v="209" actId="20577"/>
        <pc:sldMkLst>
          <pc:docMk/>
          <pc:sldMk cId="2451473784" sldId="311"/>
        </pc:sldMkLst>
        <pc:spChg chg="mod">
          <ac:chgData name="Sudhin Madhu kp" userId="57a81287a45d1ea5" providerId="LiveId" clId="{1377D3EF-00D6-42D1-A819-31D13DE523AE}" dt="2024-03-24T14:26:32.596" v="209" actId="20577"/>
          <ac:spMkLst>
            <pc:docMk/>
            <pc:sldMk cId="2451473784" sldId="311"/>
            <ac:spMk id="4" creationId="{7ED2F0ED-3814-116C-ED9D-B97EDCC4A9BC}"/>
          </ac:spMkLst>
        </pc:spChg>
      </pc:sldChg>
      <pc:sldChg chg="modSp mod">
        <pc:chgData name="Sudhin Madhu kp" userId="57a81287a45d1ea5" providerId="LiveId" clId="{1377D3EF-00D6-42D1-A819-31D13DE523AE}" dt="2024-03-24T15:00:12.580" v="375" actId="14100"/>
        <pc:sldMkLst>
          <pc:docMk/>
          <pc:sldMk cId="1765779732" sldId="312"/>
        </pc:sldMkLst>
        <pc:spChg chg="mod">
          <ac:chgData name="Sudhin Madhu kp" userId="57a81287a45d1ea5" providerId="LiveId" clId="{1377D3EF-00D6-42D1-A819-31D13DE523AE}" dt="2024-03-24T15:00:12.580" v="375" actId="14100"/>
          <ac:spMkLst>
            <pc:docMk/>
            <pc:sldMk cId="1765779732" sldId="312"/>
            <ac:spMk id="1408" creationId="{00000000-0000-0000-0000-000000000000}"/>
          </ac:spMkLst>
        </pc:spChg>
      </pc:sldChg>
      <pc:sldChg chg="modSp mod">
        <pc:chgData name="Sudhin Madhu kp" userId="57a81287a45d1ea5" providerId="LiveId" clId="{1377D3EF-00D6-42D1-A819-31D13DE523AE}" dt="2024-03-24T14:49:39.023" v="325" actId="255"/>
        <pc:sldMkLst>
          <pc:docMk/>
          <pc:sldMk cId="3349811787" sldId="313"/>
        </pc:sldMkLst>
        <pc:spChg chg="mod">
          <ac:chgData name="Sudhin Madhu kp" userId="57a81287a45d1ea5" providerId="LiveId" clId="{1377D3EF-00D6-42D1-A819-31D13DE523AE}" dt="2024-03-24T14:49:39.023" v="325" actId="255"/>
          <ac:spMkLst>
            <pc:docMk/>
            <pc:sldMk cId="3349811787" sldId="313"/>
            <ac:spMk id="2" creationId="{3BAD8D85-1697-DDEA-D44B-2BD2E87AAC0A}"/>
          </ac:spMkLst>
        </pc:spChg>
        <pc:spChg chg="mod">
          <ac:chgData name="Sudhin Madhu kp" userId="57a81287a45d1ea5" providerId="LiveId" clId="{1377D3EF-00D6-42D1-A819-31D13DE523AE}" dt="2024-03-24T14:36:40.768" v="249" actId="14100"/>
          <ac:spMkLst>
            <pc:docMk/>
            <pc:sldMk cId="3349811787" sldId="313"/>
            <ac:spMk id="5" creationId="{0A4D2AC7-0152-D642-887E-CC657B7642C7}"/>
          </ac:spMkLst>
        </pc:spChg>
        <pc:picChg chg="mod">
          <ac:chgData name="Sudhin Madhu kp" userId="57a81287a45d1ea5" providerId="LiveId" clId="{1377D3EF-00D6-42D1-A819-31D13DE523AE}" dt="2024-03-24T14:48:54.979" v="318" actId="14100"/>
          <ac:picMkLst>
            <pc:docMk/>
            <pc:sldMk cId="3349811787" sldId="313"/>
            <ac:picMk id="2054" creationId="{19D19F0C-84F9-42CA-BBC1-CC1B6824A9CA}"/>
          </ac:picMkLst>
        </pc:picChg>
      </pc:sldChg>
      <pc:sldChg chg="del">
        <pc:chgData name="Sudhin Madhu kp" userId="57a81287a45d1ea5" providerId="LiveId" clId="{1377D3EF-00D6-42D1-A819-31D13DE523AE}" dt="2024-03-24T14:50:42.774" v="329" actId="2696"/>
        <pc:sldMkLst>
          <pc:docMk/>
          <pc:sldMk cId="2052204470" sldId="314"/>
        </pc:sldMkLst>
      </pc:sldChg>
      <pc:sldChg chg="del">
        <pc:chgData name="Sudhin Madhu kp" userId="57a81287a45d1ea5" providerId="LiveId" clId="{1377D3EF-00D6-42D1-A819-31D13DE523AE}" dt="2024-03-24T14:50:51.075" v="330" actId="2696"/>
        <pc:sldMkLst>
          <pc:docMk/>
          <pc:sldMk cId="3022321237" sldId="315"/>
        </pc:sldMkLst>
      </pc:sldChg>
      <pc:sldChg chg="modSp mod">
        <pc:chgData name="Sudhin Madhu kp" userId="57a81287a45d1ea5" providerId="LiveId" clId="{1377D3EF-00D6-42D1-A819-31D13DE523AE}" dt="2024-03-24T14:25:05.409" v="188" actId="14100"/>
        <pc:sldMkLst>
          <pc:docMk/>
          <pc:sldMk cId="2063420948" sldId="317"/>
        </pc:sldMkLst>
        <pc:spChg chg="mod">
          <ac:chgData name="Sudhin Madhu kp" userId="57a81287a45d1ea5" providerId="LiveId" clId="{1377D3EF-00D6-42D1-A819-31D13DE523AE}" dt="2024-03-24T14:25:05.409" v="188" actId="14100"/>
          <ac:spMkLst>
            <pc:docMk/>
            <pc:sldMk cId="2063420948" sldId="317"/>
            <ac:spMk id="393" creationId="{00000000-0000-0000-0000-000000000000}"/>
          </ac:spMkLst>
        </pc:spChg>
      </pc:sldChg>
      <pc:sldChg chg="modSp add mod">
        <pc:chgData name="Sudhin Madhu kp" userId="57a81287a45d1ea5" providerId="LiveId" clId="{1377D3EF-00D6-42D1-A819-31D13DE523AE}" dt="2024-03-24T14:40:08.571" v="271" actId="14100"/>
        <pc:sldMkLst>
          <pc:docMk/>
          <pc:sldMk cId="4292684866" sldId="318"/>
        </pc:sldMkLst>
        <pc:spChg chg="mod">
          <ac:chgData name="Sudhin Madhu kp" userId="57a81287a45d1ea5" providerId="LiveId" clId="{1377D3EF-00D6-42D1-A819-31D13DE523AE}" dt="2024-03-24T14:40:08.571" v="271" actId="14100"/>
          <ac:spMkLst>
            <pc:docMk/>
            <pc:sldMk cId="4292684866" sldId="318"/>
            <ac:spMk id="2" creationId="{3BAD8D85-1697-DDEA-D44B-2BD2E87AAC0A}"/>
          </ac:spMkLst>
        </pc:spChg>
      </pc:sldChg>
      <pc:sldChg chg="modSp add mod">
        <pc:chgData name="Sudhin Madhu kp" userId="57a81287a45d1ea5" providerId="LiveId" clId="{1377D3EF-00D6-42D1-A819-31D13DE523AE}" dt="2024-03-24T14:43:30.256" v="277" actId="20577"/>
        <pc:sldMkLst>
          <pc:docMk/>
          <pc:sldMk cId="655786568" sldId="319"/>
        </pc:sldMkLst>
        <pc:spChg chg="mod">
          <ac:chgData name="Sudhin Madhu kp" userId="57a81287a45d1ea5" providerId="LiveId" clId="{1377D3EF-00D6-42D1-A819-31D13DE523AE}" dt="2024-03-24T14:43:30.256" v="277" actId="20577"/>
          <ac:spMkLst>
            <pc:docMk/>
            <pc:sldMk cId="655786568" sldId="319"/>
            <ac:spMk id="3" creationId="{08872ADD-5576-D59A-6BF4-B2DC0209DCD5}"/>
          </ac:spMkLst>
        </pc:spChg>
      </pc:sldChg>
      <pc:sldChg chg="modSp add mod">
        <pc:chgData name="Sudhin Madhu kp" userId="57a81287a45d1ea5" providerId="LiveId" clId="{1377D3EF-00D6-42D1-A819-31D13DE523AE}" dt="2024-03-24T14:44:58.135" v="290" actId="20577"/>
        <pc:sldMkLst>
          <pc:docMk/>
          <pc:sldMk cId="2020644812" sldId="320"/>
        </pc:sldMkLst>
        <pc:spChg chg="mod">
          <ac:chgData name="Sudhin Madhu kp" userId="57a81287a45d1ea5" providerId="LiveId" clId="{1377D3EF-00D6-42D1-A819-31D13DE523AE}" dt="2024-03-24T14:44:58.135" v="290" actId="20577"/>
          <ac:spMkLst>
            <pc:docMk/>
            <pc:sldMk cId="2020644812" sldId="320"/>
            <ac:spMk id="3" creationId="{08872ADD-5576-D59A-6BF4-B2DC0209DCD5}"/>
          </ac:spMkLst>
        </pc:spChg>
      </pc:sldChg>
      <pc:sldChg chg="modSp add mod">
        <pc:chgData name="Sudhin Madhu kp" userId="57a81287a45d1ea5" providerId="LiveId" clId="{1377D3EF-00D6-42D1-A819-31D13DE523AE}" dt="2024-03-24T14:46:45.449" v="312" actId="20577"/>
        <pc:sldMkLst>
          <pc:docMk/>
          <pc:sldMk cId="2263519015" sldId="321"/>
        </pc:sldMkLst>
        <pc:spChg chg="mod">
          <ac:chgData name="Sudhin Madhu kp" userId="57a81287a45d1ea5" providerId="LiveId" clId="{1377D3EF-00D6-42D1-A819-31D13DE523AE}" dt="2024-03-24T14:46:45.449" v="312" actId="20577"/>
          <ac:spMkLst>
            <pc:docMk/>
            <pc:sldMk cId="2263519015" sldId="321"/>
            <ac:spMk id="3" creationId="{08872ADD-5576-D59A-6BF4-B2DC0209DCD5}"/>
          </ac:spMkLst>
        </pc:spChg>
      </pc:sldChg>
      <pc:sldChg chg="modSp add mod">
        <pc:chgData name="Sudhin Madhu kp" userId="57a81287a45d1ea5" providerId="LiveId" clId="{1377D3EF-00D6-42D1-A819-31D13DE523AE}" dt="2024-03-24T14:48:03.929" v="316" actId="20577"/>
        <pc:sldMkLst>
          <pc:docMk/>
          <pc:sldMk cId="2568702276" sldId="322"/>
        </pc:sldMkLst>
        <pc:spChg chg="mod">
          <ac:chgData name="Sudhin Madhu kp" userId="57a81287a45d1ea5" providerId="LiveId" clId="{1377D3EF-00D6-42D1-A819-31D13DE523AE}" dt="2024-03-24T14:48:03.929" v="316" actId="20577"/>
          <ac:spMkLst>
            <pc:docMk/>
            <pc:sldMk cId="2568702276" sldId="322"/>
            <ac:spMk id="3" creationId="{08872ADD-5576-D59A-6BF4-B2DC0209DCD5}"/>
          </ac:spMkLst>
        </pc:spChg>
      </pc:sldChg>
      <pc:sldChg chg="modSp add mod">
        <pc:chgData name="Sudhin Madhu kp" userId="57a81287a45d1ea5" providerId="LiveId" clId="{1377D3EF-00D6-42D1-A819-31D13DE523AE}" dt="2024-03-24T15:05:29.098" v="408" actId="20577"/>
        <pc:sldMkLst>
          <pc:docMk/>
          <pc:sldMk cId="1478700445" sldId="323"/>
        </pc:sldMkLst>
        <pc:spChg chg="mod">
          <ac:chgData name="Sudhin Madhu kp" userId="57a81287a45d1ea5" providerId="LiveId" clId="{1377D3EF-00D6-42D1-A819-31D13DE523AE}" dt="2024-03-24T15:05:29.098" v="408" actId="20577"/>
          <ac:spMkLst>
            <pc:docMk/>
            <pc:sldMk cId="1478700445" sldId="323"/>
            <ac:spMk id="884" creationId="{00000000-0000-0000-0000-000000000000}"/>
          </ac:spMkLst>
        </pc:spChg>
      </pc:sldChg>
      <pc:sldChg chg="add del">
        <pc:chgData name="Sudhin Madhu kp" userId="57a81287a45d1ea5" providerId="LiveId" clId="{1377D3EF-00D6-42D1-A819-31D13DE523AE}" dt="2024-03-24T15:05:59.982" v="409" actId="2696"/>
        <pc:sldMkLst>
          <pc:docMk/>
          <pc:sldMk cId="2002665146" sldId="324"/>
        </pc:sldMkLst>
      </pc:sldChg>
      <pc:sldChg chg="modSp add mod">
        <pc:chgData name="Sudhin Madhu kp" userId="57a81287a45d1ea5" providerId="LiveId" clId="{1377D3EF-00D6-42D1-A819-31D13DE523AE}" dt="2024-03-24T14:57:39.371" v="369" actId="20577"/>
        <pc:sldMkLst>
          <pc:docMk/>
          <pc:sldMk cId="18039261" sldId="325"/>
        </pc:sldMkLst>
        <pc:spChg chg="mod">
          <ac:chgData name="Sudhin Madhu kp" userId="57a81287a45d1ea5" providerId="LiveId" clId="{1377D3EF-00D6-42D1-A819-31D13DE523AE}" dt="2024-03-24T14:57:39.371" v="369" actId="20577"/>
          <ac:spMkLst>
            <pc:docMk/>
            <pc:sldMk cId="18039261" sldId="325"/>
            <ac:spMk id="884" creationId="{00000000-0000-0000-0000-000000000000}"/>
          </ac:spMkLst>
        </pc:spChg>
      </pc:sldChg>
      <pc:sldChg chg="modSp add mod ord">
        <pc:chgData name="Sudhin Madhu kp" userId="57a81287a45d1ea5" providerId="LiveId" clId="{1377D3EF-00D6-42D1-A819-31D13DE523AE}" dt="2024-03-24T15:03:23.632" v="394" actId="20577"/>
        <pc:sldMkLst>
          <pc:docMk/>
          <pc:sldMk cId="3928399452" sldId="326"/>
        </pc:sldMkLst>
        <pc:spChg chg="mod">
          <ac:chgData name="Sudhin Madhu kp" userId="57a81287a45d1ea5" providerId="LiveId" clId="{1377D3EF-00D6-42D1-A819-31D13DE523AE}" dt="2024-03-24T15:03:23.632" v="394" actId="20577"/>
          <ac:spMkLst>
            <pc:docMk/>
            <pc:sldMk cId="3928399452" sldId="326"/>
            <ac:spMk id="879" creationId="{00000000-0000-0000-0000-000000000000}"/>
          </ac:spMkLst>
        </pc:spChg>
      </pc:sldChg>
      <pc:sldMasterChg chg="delSldLayout">
        <pc:chgData name="Sudhin Madhu kp" userId="57a81287a45d1ea5" providerId="LiveId" clId="{1377D3EF-00D6-42D1-A819-31D13DE523AE}" dt="2024-03-24T15:00:38.036" v="376" actId="47"/>
        <pc:sldMasterMkLst>
          <pc:docMk/>
          <pc:sldMasterMk cId="1302596642" sldId="2147483933"/>
        </pc:sldMasterMkLst>
        <pc:sldLayoutChg chg="del">
          <pc:chgData name="Sudhin Madhu kp" userId="57a81287a45d1ea5" providerId="LiveId" clId="{1377D3EF-00D6-42D1-A819-31D13DE523AE}" dt="2024-03-24T15:00:38.036" v="376" actId="47"/>
          <pc:sldLayoutMkLst>
            <pc:docMk/>
            <pc:sldMasterMk cId="1302596642" sldId="2147483933"/>
            <pc:sldLayoutMk cId="3579664331" sldId="2147483956"/>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2"/>
        <p:cNvGrpSpPr/>
        <p:nvPr/>
      </p:nvGrpSpPr>
      <p:grpSpPr>
        <a:xfrm>
          <a:off x="0" y="0"/>
          <a:ext cx="0" cy="0"/>
          <a:chOff x="0" y="0"/>
          <a:chExt cx="0" cy="0"/>
        </a:xfrm>
      </p:grpSpPr>
      <p:sp>
        <p:nvSpPr>
          <p:cNvPr id="983" name="Google Shape;983;g11910da0386_0_464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4" name="Google Shape;984;g11910da0386_0_464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748906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2"/>
        <p:cNvGrpSpPr/>
        <p:nvPr/>
      </p:nvGrpSpPr>
      <p:grpSpPr>
        <a:xfrm>
          <a:off x="0" y="0"/>
          <a:ext cx="0" cy="0"/>
          <a:chOff x="0" y="0"/>
          <a:chExt cx="0" cy="0"/>
        </a:xfrm>
      </p:grpSpPr>
      <p:sp>
        <p:nvSpPr>
          <p:cNvPr id="983" name="Google Shape;983;g11910da0386_0_464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4" name="Google Shape;984;g11910da0386_0_464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563744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2"/>
        <p:cNvGrpSpPr/>
        <p:nvPr/>
      </p:nvGrpSpPr>
      <p:grpSpPr>
        <a:xfrm>
          <a:off x="0" y="0"/>
          <a:ext cx="0" cy="0"/>
          <a:chOff x="0" y="0"/>
          <a:chExt cx="0" cy="0"/>
        </a:xfrm>
      </p:grpSpPr>
      <p:sp>
        <p:nvSpPr>
          <p:cNvPr id="983" name="Google Shape;983;g11910da0386_0_464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4" name="Google Shape;984;g11910da0386_0_464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718920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8"/>
        <p:cNvGrpSpPr/>
        <p:nvPr/>
      </p:nvGrpSpPr>
      <p:grpSpPr>
        <a:xfrm>
          <a:off x="0" y="0"/>
          <a:ext cx="0" cy="0"/>
          <a:chOff x="0" y="0"/>
          <a:chExt cx="0" cy="0"/>
        </a:xfrm>
      </p:grpSpPr>
      <p:sp>
        <p:nvSpPr>
          <p:cNvPr id="789" name="Google Shape;789;g11910da0386_0_184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0" name="Google Shape;790;g11910da0386_0_184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3"/>
        <p:cNvGrpSpPr/>
        <p:nvPr/>
      </p:nvGrpSpPr>
      <p:grpSpPr>
        <a:xfrm>
          <a:off x="0" y="0"/>
          <a:ext cx="0" cy="0"/>
          <a:chOff x="0" y="0"/>
          <a:chExt cx="0" cy="0"/>
        </a:xfrm>
      </p:grpSpPr>
      <p:sp>
        <p:nvSpPr>
          <p:cNvPr id="744" name="Google Shape;744;g11910da0386_0_183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5" name="Google Shape;745;g11910da0386_0_183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3"/>
        <p:cNvGrpSpPr/>
        <p:nvPr/>
      </p:nvGrpSpPr>
      <p:grpSpPr>
        <a:xfrm>
          <a:off x="0" y="0"/>
          <a:ext cx="0" cy="0"/>
          <a:chOff x="0" y="0"/>
          <a:chExt cx="0" cy="0"/>
        </a:xfrm>
      </p:grpSpPr>
      <p:sp>
        <p:nvSpPr>
          <p:cNvPr id="744" name="Google Shape;744;g11910da0386_0_183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5" name="Google Shape;745;g11910da0386_0_183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568791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3"/>
        <p:cNvGrpSpPr/>
        <p:nvPr/>
      </p:nvGrpSpPr>
      <p:grpSpPr>
        <a:xfrm>
          <a:off x="0" y="0"/>
          <a:ext cx="0" cy="0"/>
          <a:chOff x="0" y="0"/>
          <a:chExt cx="0" cy="0"/>
        </a:xfrm>
      </p:grpSpPr>
      <p:sp>
        <p:nvSpPr>
          <p:cNvPr id="744" name="Google Shape;744;g11910da0386_0_183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5" name="Google Shape;745;g11910da0386_0_183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774665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5"/>
        <p:cNvGrpSpPr/>
        <p:nvPr/>
      </p:nvGrpSpPr>
      <p:grpSpPr>
        <a:xfrm>
          <a:off x="0" y="0"/>
          <a:ext cx="0" cy="0"/>
          <a:chOff x="0" y="0"/>
          <a:chExt cx="0" cy="0"/>
        </a:xfrm>
      </p:grpSpPr>
      <p:sp>
        <p:nvSpPr>
          <p:cNvPr id="866" name="Google Shape;866;g11910da0386_0_461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7" name="Google Shape;867;g11910da0386_0_461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827926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5"/>
        <p:cNvGrpSpPr/>
        <p:nvPr/>
      </p:nvGrpSpPr>
      <p:grpSpPr>
        <a:xfrm>
          <a:off x="0" y="0"/>
          <a:ext cx="0" cy="0"/>
          <a:chOff x="0" y="0"/>
          <a:chExt cx="0" cy="0"/>
        </a:xfrm>
      </p:grpSpPr>
      <p:sp>
        <p:nvSpPr>
          <p:cNvPr id="866" name="Google Shape;866;g11910da0386_0_461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7" name="Google Shape;867;g11910da0386_0_461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5"/>
        <p:cNvGrpSpPr/>
        <p:nvPr/>
      </p:nvGrpSpPr>
      <p:grpSpPr>
        <a:xfrm>
          <a:off x="0" y="0"/>
          <a:ext cx="0" cy="0"/>
          <a:chOff x="0" y="0"/>
          <a:chExt cx="0" cy="0"/>
        </a:xfrm>
      </p:grpSpPr>
      <p:sp>
        <p:nvSpPr>
          <p:cNvPr id="866" name="Google Shape;866;g11910da0386_0_461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7" name="Google Shape;867;g11910da0386_0_461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76874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1198ca26a6c_2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1198ca26a6c_2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5"/>
        <p:cNvGrpSpPr/>
        <p:nvPr/>
      </p:nvGrpSpPr>
      <p:grpSpPr>
        <a:xfrm>
          <a:off x="0" y="0"/>
          <a:ext cx="0" cy="0"/>
          <a:chOff x="0" y="0"/>
          <a:chExt cx="0" cy="0"/>
        </a:xfrm>
      </p:grpSpPr>
      <p:sp>
        <p:nvSpPr>
          <p:cNvPr id="866" name="Google Shape;866;g11910da0386_0_461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7" name="Google Shape;867;g11910da0386_0_461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038762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1"/>
        <p:cNvGrpSpPr/>
        <p:nvPr/>
      </p:nvGrpSpPr>
      <p:grpSpPr>
        <a:xfrm>
          <a:off x="0" y="0"/>
          <a:ext cx="0" cy="0"/>
          <a:chOff x="0" y="0"/>
          <a:chExt cx="0" cy="0"/>
        </a:xfrm>
      </p:grpSpPr>
      <p:sp>
        <p:nvSpPr>
          <p:cNvPr id="1402" name="Google Shape;1402;g11910da0386_0_175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3" name="Google Shape;1403;g11910da0386_0_175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804865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4"/>
        <p:cNvGrpSpPr/>
        <p:nvPr/>
      </p:nvGrpSpPr>
      <p:grpSpPr>
        <a:xfrm>
          <a:off x="0" y="0"/>
          <a:ext cx="0" cy="0"/>
          <a:chOff x="0" y="0"/>
          <a:chExt cx="0" cy="0"/>
        </a:xfrm>
      </p:grpSpPr>
      <p:sp>
        <p:nvSpPr>
          <p:cNvPr id="1395" name="Google Shape;1395;g11910da0386_0_174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6" name="Google Shape;1396;g11910da0386_0_174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11910da0386_0_185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 name="Google Shape;385;g11910da0386_0_185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11910da0386_0_185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 name="Google Shape;385;g11910da0386_0_185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18006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11910da0386_0_185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11910da0386_0_185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11910da0386_0_185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11910da0386_0_185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61809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8"/>
        <p:cNvGrpSpPr/>
        <p:nvPr/>
      </p:nvGrpSpPr>
      <p:grpSpPr>
        <a:xfrm>
          <a:off x="0" y="0"/>
          <a:ext cx="0" cy="0"/>
          <a:chOff x="0" y="0"/>
          <a:chExt cx="0" cy="0"/>
        </a:xfrm>
      </p:grpSpPr>
      <p:sp>
        <p:nvSpPr>
          <p:cNvPr id="789" name="Google Shape;789;g11910da0386_0_184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0" name="Google Shape;790;g11910da0386_0_184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744684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2"/>
        <p:cNvGrpSpPr/>
        <p:nvPr/>
      </p:nvGrpSpPr>
      <p:grpSpPr>
        <a:xfrm>
          <a:off x="0" y="0"/>
          <a:ext cx="0" cy="0"/>
          <a:chOff x="0" y="0"/>
          <a:chExt cx="0" cy="0"/>
        </a:xfrm>
      </p:grpSpPr>
      <p:sp>
        <p:nvSpPr>
          <p:cNvPr id="983" name="Google Shape;983;g11910da0386_0_464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4" name="Google Shape;984;g11910da0386_0_464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2"/>
        <p:cNvGrpSpPr/>
        <p:nvPr/>
      </p:nvGrpSpPr>
      <p:grpSpPr>
        <a:xfrm>
          <a:off x="0" y="0"/>
          <a:ext cx="0" cy="0"/>
          <a:chOff x="0" y="0"/>
          <a:chExt cx="0" cy="0"/>
        </a:xfrm>
      </p:grpSpPr>
      <p:sp>
        <p:nvSpPr>
          <p:cNvPr id="983" name="Google Shape;983;g11910da0386_0_464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4" name="Google Shape;984;g11910da0386_0_464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32454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216" y="1085850"/>
            <a:ext cx="6619244" cy="2497186"/>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66216" y="3583035"/>
            <a:ext cx="6619244" cy="646065"/>
          </a:xfrm>
        </p:spPr>
        <p:txBody>
          <a:bodyPr anchor="t"/>
          <a:lstStyle>
            <a:lvl1pPr marL="0" indent="0" algn="l">
              <a:buNone/>
              <a:defRPr cap="all">
                <a:solidFill>
                  <a:schemeClr val="bg2">
                    <a:lumMod val="40000"/>
                    <a:lumOff val="6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CD39731-F79F-43D6-AC87-6797430FB656}" type="datetimeFigureOut">
              <a:rPr lang="en-GB" smtClean="0"/>
              <a:t>24/03/2024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1FE032-7CE7-4D21-B6AD-688EE820C4EB}" type="slidenum">
              <a:rPr lang="en-GB" smtClean="0"/>
              <a:t>‹#›</a:t>
            </a:fld>
            <a:endParaRPr lang="en-GB"/>
          </a:p>
        </p:txBody>
      </p:sp>
    </p:spTree>
    <p:extLst>
      <p:ext uri="{BB962C8B-B14F-4D97-AF65-F5344CB8AC3E}">
        <p14:creationId xmlns:p14="http://schemas.microsoft.com/office/powerpoint/2010/main" val="1066780051"/>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7" y="3600440"/>
            <a:ext cx="6619243" cy="425054"/>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216" y="514350"/>
            <a:ext cx="6619244" cy="27305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866217" y="4025494"/>
            <a:ext cx="6619242" cy="370284"/>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DCD39731-F79F-43D6-AC87-6797430FB656}" type="datetimeFigureOut">
              <a:rPr lang="en-GB" smtClean="0"/>
              <a:t>24/03/2024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1FE032-7CE7-4D21-B6AD-688EE820C4EB}" type="slidenum">
              <a:rPr lang="en-GB" smtClean="0"/>
              <a:t>‹#›</a:t>
            </a:fld>
            <a:endParaRPr lang="en-GB"/>
          </a:p>
        </p:txBody>
      </p:sp>
    </p:spTree>
    <p:extLst>
      <p:ext uri="{BB962C8B-B14F-4D97-AF65-F5344CB8AC3E}">
        <p14:creationId xmlns:p14="http://schemas.microsoft.com/office/powerpoint/2010/main" val="222825365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6" y="1085850"/>
            <a:ext cx="6619244" cy="1485900"/>
          </a:xfrm>
        </p:spPr>
        <p:txBody>
          <a:bodyPr/>
          <a:lstStyle>
            <a:lvl1pPr>
              <a:defRPr sz="3600"/>
            </a:lvl1pPr>
          </a:lstStyle>
          <a:p>
            <a:r>
              <a:rPr lang="en-US"/>
              <a:t>Click to edit Master title style</a:t>
            </a:r>
            <a:endParaRPr lang="en-US" dirty="0"/>
          </a:p>
        </p:txBody>
      </p:sp>
      <p:sp>
        <p:nvSpPr>
          <p:cNvPr id="8" name="Text Placeholder 3"/>
          <p:cNvSpPr>
            <a:spLocks noGrp="1"/>
          </p:cNvSpPr>
          <p:nvPr>
            <p:ph type="body" sz="half" idx="2"/>
          </p:nvPr>
        </p:nvSpPr>
        <p:spPr>
          <a:xfrm>
            <a:off x="866216" y="2743200"/>
            <a:ext cx="6619244" cy="177165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4" name="Date Placeholder 3"/>
          <p:cNvSpPr>
            <a:spLocks noGrp="1"/>
          </p:cNvSpPr>
          <p:nvPr>
            <p:ph type="dt" sz="half" idx="10"/>
          </p:nvPr>
        </p:nvSpPr>
        <p:spPr/>
        <p:txBody>
          <a:bodyPr/>
          <a:lstStyle/>
          <a:p>
            <a:fld id="{DCD39731-F79F-43D6-AC87-6797430FB656}" type="datetimeFigureOut">
              <a:rPr lang="en-GB" smtClean="0"/>
              <a:t>24/03/2024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1FE032-7CE7-4D21-B6AD-688EE820C4EB}" type="slidenum">
              <a:rPr lang="en-GB" smtClean="0"/>
              <a:t>‹#›</a:t>
            </a:fld>
            <a:endParaRPr lang="en-GB"/>
          </a:p>
        </p:txBody>
      </p:sp>
    </p:spTree>
    <p:extLst>
      <p:ext uri="{BB962C8B-B14F-4D97-AF65-F5344CB8AC3E}">
        <p14:creationId xmlns:p14="http://schemas.microsoft.com/office/powerpoint/2010/main" val="306937710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101" y="1085850"/>
            <a:ext cx="5999486" cy="1742531"/>
          </a:xfrm>
        </p:spPr>
        <p:txBody>
          <a:bodyPr/>
          <a:lstStyle>
            <a:lvl1pPr>
              <a:defRPr sz="3600"/>
            </a:lvl1pPr>
          </a:lstStyle>
          <a:p>
            <a:r>
              <a:rPr lang="en-US"/>
              <a:t>Click to edit Master title style</a:t>
            </a:r>
            <a:endParaRPr lang="en-US" dirty="0"/>
          </a:p>
        </p:txBody>
      </p:sp>
      <p:sp>
        <p:nvSpPr>
          <p:cNvPr id="11" name="Text Placeholder 3"/>
          <p:cNvSpPr>
            <a:spLocks noGrp="1"/>
          </p:cNvSpPr>
          <p:nvPr>
            <p:ph type="body" sz="half" idx="14"/>
          </p:nvPr>
        </p:nvSpPr>
        <p:spPr>
          <a:xfrm>
            <a:off x="1447800" y="2828380"/>
            <a:ext cx="5459737" cy="256631"/>
          </a:xfrm>
        </p:spPr>
        <p:txBody>
          <a:bodyPr vert="horz" lIns="91440" tIns="45720" rIns="91440" bIns="45720" rtlCol="0" anchor="t">
            <a:normAutofit/>
          </a:bodyPr>
          <a:lstStyle>
            <a:lvl1pPr marL="0" indent="0">
              <a:buNone/>
              <a:defRPr lang="en-US" sz="1050" b="0" i="0" kern="1200" cap="small" dirty="0">
                <a:solidFill>
                  <a:schemeClr val="bg2">
                    <a:lumMod val="40000"/>
                    <a:lumOff val="60000"/>
                  </a:schemeClr>
                </a:solidFill>
                <a:latin typeface="+mj-lt"/>
                <a:ea typeface="+mj-ea"/>
                <a:cs typeface="+mj-cs"/>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marL="0" lvl="0" indent="0">
              <a:buNone/>
            </a:pPr>
            <a:r>
              <a:rPr lang="en-US"/>
              <a:t>Click to edit Master text styles</a:t>
            </a:r>
          </a:p>
        </p:txBody>
      </p:sp>
      <p:sp>
        <p:nvSpPr>
          <p:cNvPr id="10" name="Text Placeholder 3"/>
          <p:cNvSpPr>
            <a:spLocks noGrp="1"/>
          </p:cNvSpPr>
          <p:nvPr>
            <p:ph type="body" sz="half" idx="2"/>
          </p:nvPr>
        </p:nvSpPr>
        <p:spPr>
          <a:xfrm>
            <a:off x="866216" y="3262993"/>
            <a:ext cx="6619244" cy="125730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4" name="Date Placeholder 3"/>
          <p:cNvSpPr>
            <a:spLocks noGrp="1"/>
          </p:cNvSpPr>
          <p:nvPr>
            <p:ph type="dt" sz="half" idx="10"/>
          </p:nvPr>
        </p:nvSpPr>
        <p:spPr/>
        <p:txBody>
          <a:bodyPr/>
          <a:lstStyle/>
          <a:p>
            <a:fld id="{DCD39731-F79F-43D6-AC87-6797430FB656}" type="datetimeFigureOut">
              <a:rPr lang="en-GB" smtClean="0"/>
              <a:t>24/03/2024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1FE032-7CE7-4D21-B6AD-688EE820C4EB}" type="slidenum">
              <a:rPr lang="en-GB" smtClean="0"/>
              <a:t>‹#›</a:t>
            </a:fld>
            <a:endParaRPr lang="en-GB"/>
          </a:p>
        </p:txBody>
      </p:sp>
      <p:sp>
        <p:nvSpPr>
          <p:cNvPr id="12" name="TextBox 11"/>
          <p:cNvSpPr txBox="1"/>
          <p:nvPr/>
        </p:nvSpPr>
        <p:spPr>
          <a:xfrm>
            <a:off x="673721" y="728440"/>
            <a:ext cx="601434" cy="1500411"/>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9150" dirty="0"/>
              <a:t>“</a:t>
            </a:r>
          </a:p>
        </p:txBody>
      </p:sp>
      <p:sp>
        <p:nvSpPr>
          <p:cNvPr id="15" name="TextBox 14"/>
          <p:cNvSpPr txBox="1"/>
          <p:nvPr/>
        </p:nvSpPr>
        <p:spPr>
          <a:xfrm>
            <a:off x="6997868" y="1960341"/>
            <a:ext cx="601434" cy="1500411"/>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9150" dirty="0"/>
              <a:t>”</a:t>
            </a:r>
          </a:p>
        </p:txBody>
      </p:sp>
    </p:spTree>
    <p:extLst>
      <p:ext uri="{BB962C8B-B14F-4D97-AF65-F5344CB8AC3E}">
        <p14:creationId xmlns:p14="http://schemas.microsoft.com/office/powerpoint/2010/main" val="588184525"/>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216" y="2343151"/>
            <a:ext cx="6619245" cy="1239885"/>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866216" y="3583036"/>
            <a:ext cx="6619244" cy="645300"/>
          </a:xfrm>
        </p:spPr>
        <p:txBody>
          <a:bodyPr anchor="t"/>
          <a:lstStyle>
            <a:lvl1pPr marL="0" indent="0" algn="l">
              <a:buNone/>
              <a:defRPr sz="1500" cap="none">
                <a:solidFill>
                  <a:schemeClr val="bg2">
                    <a:lumMod val="40000"/>
                    <a:lumOff val="6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D39731-F79F-43D6-AC87-6797430FB656}" type="datetimeFigureOut">
              <a:rPr lang="en-GB" smtClean="0"/>
              <a:t>24/03/2024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1FE032-7CE7-4D21-B6AD-688EE820C4EB}" type="slidenum">
              <a:rPr lang="en-GB" smtClean="0"/>
              <a:t>‹#›</a:t>
            </a:fld>
            <a:endParaRPr lang="en-GB"/>
          </a:p>
        </p:txBody>
      </p:sp>
    </p:spTree>
    <p:extLst>
      <p:ext uri="{BB962C8B-B14F-4D97-AF65-F5344CB8AC3E}">
        <p14:creationId xmlns:p14="http://schemas.microsoft.com/office/powerpoint/2010/main" val="4145643585"/>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50"/>
            </a:lvl1pPr>
          </a:lstStyle>
          <a:p>
            <a:r>
              <a:rPr lang="en-US"/>
              <a:t>Click to edit Master title style</a:t>
            </a:r>
            <a:endParaRPr lang="en-US" dirty="0"/>
          </a:p>
        </p:txBody>
      </p:sp>
      <p:sp>
        <p:nvSpPr>
          <p:cNvPr id="3" name="Text Placeholder 2"/>
          <p:cNvSpPr>
            <a:spLocks noGrp="1"/>
          </p:cNvSpPr>
          <p:nvPr>
            <p:ph type="body" idx="1"/>
          </p:nvPr>
        </p:nvSpPr>
        <p:spPr>
          <a:xfrm>
            <a:off x="474710" y="1485900"/>
            <a:ext cx="2210150"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6" name="Text Placeholder 3"/>
          <p:cNvSpPr>
            <a:spLocks noGrp="1"/>
          </p:cNvSpPr>
          <p:nvPr>
            <p:ph type="body" sz="half" idx="15"/>
          </p:nvPr>
        </p:nvSpPr>
        <p:spPr>
          <a:xfrm>
            <a:off x="489347" y="2000250"/>
            <a:ext cx="2195513"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Text Placeholder 4"/>
          <p:cNvSpPr>
            <a:spLocks noGrp="1"/>
          </p:cNvSpPr>
          <p:nvPr>
            <p:ph type="body" sz="quarter" idx="3"/>
          </p:nvPr>
        </p:nvSpPr>
        <p:spPr>
          <a:xfrm>
            <a:off x="2912745" y="1485900"/>
            <a:ext cx="2202181"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9" name="Text Placeholder 3"/>
          <p:cNvSpPr>
            <a:spLocks noGrp="1"/>
          </p:cNvSpPr>
          <p:nvPr>
            <p:ph type="body" sz="half" idx="16"/>
          </p:nvPr>
        </p:nvSpPr>
        <p:spPr>
          <a:xfrm>
            <a:off x="2904829" y="2000250"/>
            <a:ext cx="2210096"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4" name="Text Placeholder 4"/>
          <p:cNvSpPr>
            <a:spLocks noGrp="1"/>
          </p:cNvSpPr>
          <p:nvPr>
            <p:ph type="body" sz="quarter" idx="13"/>
          </p:nvPr>
        </p:nvSpPr>
        <p:spPr>
          <a:xfrm>
            <a:off x="5343525" y="1485900"/>
            <a:ext cx="2199085"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Text Placeholder 3"/>
          <p:cNvSpPr>
            <a:spLocks noGrp="1"/>
          </p:cNvSpPr>
          <p:nvPr>
            <p:ph type="body" sz="half" idx="17"/>
          </p:nvPr>
        </p:nvSpPr>
        <p:spPr>
          <a:xfrm>
            <a:off x="5343525" y="2000250"/>
            <a:ext cx="2199085"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cxnSp>
        <p:nvCxnSpPr>
          <p:cNvPr id="17" name="Straight Connector 16"/>
          <p:cNvCxnSpPr/>
          <p:nvPr/>
        </p:nvCxnSpPr>
        <p:spPr>
          <a:xfrm>
            <a:off x="2794607" y="1600200"/>
            <a:ext cx="0" cy="29718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1670" y="1600200"/>
            <a:ext cx="0" cy="297516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CD39731-F79F-43D6-AC87-6797430FB656}" type="datetimeFigureOut">
              <a:rPr lang="en-GB" smtClean="0"/>
              <a:t>24/03/2024</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1FE032-7CE7-4D21-B6AD-688EE820C4EB}" type="slidenum">
              <a:rPr lang="en-GB" smtClean="0"/>
              <a:t>‹#›</a:t>
            </a:fld>
            <a:endParaRPr lang="en-GB"/>
          </a:p>
        </p:txBody>
      </p:sp>
    </p:spTree>
    <p:extLst>
      <p:ext uri="{BB962C8B-B14F-4D97-AF65-F5344CB8AC3E}">
        <p14:creationId xmlns:p14="http://schemas.microsoft.com/office/powerpoint/2010/main" val="3584808782"/>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50"/>
            </a:lvl1pPr>
          </a:lstStyle>
          <a:p>
            <a:r>
              <a:rPr lang="en-US"/>
              <a:t>Click to edit Master title style</a:t>
            </a:r>
            <a:endParaRPr lang="en-US" dirty="0"/>
          </a:p>
        </p:txBody>
      </p:sp>
      <p:sp>
        <p:nvSpPr>
          <p:cNvPr id="3" name="Text Placeholder 2"/>
          <p:cNvSpPr>
            <a:spLocks noGrp="1"/>
          </p:cNvSpPr>
          <p:nvPr>
            <p:ph type="body" idx="1"/>
          </p:nvPr>
        </p:nvSpPr>
        <p:spPr>
          <a:xfrm>
            <a:off x="489347" y="3188212"/>
            <a:ext cx="2205038"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9" name="Picture Placeholder 2"/>
          <p:cNvSpPr>
            <a:spLocks noGrp="1" noChangeAspect="1"/>
          </p:cNvSpPr>
          <p:nvPr>
            <p:ph type="pic" idx="15"/>
          </p:nvPr>
        </p:nvSpPr>
        <p:spPr>
          <a:xfrm>
            <a:off x="489347" y="1657350"/>
            <a:ext cx="2205038"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2" name="Text Placeholder 3"/>
          <p:cNvSpPr>
            <a:spLocks noGrp="1"/>
          </p:cNvSpPr>
          <p:nvPr>
            <p:ph type="body" sz="half" idx="18"/>
          </p:nvPr>
        </p:nvSpPr>
        <p:spPr>
          <a:xfrm>
            <a:off x="489347" y="3620409"/>
            <a:ext cx="2205038"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Text Placeholder 4"/>
          <p:cNvSpPr>
            <a:spLocks noGrp="1"/>
          </p:cNvSpPr>
          <p:nvPr>
            <p:ph type="body" sz="quarter" idx="3"/>
          </p:nvPr>
        </p:nvSpPr>
        <p:spPr>
          <a:xfrm>
            <a:off x="2917032" y="3188212"/>
            <a:ext cx="2197894"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30" name="Picture Placeholder 2"/>
          <p:cNvSpPr>
            <a:spLocks noGrp="1" noChangeAspect="1"/>
          </p:cNvSpPr>
          <p:nvPr>
            <p:ph type="pic" idx="21"/>
          </p:nvPr>
        </p:nvSpPr>
        <p:spPr>
          <a:xfrm>
            <a:off x="2917031" y="1657350"/>
            <a:ext cx="2197894"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3" name="Text Placeholder 3"/>
          <p:cNvSpPr>
            <a:spLocks noGrp="1"/>
          </p:cNvSpPr>
          <p:nvPr>
            <p:ph type="body" sz="half" idx="19"/>
          </p:nvPr>
        </p:nvSpPr>
        <p:spPr>
          <a:xfrm>
            <a:off x="2916016" y="3620408"/>
            <a:ext cx="2200805"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4" name="Text Placeholder 4"/>
          <p:cNvSpPr>
            <a:spLocks noGrp="1"/>
          </p:cNvSpPr>
          <p:nvPr>
            <p:ph type="body" sz="quarter" idx="13"/>
          </p:nvPr>
        </p:nvSpPr>
        <p:spPr>
          <a:xfrm>
            <a:off x="5343525" y="3188212"/>
            <a:ext cx="2199085"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31" name="Picture Placeholder 2"/>
          <p:cNvSpPr>
            <a:spLocks noGrp="1" noChangeAspect="1"/>
          </p:cNvSpPr>
          <p:nvPr>
            <p:ph type="pic" idx="22"/>
          </p:nvPr>
        </p:nvSpPr>
        <p:spPr>
          <a:xfrm>
            <a:off x="5343525" y="1657350"/>
            <a:ext cx="2199085"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20"/>
          </p:nvPr>
        </p:nvSpPr>
        <p:spPr>
          <a:xfrm>
            <a:off x="5343432" y="3620406"/>
            <a:ext cx="2201998"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cxnSp>
        <p:nvCxnSpPr>
          <p:cNvPr id="19" name="Straight Connector 18"/>
          <p:cNvCxnSpPr/>
          <p:nvPr/>
        </p:nvCxnSpPr>
        <p:spPr>
          <a:xfrm>
            <a:off x="2794607" y="1600200"/>
            <a:ext cx="0" cy="29718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1670" y="1600200"/>
            <a:ext cx="0" cy="297516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CD39731-F79F-43D6-AC87-6797430FB656}" type="datetimeFigureOut">
              <a:rPr lang="en-GB" smtClean="0"/>
              <a:t>24/03/2024</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1FE032-7CE7-4D21-B6AD-688EE820C4EB}" type="slidenum">
              <a:rPr lang="en-GB" smtClean="0"/>
              <a:t>‹#›</a:t>
            </a:fld>
            <a:endParaRPr lang="en-GB"/>
          </a:p>
        </p:txBody>
      </p:sp>
    </p:spTree>
    <p:extLst>
      <p:ext uri="{BB962C8B-B14F-4D97-AF65-F5344CB8AC3E}">
        <p14:creationId xmlns:p14="http://schemas.microsoft.com/office/powerpoint/2010/main" val="234922264"/>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D39731-F79F-43D6-AC87-6797430FB656}" type="datetimeFigureOut">
              <a:rPr lang="en-GB" smtClean="0"/>
              <a:t>24/03/2024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1FE032-7CE7-4D21-B6AD-688EE820C4EB}" type="slidenum">
              <a:rPr lang="en-GB" smtClean="0"/>
              <a:t>‹#›</a:t>
            </a:fld>
            <a:endParaRPr lang="en-GB"/>
          </a:p>
        </p:txBody>
      </p:sp>
    </p:spTree>
    <p:extLst>
      <p:ext uri="{BB962C8B-B14F-4D97-AF65-F5344CB8AC3E}">
        <p14:creationId xmlns:p14="http://schemas.microsoft.com/office/powerpoint/2010/main" val="9254259"/>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8159" y="322660"/>
            <a:ext cx="1314451" cy="4369594"/>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348" y="665561"/>
            <a:ext cx="5567362" cy="402669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D39731-F79F-43D6-AC87-6797430FB656}" type="datetimeFigureOut">
              <a:rPr lang="en-GB" smtClean="0"/>
              <a:t>24/03/2024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1FE032-7CE7-4D21-B6AD-688EE820C4EB}" type="slidenum">
              <a:rPr lang="en-GB" smtClean="0"/>
              <a:t>‹#›</a:t>
            </a:fld>
            <a:endParaRPr lang="en-GB"/>
          </a:p>
        </p:txBody>
      </p:sp>
    </p:spTree>
    <p:extLst>
      <p:ext uri="{BB962C8B-B14F-4D97-AF65-F5344CB8AC3E}">
        <p14:creationId xmlns:p14="http://schemas.microsoft.com/office/powerpoint/2010/main" val="3135955166"/>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80"/>
        <p:cNvGrpSpPr/>
        <p:nvPr/>
      </p:nvGrpSpPr>
      <p:grpSpPr>
        <a:xfrm>
          <a:off x="0" y="0"/>
          <a:ext cx="0" cy="0"/>
          <a:chOff x="0" y="0"/>
          <a:chExt cx="0" cy="0"/>
        </a:xfrm>
      </p:grpSpPr>
      <p:sp>
        <p:nvSpPr>
          <p:cNvPr id="85" name="Google Shape;85;p13"/>
          <p:cNvSpPr txBox="1">
            <a:spLocks noGrp="1"/>
          </p:cNvSpPr>
          <p:nvPr>
            <p:ph type="title" hasCustomPrompt="1"/>
          </p:nvPr>
        </p:nvSpPr>
        <p:spPr>
          <a:xfrm>
            <a:off x="847725" y="1555956"/>
            <a:ext cx="701400" cy="675000"/>
          </a:xfrm>
          <a:prstGeom prst="rect">
            <a:avLst/>
          </a:prstGeom>
          <a:noFill/>
        </p:spPr>
        <p:txBody>
          <a:bodyPr spcFirstLastPara="1" wrap="square" lIns="91425" tIns="0" rIns="91425" bIns="91425" anchor="t" anchorCtr="0">
            <a:noAutofit/>
          </a:bodyPr>
          <a:lstStyle>
            <a:lvl1pPr lvl="0" algn="ctr" rtl="0">
              <a:spcBef>
                <a:spcPts val="0"/>
              </a:spcBef>
              <a:spcAft>
                <a:spcPts val="0"/>
              </a:spcAft>
              <a:buSzPts val="4800"/>
              <a:buNone/>
              <a:defRPr sz="3100">
                <a:solidFill>
                  <a:schemeClr val="l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86" name="Google Shape;86;p13"/>
          <p:cNvSpPr txBox="1">
            <a:spLocks noGrp="1"/>
          </p:cNvSpPr>
          <p:nvPr>
            <p:ph type="subTitle" idx="1"/>
          </p:nvPr>
        </p:nvSpPr>
        <p:spPr>
          <a:xfrm>
            <a:off x="1658500" y="1533825"/>
            <a:ext cx="2877900" cy="337500"/>
          </a:xfrm>
          <a:prstGeom prst="rect">
            <a:avLst/>
          </a:prstGeom>
        </p:spPr>
        <p:txBody>
          <a:bodyPr spcFirstLastPara="1" wrap="square" lIns="91425" tIns="0" rIns="91425" bIns="91425" anchor="t" anchorCtr="0">
            <a:noAutofit/>
          </a:bodyPr>
          <a:lstStyle>
            <a:lvl1pPr lvl="0">
              <a:spcBef>
                <a:spcPts val="0"/>
              </a:spcBef>
              <a:spcAft>
                <a:spcPts val="0"/>
              </a:spcAft>
              <a:buSzPts val="1800"/>
              <a:buNone/>
              <a:defRPr sz="1900">
                <a:latin typeface="Amethysta"/>
                <a:ea typeface="Amethysta"/>
                <a:cs typeface="Amethysta"/>
                <a:sym typeface="Amethyst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13"/>
          <p:cNvSpPr txBox="1">
            <a:spLocks noGrp="1"/>
          </p:cNvSpPr>
          <p:nvPr>
            <p:ph type="subTitle" idx="2"/>
          </p:nvPr>
        </p:nvSpPr>
        <p:spPr>
          <a:xfrm>
            <a:off x="1658500" y="1881763"/>
            <a:ext cx="2299800" cy="453600"/>
          </a:xfrm>
          <a:prstGeom prst="rect">
            <a:avLst/>
          </a:prstGeom>
        </p:spPr>
        <p:txBody>
          <a:bodyPr spcFirstLastPara="1" wrap="square" lIns="91425" tIns="0" rIns="91425" bIns="91425" anchor="t" anchorCtr="0">
            <a:noAutofit/>
          </a:bodyPr>
          <a:lstStyle>
            <a:lvl1pPr lvl="0" rtl="0">
              <a:lnSpc>
                <a:spcPct val="100000"/>
              </a:lnSpc>
              <a:spcBef>
                <a:spcPts val="0"/>
              </a:spcBef>
              <a:spcAft>
                <a:spcPts val="0"/>
              </a:spcAft>
              <a:buSzPts val="18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8" name="Google Shape;88;p13"/>
          <p:cNvSpPr txBox="1">
            <a:spLocks noGrp="1"/>
          </p:cNvSpPr>
          <p:nvPr>
            <p:ph type="title" idx="3" hasCustomPrompt="1"/>
          </p:nvPr>
        </p:nvSpPr>
        <p:spPr>
          <a:xfrm>
            <a:off x="847725" y="2572031"/>
            <a:ext cx="701400" cy="675000"/>
          </a:xfrm>
          <a:prstGeom prst="rect">
            <a:avLst/>
          </a:prstGeom>
          <a:noFill/>
        </p:spPr>
        <p:txBody>
          <a:bodyPr spcFirstLastPara="1" wrap="square" lIns="91425" tIns="0" rIns="91425" bIns="91425" anchor="t" anchorCtr="0">
            <a:noAutofit/>
          </a:bodyPr>
          <a:lstStyle>
            <a:lvl1pPr lvl="0" algn="ctr" rtl="0">
              <a:spcBef>
                <a:spcPts val="0"/>
              </a:spcBef>
              <a:spcAft>
                <a:spcPts val="0"/>
              </a:spcAft>
              <a:buSzPts val="4800"/>
              <a:buNone/>
              <a:defRPr sz="3100">
                <a:solidFill>
                  <a:schemeClr val="l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89" name="Google Shape;89;p13"/>
          <p:cNvSpPr txBox="1">
            <a:spLocks noGrp="1"/>
          </p:cNvSpPr>
          <p:nvPr>
            <p:ph type="subTitle" idx="4"/>
          </p:nvPr>
        </p:nvSpPr>
        <p:spPr>
          <a:xfrm>
            <a:off x="1658500" y="2549900"/>
            <a:ext cx="2877900" cy="337500"/>
          </a:xfrm>
          <a:prstGeom prst="rect">
            <a:avLst/>
          </a:prstGeom>
        </p:spPr>
        <p:txBody>
          <a:bodyPr spcFirstLastPara="1" wrap="square" lIns="91425" tIns="0" rIns="91425" bIns="91425" anchor="t" anchorCtr="0">
            <a:noAutofit/>
          </a:bodyPr>
          <a:lstStyle>
            <a:lvl1pPr lvl="0" rtl="0">
              <a:lnSpc>
                <a:spcPct val="100000"/>
              </a:lnSpc>
              <a:spcBef>
                <a:spcPts val="0"/>
              </a:spcBef>
              <a:spcAft>
                <a:spcPts val="0"/>
              </a:spcAft>
              <a:buSzPts val="1800"/>
              <a:buNone/>
              <a:defRPr sz="1900">
                <a:latin typeface="Amethysta"/>
                <a:ea typeface="Amethysta"/>
                <a:cs typeface="Amethysta"/>
                <a:sym typeface="Amethysta"/>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0" name="Google Shape;90;p13"/>
          <p:cNvSpPr txBox="1">
            <a:spLocks noGrp="1"/>
          </p:cNvSpPr>
          <p:nvPr>
            <p:ph type="subTitle" idx="5"/>
          </p:nvPr>
        </p:nvSpPr>
        <p:spPr>
          <a:xfrm>
            <a:off x="1658500" y="2897838"/>
            <a:ext cx="2299800" cy="453600"/>
          </a:xfrm>
          <a:prstGeom prst="rect">
            <a:avLst/>
          </a:prstGeom>
        </p:spPr>
        <p:txBody>
          <a:bodyPr spcFirstLastPara="1" wrap="square" lIns="91425" tIns="0" rIns="91425" bIns="91425" anchor="t" anchorCtr="0">
            <a:noAutofit/>
          </a:bodyPr>
          <a:lstStyle>
            <a:lvl1pPr lvl="0" rtl="0">
              <a:lnSpc>
                <a:spcPct val="100000"/>
              </a:lnSpc>
              <a:spcBef>
                <a:spcPts val="0"/>
              </a:spcBef>
              <a:spcAft>
                <a:spcPts val="0"/>
              </a:spcAft>
              <a:buSzPts val="18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1" name="Google Shape;91;p13"/>
          <p:cNvSpPr txBox="1">
            <a:spLocks noGrp="1"/>
          </p:cNvSpPr>
          <p:nvPr>
            <p:ph type="title" idx="6" hasCustomPrompt="1"/>
          </p:nvPr>
        </p:nvSpPr>
        <p:spPr>
          <a:xfrm>
            <a:off x="847725" y="3588331"/>
            <a:ext cx="701400" cy="675000"/>
          </a:xfrm>
          <a:prstGeom prst="rect">
            <a:avLst/>
          </a:prstGeom>
          <a:noFill/>
        </p:spPr>
        <p:txBody>
          <a:bodyPr spcFirstLastPara="1" wrap="square" lIns="91425" tIns="0" rIns="91425" bIns="91425" anchor="t" anchorCtr="0">
            <a:noAutofit/>
          </a:bodyPr>
          <a:lstStyle>
            <a:lvl1pPr lvl="0" algn="ctr" rtl="0">
              <a:spcBef>
                <a:spcPts val="0"/>
              </a:spcBef>
              <a:spcAft>
                <a:spcPts val="0"/>
              </a:spcAft>
              <a:buSzPts val="4800"/>
              <a:buNone/>
              <a:defRPr sz="3100">
                <a:solidFill>
                  <a:schemeClr val="l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92" name="Google Shape;92;p13"/>
          <p:cNvSpPr txBox="1">
            <a:spLocks noGrp="1"/>
          </p:cNvSpPr>
          <p:nvPr>
            <p:ph type="subTitle" idx="7"/>
          </p:nvPr>
        </p:nvSpPr>
        <p:spPr>
          <a:xfrm>
            <a:off x="1658500" y="3565975"/>
            <a:ext cx="2877900" cy="337500"/>
          </a:xfrm>
          <a:prstGeom prst="rect">
            <a:avLst/>
          </a:prstGeom>
        </p:spPr>
        <p:txBody>
          <a:bodyPr spcFirstLastPara="1" wrap="square" lIns="91425" tIns="0" rIns="91425" bIns="91425" anchor="t" anchorCtr="0">
            <a:noAutofit/>
          </a:bodyPr>
          <a:lstStyle>
            <a:lvl1pPr lvl="0" rtl="0">
              <a:lnSpc>
                <a:spcPct val="100000"/>
              </a:lnSpc>
              <a:spcBef>
                <a:spcPts val="0"/>
              </a:spcBef>
              <a:spcAft>
                <a:spcPts val="0"/>
              </a:spcAft>
              <a:buSzPts val="1800"/>
              <a:buNone/>
              <a:defRPr sz="1900">
                <a:latin typeface="Amethysta"/>
                <a:ea typeface="Amethysta"/>
                <a:cs typeface="Amethysta"/>
                <a:sym typeface="Amethysta"/>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3" name="Google Shape;93;p13"/>
          <p:cNvSpPr txBox="1">
            <a:spLocks noGrp="1"/>
          </p:cNvSpPr>
          <p:nvPr>
            <p:ph type="subTitle" idx="8"/>
          </p:nvPr>
        </p:nvSpPr>
        <p:spPr>
          <a:xfrm>
            <a:off x="1658500" y="3913913"/>
            <a:ext cx="2299800" cy="453600"/>
          </a:xfrm>
          <a:prstGeom prst="rect">
            <a:avLst/>
          </a:prstGeom>
        </p:spPr>
        <p:txBody>
          <a:bodyPr spcFirstLastPara="1" wrap="square" lIns="91425" tIns="0" rIns="91425" bIns="91425" anchor="t" anchorCtr="0">
            <a:noAutofit/>
          </a:bodyPr>
          <a:lstStyle>
            <a:lvl1pPr lvl="0" rtl="0">
              <a:lnSpc>
                <a:spcPct val="100000"/>
              </a:lnSpc>
              <a:spcBef>
                <a:spcPts val="0"/>
              </a:spcBef>
              <a:spcAft>
                <a:spcPts val="0"/>
              </a:spcAft>
              <a:buSzPts val="18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4" name="Google Shape;94;p13"/>
          <p:cNvSpPr txBox="1">
            <a:spLocks noGrp="1"/>
          </p:cNvSpPr>
          <p:nvPr>
            <p:ph type="title" idx="9" hasCustomPrompt="1"/>
          </p:nvPr>
        </p:nvSpPr>
        <p:spPr>
          <a:xfrm>
            <a:off x="4760000" y="1555956"/>
            <a:ext cx="701400" cy="675000"/>
          </a:xfrm>
          <a:prstGeom prst="rect">
            <a:avLst/>
          </a:prstGeom>
          <a:noFill/>
        </p:spPr>
        <p:txBody>
          <a:bodyPr spcFirstLastPara="1" wrap="square" lIns="91425" tIns="0" rIns="91425" bIns="91425" anchor="t" anchorCtr="0">
            <a:noAutofit/>
          </a:bodyPr>
          <a:lstStyle>
            <a:lvl1pPr lvl="0" algn="ctr" rtl="0">
              <a:spcBef>
                <a:spcPts val="0"/>
              </a:spcBef>
              <a:spcAft>
                <a:spcPts val="0"/>
              </a:spcAft>
              <a:buSzPts val="4800"/>
              <a:buNone/>
              <a:defRPr sz="3100">
                <a:solidFill>
                  <a:schemeClr val="l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95" name="Google Shape;95;p13"/>
          <p:cNvSpPr txBox="1">
            <a:spLocks noGrp="1"/>
          </p:cNvSpPr>
          <p:nvPr>
            <p:ph type="subTitle" idx="13"/>
          </p:nvPr>
        </p:nvSpPr>
        <p:spPr>
          <a:xfrm>
            <a:off x="5570775" y="1533825"/>
            <a:ext cx="2877900" cy="337500"/>
          </a:xfrm>
          <a:prstGeom prst="rect">
            <a:avLst/>
          </a:prstGeom>
        </p:spPr>
        <p:txBody>
          <a:bodyPr spcFirstLastPara="1" wrap="square" lIns="91425" tIns="0" rIns="91425" bIns="91425" anchor="t" anchorCtr="0">
            <a:noAutofit/>
          </a:bodyPr>
          <a:lstStyle>
            <a:lvl1pPr lvl="0" rtl="0">
              <a:lnSpc>
                <a:spcPct val="100000"/>
              </a:lnSpc>
              <a:spcBef>
                <a:spcPts val="0"/>
              </a:spcBef>
              <a:spcAft>
                <a:spcPts val="0"/>
              </a:spcAft>
              <a:buSzPts val="1800"/>
              <a:buNone/>
              <a:defRPr sz="1900">
                <a:latin typeface="Amethysta"/>
                <a:ea typeface="Amethysta"/>
                <a:cs typeface="Amethysta"/>
                <a:sym typeface="Amethysta"/>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6" name="Google Shape;96;p13"/>
          <p:cNvSpPr txBox="1">
            <a:spLocks noGrp="1"/>
          </p:cNvSpPr>
          <p:nvPr>
            <p:ph type="subTitle" idx="14"/>
          </p:nvPr>
        </p:nvSpPr>
        <p:spPr>
          <a:xfrm>
            <a:off x="5570775" y="1881763"/>
            <a:ext cx="2299800" cy="453600"/>
          </a:xfrm>
          <a:prstGeom prst="rect">
            <a:avLst/>
          </a:prstGeom>
        </p:spPr>
        <p:txBody>
          <a:bodyPr spcFirstLastPara="1" wrap="square" lIns="91425" tIns="0" rIns="91425" bIns="91425" anchor="t" anchorCtr="0">
            <a:noAutofit/>
          </a:bodyPr>
          <a:lstStyle>
            <a:lvl1pPr lvl="0" rtl="0">
              <a:lnSpc>
                <a:spcPct val="100000"/>
              </a:lnSpc>
              <a:spcBef>
                <a:spcPts val="0"/>
              </a:spcBef>
              <a:spcAft>
                <a:spcPts val="0"/>
              </a:spcAft>
              <a:buSzPts val="18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7" name="Google Shape;97;p13"/>
          <p:cNvSpPr txBox="1">
            <a:spLocks noGrp="1"/>
          </p:cNvSpPr>
          <p:nvPr>
            <p:ph type="title" idx="15" hasCustomPrompt="1"/>
          </p:nvPr>
        </p:nvSpPr>
        <p:spPr>
          <a:xfrm>
            <a:off x="4760000" y="2572256"/>
            <a:ext cx="701400" cy="675000"/>
          </a:xfrm>
          <a:prstGeom prst="rect">
            <a:avLst/>
          </a:prstGeom>
          <a:noFill/>
        </p:spPr>
        <p:txBody>
          <a:bodyPr spcFirstLastPara="1" wrap="square" lIns="91425" tIns="0" rIns="91425" bIns="91425" anchor="t" anchorCtr="0">
            <a:noAutofit/>
          </a:bodyPr>
          <a:lstStyle>
            <a:lvl1pPr lvl="0" algn="ctr" rtl="0">
              <a:spcBef>
                <a:spcPts val="0"/>
              </a:spcBef>
              <a:spcAft>
                <a:spcPts val="0"/>
              </a:spcAft>
              <a:buSzPts val="4800"/>
              <a:buNone/>
              <a:defRPr sz="3100">
                <a:solidFill>
                  <a:schemeClr val="l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98" name="Google Shape;98;p13"/>
          <p:cNvSpPr txBox="1">
            <a:spLocks noGrp="1"/>
          </p:cNvSpPr>
          <p:nvPr>
            <p:ph type="subTitle" idx="16"/>
          </p:nvPr>
        </p:nvSpPr>
        <p:spPr>
          <a:xfrm>
            <a:off x="5570775" y="2549900"/>
            <a:ext cx="2877900" cy="337500"/>
          </a:xfrm>
          <a:prstGeom prst="rect">
            <a:avLst/>
          </a:prstGeom>
        </p:spPr>
        <p:txBody>
          <a:bodyPr spcFirstLastPara="1" wrap="square" lIns="91425" tIns="0" rIns="91425" bIns="91425" anchor="t" anchorCtr="0">
            <a:noAutofit/>
          </a:bodyPr>
          <a:lstStyle>
            <a:lvl1pPr lvl="0" rtl="0">
              <a:lnSpc>
                <a:spcPct val="100000"/>
              </a:lnSpc>
              <a:spcBef>
                <a:spcPts val="0"/>
              </a:spcBef>
              <a:spcAft>
                <a:spcPts val="0"/>
              </a:spcAft>
              <a:buSzPts val="1800"/>
              <a:buNone/>
              <a:defRPr sz="1900">
                <a:latin typeface="Amethysta"/>
                <a:ea typeface="Amethysta"/>
                <a:cs typeface="Amethysta"/>
                <a:sym typeface="Amethysta"/>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9" name="Google Shape;99;p13"/>
          <p:cNvSpPr txBox="1">
            <a:spLocks noGrp="1"/>
          </p:cNvSpPr>
          <p:nvPr>
            <p:ph type="subTitle" idx="17"/>
          </p:nvPr>
        </p:nvSpPr>
        <p:spPr>
          <a:xfrm>
            <a:off x="5570775" y="2897838"/>
            <a:ext cx="2299800" cy="453600"/>
          </a:xfrm>
          <a:prstGeom prst="rect">
            <a:avLst/>
          </a:prstGeom>
        </p:spPr>
        <p:txBody>
          <a:bodyPr spcFirstLastPara="1" wrap="square" lIns="91425" tIns="0" rIns="91425" bIns="91425" anchor="t" anchorCtr="0">
            <a:noAutofit/>
          </a:bodyPr>
          <a:lstStyle>
            <a:lvl1pPr lvl="0" rtl="0">
              <a:lnSpc>
                <a:spcPct val="100000"/>
              </a:lnSpc>
              <a:spcBef>
                <a:spcPts val="0"/>
              </a:spcBef>
              <a:spcAft>
                <a:spcPts val="0"/>
              </a:spcAft>
              <a:buSzPts val="18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0" name="Google Shape;100;p13"/>
          <p:cNvSpPr txBox="1">
            <a:spLocks noGrp="1"/>
          </p:cNvSpPr>
          <p:nvPr>
            <p:ph type="title" idx="18" hasCustomPrompt="1"/>
          </p:nvPr>
        </p:nvSpPr>
        <p:spPr>
          <a:xfrm>
            <a:off x="4760000" y="3588331"/>
            <a:ext cx="701400" cy="675000"/>
          </a:xfrm>
          <a:prstGeom prst="rect">
            <a:avLst/>
          </a:prstGeom>
          <a:noFill/>
        </p:spPr>
        <p:txBody>
          <a:bodyPr spcFirstLastPara="1" wrap="square" lIns="91425" tIns="0" rIns="91425" bIns="91425" anchor="t" anchorCtr="0">
            <a:noAutofit/>
          </a:bodyPr>
          <a:lstStyle>
            <a:lvl1pPr lvl="0" algn="ctr" rtl="0">
              <a:spcBef>
                <a:spcPts val="0"/>
              </a:spcBef>
              <a:spcAft>
                <a:spcPts val="0"/>
              </a:spcAft>
              <a:buSzPts val="4800"/>
              <a:buNone/>
              <a:defRPr sz="3100">
                <a:solidFill>
                  <a:schemeClr val="l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01" name="Google Shape;101;p13"/>
          <p:cNvSpPr txBox="1">
            <a:spLocks noGrp="1"/>
          </p:cNvSpPr>
          <p:nvPr>
            <p:ph type="subTitle" idx="19"/>
          </p:nvPr>
        </p:nvSpPr>
        <p:spPr>
          <a:xfrm>
            <a:off x="5570775" y="3565975"/>
            <a:ext cx="2877900" cy="337500"/>
          </a:xfrm>
          <a:prstGeom prst="rect">
            <a:avLst/>
          </a:prstGeom>
        </p:spPr>
        <p:txBody>
          <a:bodyPr spcFirstLastPara="1" wrap="square" lIns="91425" tIns="0" rIns="91425" bIns="91425" anchor="t" anchorCtr="0">
            <a:noAutofit/>
          </a:bodyPr>
          <a:lstStyle>
            <a:lvl1pPr lvl="0" rtl="0">
              <a:lnSpc>
                <a:spcPct val="100000"/>
              </a:lnSpc>
              <a:spcBef>
                <a:spcPts val="0"/>
              </a:spcBef>
              <a:spcAft>
                <a:spcPts val="0"/>
              </a:spcAft>
              <a:buSzPts val="1800"/>
              <a:buNone/>
              <a:defRPr sz="1900">
                <a:latin typeface="Amethysta"/>
                <a:ea typeface="Amethysta"/>
                <a:cs typeface="Amethysta"/>
                <a:sym typeface="Amethysta"/>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2" name="Google Shape;102;p13"/>
          <p:cNvSpPr txBox="1">
            <a:spLocks noGrp="1"/>
          </p:cNvSpPr>
          <p:nvPr>
            <p:ph type="subTitle" idx="20"/>
          </p:nvPr>
        </p:nvSpPr>
        <p:spPr>
          <a:xfrm>
            <a:off x="5570775" y="3913913"/>
            <a:ext cx="2299800" cy="453600"/>
          </a:xfrm>
          <a:prstGeom prst="rect">
            <a:avLst/>
          </a:prstGeom>
        </p:spPr>
        <p:txBody>
          <a:bodyPr spcFirstLastPara="1" wrap="square" lIns="91425" tIns="0" rIns="91425" bIns="91425" anchor="t" anchorCtr="0">
            <a:noAutofit/>
          </a:bodyPr>
          <a:lstStyle>
            <a:lvl1pPr lvl="0" rtl="0">
              <a:lnSpc>
                <a:spcPct val="100000"/>
              </a:lnSpc>
              <a:spcBef>
                <a:spcPts val="0"/>
              </a:spcBef>
              <a:spcAft>
                <a:spcPts val="0"/>
              </a:spcAft>
              <a:buSzPts val="18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3" name="Google Shape;103;p13"/>
          <p:cNvSpPr txBox="1">
            <a:spLocks noGrp="1"/>
          </p:cNvSpPr>
          <p:nvPr>
            <p:ph type="title" idx="21"/>
          </p:nvPr>
        </p:nvSpPr>
        <p:spPr>
          <a:xfrm>
            <a:off x="713250" y="539500"/>
            <a:ext cx="7717500" cy="502200"/>
          </a:xfrm>
          <a:prstGeom prst="rect">
            <a:avLst/>
          </a:prstGeom>
        </p:spPr>
        <p:txBody>
          <a:bodyPr spcFirstLastPara="1" wrap="square" lIns="91425" tIns="0" rIns="91425" bIns="91425" anchor="t" anchorCtr="0">
            <a:noAutofit/>
          </a:bodyPr>
          <a:lstStyle>
            <a:lvl1pPr lvl="0" algn="ctr"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Tree>
    <p:extLst>
      <p:ext uri="{BB962C8B-B14F-4D97-AF65-F5344CB8AC3E}">
        <p14:creationId xmlns:p14="http://schemas.microsoft.com/office/powerpoint/2010/main" val="34944484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59"/>
        <p:cNvGrpSpPr/>
        <p:nvPr/>
      </p:nvGrpSpPr>
      <p:grpSpPr>
        <a:xfrm>
          <a:off x="0" y="0"/>
          <a:ext cx="0" cy="0"/>
          <a:chOff x="0" y="0"/>
          <a:chExt cx="0" cy="0"/>
        </a:xfrm>
      </p:grpSpPr>
      <p:sp>
        <p:nvSpPr>
          <p:cNvPr id="64" name="Google Shape;64;p9"/>
          <p:cNvSpPr txBox="1">
            <a:spLocks noGrp="1"/>
          </p:cNvSpPr>
          <p:nvPr>
            <p:ph type="title"/>
          </p:nvPr>
        </p:nvSpPr>
        <p:spPr>
          <a:xfrm>
            <a:off x="1710900" y="1656763"/>
            <a:ext cx="5722200" cy="552600"/>
          </a:xfrm>
          <a:prstGeom prst="rect">
            <a:avLst/>
          </a:prstGeom>
        </p:spPr>
        <p:txBody>
          <a:bodyPr spcFirstLastPara="1" wrap="square" lIns="91425" tIns="0" rIns="91425" bIns="91425" anchor="t"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65" name="Google Shape;65;p9"/>
          <p:cNvSpPr txBox="1">
            <a:spLocks noGrp="1"/>
          </p:cNvSpPr>
          <p:nvPr>
            <p:ph type="subTitle" idx="1"/>
          </p:nvPr>
        </p:nvSpPr>
        <p:spPr>
          <a:xfrm>
            <a:off x="1710900" y="2373913"/>
            <a:ext cx="5722200" cy="1048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16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Tree>
    <p:extLst>
      <p:ext uri="{BB962C8B-B14F-4D97-AF65-F5344CB8AC3E}">
        <p14:creationId xmlns:p14="http://schemas.microsoft.com/office/powerpoint/2010/main" val="3814100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DCD39731-F79F-43D6-AC87-6797430FB656}" type="datetimeFigureOut">
              <a:rPr lang="en-GB" smtClean="0"/>
              <a:t>24/03/2024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1FE032-7CE7-4D21-B6AD-688EE820C4EB}" type="slidenum">
              <a:rPr lang="en-GB" smtClean="0"/>
              <a:t>‹#›</a:t>
            </a:fld>
            <a:endParaRPr lang="en-GB"/>
          </a:p>
        </p:txBody>
      </p:sp>
    </p:spTree>
    <p:extLst>
      <p:ext uri="{BB962C8B-B14F-4D97-AF65-F5344CB8AC3E}">
        <p14:creationId xmlns:p14="http://schemas.microsoft.com/office/powerpoint/2010/main" val="1757793731"/>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5"/>
        <p:cNvGrpSpPr/>
        <p:nvPr/>
      </p:nvGrpSpPr>
      <p:grpSpPr>
        <a:xfrm>
          <a:off x="0" y="0"/>
          <a:ext cx="0" cy="0"/>
          <a:chOff x="0" y="0"/>
          <a:chExt cx="0" cy="0"/>
        </a:xfrm>
      </p:grpSpPr>
      <p:sp>
        <p:nvSpPr>
          <p:cNvPr id="20" name="Google Shape;20;p3"/>
          <p:cNvSpPr txBox="1">
            <a:spLocks noGrp="1"/>
          </p:cNvSpPr>
          <p:nvPr>
            <p:ph type="title"/>
          </p:nvPr>
        </p:nvSpPr>
        <p:spPr>
          <a:xfrm>
            <a:off x="879450" y="2642254"/>
            <a:ext cx="4319700" cy="1216200"/>
          </a:xfrm>
          <a:prstGeom prst="rect">
            <a:avLst/>
          </a:prstGeom>
        </p:spPr>
        <p:txBody>
          <a:bodyPr spcFirstLastPara="1" wrap="square" lIns="91425" tIns="0" rIns="91425" bIns="91425" anchor="t" anchorCtr="0">
            <a:noAutofit/>
          </a:bodyPr>
          <a:lstStyle>
            <a:lvl1pPr lvl="0">
              <a:lnSpc>
                <a:spcPct val="90000"/>
              </a:lnSpc>
              <a:spcBef>
                <a:spcPts val="0"/>
              </a:spcBef>
              <a:spcAft>
                <a:spcPts val="0"/>
              </a:spcAft>
              <a:buSzPts val="3600"/>
              <a:buNone/>
              <a:defRPr sz="47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1" name="Google Shape;21;p3"/>
          <p:cNvSpPr txBox="1">
            <a:spLocks noGrp="1"/>
          </p:cNvSpPr>
          <p:nvPr>
            <p:ph type="subTitle" idx="1"/>
          </p:nvPr>
        </p:nvSpPr>
        <p:spPr>
          <a:xfrm>
            <a:off x="879450" y="3953554"/>
            <a:ext cx="4319700" cy="291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3"/>
          <p:cNvSpPr txBox="1">
            <a:spLocks noGrp="1"/>
          </p:cNvSpPr>
          <p:nvPr>
            <p:ph type="title" idx="2" hasCustomPrompt="1"/>
          </p:nvPr>
        </p:nvSpPr>
        <p:spPr>
          <a:xfrm>
            <a:off x="879450" y="1254804"/>
            <a:ext cx="1627200" cy="1149300"/>
          </a:xfrm>
          <a:prstGeom prst="rect">
            <a:avLst/>
          </a:prstGeom>
        </p:spPr>
        <p:txBody>
          <a:bodyPr spcFirstLastPara="1" wrap="square" lIns="91425" tIns="0" rIns="91425" bIns="91425" anchor="t" anchorCtr="0">
            <a:noAutofit/>
          </a:bodyPr>
          <a:lstStyle>
            <a:lvl1pPr lvl="0" rtl="0">
              <a:spcBef>
                <a:spcPts val="0"/>
              </a:spcBef>
              <a:spcAft>
                <a:spcPts val="0"/>
              </a:spcAft>
              <a:buSzPts val="12000"/>
              <a:buNone/>
              <a:defRPr sz="8100">
                <a:solidFill>
                  <a:schemeClr val="lt2"/>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extLst>
      <p:ext uri="{BB962C8B-B14F-4D97-AF65-F5344CB8AC3E}">
        <p14:creationId xmlns:p14="http://schemas.microsoft.com/office/powerpoint/2010/main" val="11731721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4">
  <p:cSld name="Title only 4">
    <p:spTree>
      <p:nvGrpSpPr>
        <p:cNvPr id="1" name="Shape 247"/>
        <p:cNvGrpSpPr/>
        <p:nvPr/>
      </p:nvGrpSpPr>
      <p:grpSpPr>
        <a:xfrm>
          <a:off x="0" y="0"/>
          <a:ext cx="0" cy="0"/>
          <a:chOff x="0" y="0"/>
          <a:chExt cx="0" cy="0"/>
        </a:xfrm>
      </p:grpSpPr>
      <p:sp>
        <p:nvSpPr>
          <p:cNvPr id="252" name="Google Shape;252;p28"/>
          <p:cNvSpPr txBox="1">
            <a:spLocks noGrp="1"/>
          </p:cNvSpPr>
          <p:nvPr>
            <p:ph type="title"/>
          </p:nvPr>
        </p:nvSpPr>
        <p:spPr>
          <a:xfrm>
            <a:off x="713225" y="539500"/>
            <a:ext cx="7717500" cy="502200"/>
          </a:xfrm>
          <a:prstGeom prst="rect">
            <a:avLst/>
          </a:prstGeom>
        </p:spPr>
        <p:txBody>
          <a:bodyPr spcFirstLastPara="1" wrap="square" lIns="91425" tIns="0" rIns="91425" bIns="91425" anchor="t" anchorCtr="0">
            <a:noAutofit/>
          </a:bodyPr>
          <a:lstStyle>
            <a:lvl1pPr lvl="0" rtl="0">
              <a:spcBef>
                <a:spcPts val="0"/>
              </a:spcBef>
              <a:spcAft>
                <a:spcPts val="0"/>
              </a:spcAft>
              <a:buSzPts val="3100"/>
              <a:buNone/>
              <a:defRPr sz="3100"/>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Tree>
    <p:extLst>
      <p:ext uri="{BB962C8B-B14F-4D97-AF65-F5344CB8AC3E}">
        <p14:creationId xmlns:p14="http://schemas.microsoft.com/office/powerpoint/2010/main" val="16693528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5">
  <p:cSld name="Title only 5">
    <p:spTree>
      <p:nvGrpSpPr>
        <p:cNvPr id="1" name="Shape 253"/>
        <p:cNvGrpSpPr/>
        <p:nvPr/>
      </p:nvGrpSpPr>
      <p:grpSpPr>
        <a:xfrm>
          <a:off x="0" y="0"/>
          <a:ext cx="0" cy="0"/>
          <a:chOff x="0" y="0"/>
          <a:chExt cx="0" cy="0"/>
        </a:xfrm>
      </p:grpSpPr>
      <p:sp>
        <p:nvSpPr>
          <p:cNvPr id="258" name="Google Shape;258;p29"/>
          <p:cNvSpPr txBox="1">
            <a:spLocks noGrp="1"/>
          </p:cNvSpPr>
          <p:nvPr>
            <p:ph type="title"/>
          </p:nvPr>
        </p:nvSpPr>
        <p:spPr>
          <a:xfrm>
            <a:off x="713225" y="539500"/>
            <a:ext cx="7717500" cy="502200"/>
          </a:xfrm>
          <a:prstGeom prst="rect">
            <a:avLst/>
          </a:prstGeom>
        </p:spPr>
        <p:txBody>
          <a:bodyPr spcFirstLastPara="1" wrap="square" lIns="91425" tIns="0" rIns="91425" bIns="91425" anchor="t" anchorCtr="0">
            <a:noAutofit/>
          </a:bodyPr>
          <a:lstStyle>
            <a:lvl1pPr lvl="0" rtl="0">
              <a:spcBef>
                <a:spcPts val="0"/>
              </a:spcBef>
              <a:spcAft>
                <a:spcPts val="0"/>
              </a:spcAft>
              <a:buSzPts val="3100"/>
              <a:buNone/>
              <a:defRPr sz="3100"/>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Tree>
    <p:extLst>
      <p:ext uri="{BB962C8B-B14F-4D97-AF65-F5344CB8AC3E}">
        <p14:creationId xmlns:p14="http://schemas.microsoft.com/office/powerpoint/2010/main" val="25060445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rgbClr val="4F1514"/>
        </a:solidFill>
        <a:effectLst/>
      </p:bgPr>
    </p:bg>
    <p:spTree>
      <p:nvGrpSpPr>
        <p:cNvPr id="1" name="Shape 23"/>
        <p:cNvGrpSpPr/>
        <p:nvPr/>
      </p:nvGrpSpPr>
      <p:grpSpPr>
        <a:xfrm>
          <a:off x="0" y="0"/>
          <a:ext cx="0" cy="0"/>
          <a:chOff x="0" y="0"/>
          <a:chExt cx="0" cy="0"/>
        </a:xfrm>
      </p:grpSpPr>
      <p:sp>
        <p:nvSpPr>
          <p:cNvPr id="28" name="Google Shape;28;p4"/>
          <p:cNvSpPr txBox="1">
            <a:spLocks noGrp="1"/>
          </p:cNvSpPr>
          <p:nvPr>
            <p:ph type="body" idx="1"/>
          </p:nvPr>
        </p:nvSpPr>
        <p:spPr>
          <a:xfrm>
            <a:off x="844625" y="1167275"/>
            <a:ext cx="7544400" cy="33552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lt1"/>
              </a:buClr>
              <a:buSzPts val="1400"/>
              <a:buChar char="●"/>
              <a:defRPr sz="1100"/>
            </a:lvl1pPr>
            <a:lvl2pPr marL="914400" lvl="1" indent="-317500" rtl="0">
              <a:spcBef>
                <a:spcPts val="0"/>
              </a:spcBef>
              <a:spcAft>
                <a:spcPts val="0"/>
              </a:spcAft>
              <a:buSzPts val="1400"/>
              <a:buFont typeface="Arial"/>
              <a:buChar char="○"/>
              <a:defRPr/>
            </a:lvl2pPr>
            <a:lvl3pPr marL="1371600" lvl="2" indent="-317500" rtl="0">
              <a:spcBef>
                <a:spcPts val="0"/>
              </a:spcBef>
              <a:spcAft>
                <a:spcPts val="0"/>
              </a:spcAft>
              <a:buSzPts val="1400"/>
              <a:buFont typeface="Arial"/>
              <a:buChar char="■"/>
              <a:defRPr/>
            </a:lvl3pPr>
            <a:lvl4pPr marL="1828800" lvl="3" indent="-317500" rtl="0">
              <a:spcBef>
                <a:spcPts val="0"/>
              </a:spcBef>
              <a:spcAft>
                <a:spcPts val="0"/>
              </a:spcAft>
              <a:buSzPts val="1400"/>
              <a:buFont typeface="Arial"/>
              <a:buChar char="●"/>
              <a:defRPr/>
            </a:lvl4pPr>
            <a:lvl5pPr marL="2286000" lvl="4" indent="-317500" rtl="0">
              <a:spcBef>
                <a:spcPts val="0"/>
              </a:spcBef>
              <a:spcAft>
                <a:spcPts val="0"/>
              </a:spcAft>
              <a:buSzPts val="1400"/>
              <a:buFont typeface="Arial"/>
              <a:buChar char="○"/>
              <a:defRPr/>
            </a:lvl5pPr>
            <a:lvl6pPr marL="2743200" lvl="5" indent="-317500" rtl="0">
              <a:spcBef>
                <a:spcPts val="0"/>
              </a:spcBef>
              <a:spcAft>
                <a:spcPts val="0"/>
              </a:spcAft>
              <a:buSzPts val="1400"/>
              <a:buFont typeface="Arial"/>
              <a:buChar char="■"/>
              <a:defRPr/>
            </a:lvl6pPr>
            <a:lvl7pPr marL="3200400" lvl="6" indent="-317500" rtl="0">
              <a:spcBef>
                <a:spcPts val="0"/>
              </a:spcBef>
              <a:spcAft>
                <a:spcPts val="0"/>
              </a:spcAft>
              <a:buSzPts val="1400"/>
              <a:buFont typeface="Arial"/>
              <a:buChar char="●"/>
              <a:defRPr/>
            </a:lvl7pPr>
            <a:lvl8pPr marL="3657600" lvl="7" indent="-317500" rtl="0">
              <a:spcBef>
                <a:spcPts val="0"/>
              </a:spcBef>
              <a:spcAft>
                <a:spcPts val="0"/>
              </a:spcAft>
              <a:buSzPts val="1400"/>
              <a:buFont typeface="Arial"/>
              <a:buChar char="○"/>
              <a:defRPr/>
            </a:lvl8pPr>
            <a:lvl9pPr marL="4114800" lvl="8" indent="-317500" rtl="0">
              <a:spcBef>
                <a:spcPts val="0"/>
              </a:spcBef>
              <a:spcAft>
                <a:spcPts val="0"/>
              </a:spcAft>
              <a:buSzPts val="1400"/>
              <a:buFont typeface="Arial"/>
              <a:buChar char="■"/>
              <a:defRPr/>
            </a:lvl9pPr>
          </a:lstStyle>
          <a:p>
            <a:endParaRPr/>
          </a:p>
        </p:txBody>
      </p:sp>
      <p:sp>
        <p:nvSpPr>
          <p:cNvPr id="29" name="Google Shape;29;p4"/>
          <p:cNvSpPr txBox="1">
            <a:spLocks noGrp="1"/>
          </p:cNvSpPr>
          <p:nvPr>
            <p:ph type="title"/>
          </p:nvPr>
        </p:nvSpPr>
        <p:spPr>
          <a:xfrm>
            <a:off x="713225" y="539500"/>
            <a:ext cx="7717500" cy="502200"/>
          </a:xfrm>
          <a:prstGeom prst="rect">
            <a:avLst/>
          </a:prstGeom>
        </p:spPr>
        <p:txBody>
          <a:bodyPr spcFirstLastPara="1" wrap="square" lIns="91425" tIns="0" rIns="91425" bIns="91425" anchor="t" anchorCtr="0">
            <a:noAutofit/>
          </a:bodyPr>
          <a:lstStyle>
            <a:lvl1pPr lvl="0" rtl="0">
              <a:spcBef>
                <a:spcPts val="0"/>
              </a:spcBef>
              <a:spcAft>
                <a:spcPts val="0"/>
              </a:spcAft>
              <a:buSzPts val="3100"/>
              <a:buNone/>
              <a:defRPr sz="3100"/>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Tree>
    <p:extLst>
      <p:ext uri="{BB962C8B-B14F-4D97-AF65-F5344CB8AC3E}">
        <p14:creationId xmlns:p14="http://schemas.microsoft.com/office/powerpoint/2010/main" val="3718057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217" y="2146300"/>
            <a:ext cx="6619243" cy="1436735"/>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866216" y="3583036"/>
            <a:ext cx="6619244" cy="645300"/>
          </a:xfrm>
        </p:spPr>
        <p:txBody>
          <a:bodyPr anchor="t"/>
          <a:lstStyle>
            <a:lvl1pPr marL="0" indent="0" algn="l">
              <a:buNone/>
              <a:defRPr sz="1500" cap="all">
                <a:solidFill>
                  <a:schemeClr val="bg2">
                    <a:lumMod val="40000"/>
                    <a:lumOff val="6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D39731-F79F-43D6-AC87-6797430FB656}" type="datetimeFigureOut">
              <a:rPr lang="en-GB" smtClean="0"/>
              <a:t>24/03/2024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1FE032-7CE7-4D21-B6AD-688EE820C4EB}" type="slidenum">
              <a:rPr lang="en-GB" smtClean="0"/>
              <a:t>‹#›</a:t>
            </a:fld>
            <a:endParaRPr lang="en-GB"/>
          </a:p>
        </p:txBody>
      </p:sp>
    </p:spTree>
    <p:extLst>
      <p:ext uri="{BB962C8B-B14F-4D97-AF65-F5344CB8AC3E}">
        <p14:creationId xmlns:p14="http://schemas.microsoft.com/office/powerpoint/2010/main" val="2197831306"/>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485" y="1545432"/>
            <a:ext cx="3297254" cy="3146822"/>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0870" y="1542069"/>
            <a:ext cx="3297256" cy="3150184"/>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CD39731-F79F-43D6-AC87-6797430FB656}" type="datetimeFigureOut">
              <a:rPr lang="en-GB" smtClean="0"/>
              <a:t>24/03/2024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1FE032-7CE7-4D21-B6AD-688EE820C4EB}" type="slidenum">
              <a:rPr lang="en-GB" smtClean="0"/>
              <a:t>‹#›</a:t>
            </a:fld>
            <a:endParaRPr lang="en-GB"/>
          </a:p>
        </p:txBody>
      </p:sp>
    </p:spTree>
    <p:extLst>
      <p:ext uri="{BB962C8B-B14F-4D97-AF65-F5344CB8AC3E}">
        <p14:creationId xmlns:p14="http://schemas.microsoft.com/office/powerpoint/2010/main" val="2607551025"/>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485" y="1428750"/>
            <a:ext cx="3297254"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27485" y="1885950"/>
            <a:ext cx="3297254" cy="2806304"/>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0872" y="1428750"/>
            <a:ext cx="3297254"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240872" y="1885950"/>
            <a:ext cx="3297254" cy="2806304"/>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CD39731-F79F-43D6-AC87-6797430FB656}" type="datetimeFigureOut">
              <a:rPr lang="en-GB" smtClean="0"/>
              <a:t>24/03/2024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B1FE032-7CE7-4D21-B6AD-688EE820C4EB}" type="slidenum">
              <a:rPr lang="en-GB" smtClean="0"/>
              <a:t>‹#›</a:t>
            </a:fld>
            <a:endParaRPr lang="en-GB"/>
          </a:p>
        </p:txBody>
      </p:sp>
    </p:spTree>
    <p:extLst>
      <p:ext uri="{BB962C8B-B14F-4D97-AF65-F5344CB8AC3E}">
        <p14:creationId xmlns:p14="http://schemas.microsoft.com/office/powerpoint/2010/main" val="223905532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DCD39731-F79F-43D6-AC87-6797430FB656}" type="datetimeFigureOut">
              <a:rPr lang="en-GB" smtClean="0"/>
              <a:t>24/03/2024</a:t>
            </a:fld>
            <a:endParaRPr lang="en-GB"/>
          </a:p>
        </p:txBody>
      </p:sp>
      <p:sp>
        <p:nvSpPr>
          <p:cNvPr id="5" name="Footer Placeholder 3"/>
          <p:cNvSpPr>
            <a:spLocks noGrp="1"/>
          </p:cNvSpPr>
          <p:nvPr>
            <p:ph type="ftr" sz="quarter" idx="11"/>
          </p:nvPr>
        </p:nvSpPr>
        <p:spPr/>
        <p:txBody>
          <a:bodyPr/>
          <a:lstStyle/>
          <a:p>
            <a:endParaRPr lang="en-GB"/>
          </a:p>
        </p:txBody>
      </p:sp>
      <p:sp>
        <p:nvSpPr>
          <p:cNvPr id="6" name="Slide Number Placeholder 4"/>
          <p:cNvSpPr>
            <a:spLocks noGrp="1"/>
          </p:cNvSpPr>
          <p:nvPr>
            <p:ph type="sldNum" sz="quarter" idx="12"/>
          </p:nvPr>
        </p:nvSpPr>
        <p:spPr/>
        <p:txBody>
          <a:bodyPr/>
          <a:lstStyle/>
          <a:p>
            <a:fld id="{7B1FE032-7CE7-4D21-B6AD-688EE820C4EB}" type="slidenum">
              <a:rPr lang="en-GB" smtClean="0"/>
              <a:t>‹#›</a:t>
            </a:fld>
            <a:endParaRPr lang="en-GB"/>
          </a:p>
        </p:txBody>
      </p:sp>
    </p:spTree>
    <p:extLst>
      <p:ext uri="{BB962C8B-B14F-4D97-AF65-F5344CB8AC3E}">
        <p14:creationId xmlns:p14="http://schemas.microsoft.com/office/powerpoint/2010/main" val="2774156832"/>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CD39731-F79F-43D6-AC87-6797430FB656}" type="datetimeFigureOut">
              <a:rPr lang="en-GB" smtClean="0"/>
              <a:t>24/03/2024</a:t>
            </a:fld>
            <a:endParaRPr lang="en-GB"/>
          </a:p>
        </p:txBody>
      </p:sp>
      <p:sp>
        <p:nvSpPr>
          <p:cNvPr id="5" name="Footer Placeholder 2"/>
          <p:cNvSpPr>
            <a:spLocks noGrp="1"/>
          </p:cNvSpPr>
          <p:nvPr>
            <p:ph type="ftr" sz="quarter" idx="11"/>
          </p:nvPr>
        </p:nvSpPr>
        <p:spPr/>
        <p:txBody>
          <a:bodyPr/>
          <a:lstStyle/>
          <a:p>
            <a:endParaRPr lang="en-GB"/>
          </a:p>
        </p:txBody>
      </p:sp>
      <p:sp>
        <p:nvSpPr>
          <p:cNvPr id="6" name="Slide Number Placeholder 3"/>
          <p:cNvSpPr>
            <a:spLocks noGrp="1"/>
          </p:cNvSpPr>
          <p:nvPr>
            <p:ph type="sldNum" sz="quarter" idx="12"/>
          </p:nvPr>
        </p:nvSpPr>
        <p:spPr/>
        <p:txBody>
          <a:bodyPr/>
          <a:lstStyle/>
          <a:p>
            <a:fld id="{7B1FE032-7CE7-4D21-B6AD-688EE820C4EB}" type="slidenum">
              <a:rPr lang="en-GB" smtClean="0"/>
              <a:t>‹#›</a:t>
            </a:fld>
            <a:endParaRPr lang="en-GB"/>
          </a:p>
        </p:txBody>
      </p:sp>
    </p:spTree>
    <p:extLst>
      <p:ext uri="{BB962C8B-B14F-4D97-AF65-F5344CB8AC3E}">
        <p14:creationId xmlns:p14="http://schemas.microsoft.com/office/powerpoint/2010/main" val="6572580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5" y="1085850"/>
            <a:ext cx="2550798" cy="1085850"/>
          </a:xfrm>
        </p:spPr>
        <p:txBody>
          <a:bodyPr anchor="b"/>
          <a:lstStyle>
            <a:lvl1pPr algn="l">
              <a:defRPr sz="1800" b="0"/>
            </a:lvl1pPr>
          </a:lstStyle>
          <a:p>
            <a:r>
              <a:rPr lang="en-US"/>
              <a:t>Click to edit Master title style</a:t>
            </a:r>
            <a:endParaRPr lang="en-US" dirty="0"/>
          </a:p>
        </p:txBody>
      </p:sp>
      <p:sp>
        <p:nvSpPr>
          <p:cNvPr id="3" name="Content Placeholder 2"/>
          <p:cNvSpPr>
            <a:spLocks noGrp="1"/>
          </p:cNvSpPr>
          <p:nvPr>
            <p:ph idx="1"/>
          </p:nvPr>
        </p:nvSpPr>
        <p:spPr>
          <a:xfrm>
            <a:off x="3588462" y="1085850"/>
            <a:ext cx="3896998" cy="3429000"/>
          </a:xfrm>
        </p:spPr>
        <p:txBody>
          <a:bodyPr anchor="ct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215" y="2346961"/>
            <a:ext cx="2550797" cy="2171699"/>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7" name="Date Placeholder 4"/>
          <p:cNvSpPr>
            <a:spLocks noGrp="1"/>
          </p:cNvSpPr>
          <p:nvPr>
            <p:ph type="dt" sz="half" idx="10"/>
          </p:nvPr>
        </p:nvSpPr>
        <p:spPr/>
        <p:txBody>
          <a:bodyPr/>
          <a:lstStyle/>
          <a:p>
            <a:fld id="{DCD39731-F79F-43D6-AC87-6797430FB656}" type="datetimeFigureOut">
              <a:rPr lang="en-GB" smtClean="0"/>
              <a:t>24/03/2024</a:t>
            </a:fld>
            <a:endParaRPr lang="en-GB"/>
          </a:p>
        </p:txBody>
      </p:sp>
      <p:sp>
        <p:nvSpPr>
          <p:cNvPr id="5" name="Footer Placeholder 5"/>
          <p:cNvSpPr>
            <a:spLocks noGrp="1"/>
          </p:cNvSpPr>
          <p:nvPr>
            <p:ph type="ftr" sz="quarter" idx="11"/>
          </p:nvPr>
        </p:nvSpPr>
        <p:spPr/>
        <p:txBody>
          <a:bodyPr/>
          <a:lstStyle/>
          <a:p>
            <a:endParaRPr lang="en-GB"/>
          </a:p>
        </p:txBody>
      </p:sp>
      <p:sp>
        <p:nvSpPr>
          <p:cNvPr id="6" name="Slide Number Placeholder 6"/>
          <p:cNvSpPr>
            <a:spLocks noGrp="1"/>
          </p:cNvSpPr>
          <p:nvPr>
            <p:ph type="sldNum" sz="quarter" idx="12"/>
          </p:nvPr>
        </p:nvSpPr>
        <p:spPr/>
        <p:txBody>
          <a:bodyPr/>
          <a:lstStyle/>
          <a:p>
            <a:fld id="{7B1FE032-7CE7-4D21-B6AD-688EE820C4EB}" type="slidenum">
              <a:rPr lang="en-GB" smtClean="0"/>
              <a:t>‹#›</a:t>
            </a:fld>
            <a:endParaRPr lang="en-GB"/>
          </a:p>
        </p:txBody>
      </p:sp>
    </p:spTree>
    <p:extLst>
      <p:ext uri="{BB962C8B-B14F-4D97-AF65-F5344CB8AC3E}">
        <p14:creationId xmlns:p14="http://schemas.microsoft.com/office/powerpoint/2010/main" val="3743510590"/>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430" y="1390644"/>
            <a:ext cx="3819680" cy="1181106"/>
          </a:xfrm>
        </p:spPr>
        <p:txBody>
          <a:bodyPr anchor="b">
            <a:normAutofit/>
          </a:bodyPr>
          <a:lstStyle>
            <a:lvl1pPr algn="l">
              <a:defRPr sz="27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2160" y="857250"/>
            <a:ext cx="2400300"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866216" y="2743200"/>
            <a:ext cx="3813734" cy="1028700"/>
          </a:xfrm>
        </p:spPr>
        <p:txBody>
          <a:bodyPr>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DCD39731-F79F-43D6-AC87-6797430FB656}" type="datetimeFigureOut">
              <a:rPr lang="en-GB" smtClean="0"/>
              <a:t>24/03/2024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1FE032-7CE7-4D21-B6AD-688EE820C4EB}" type="slidenum">
              <a:rPr lang="en-GB" smtClean="0"/>
              <a:t>‹#›</a:t>
            </a:fld>
            <a:endParaRPr lang="en-GB"/>
          </a:p>
        </p:txBody>
      </p:sp>
    </p:spTree>
    <p:extLst>
      <p:ext uri="{BB962C8B-B14F-4D97-AF65-F5344CB8AC3E}">
        <p14:creationId xmlns:p14="http://schemas.microsoft.com/office/powerpoint/2010/main" val="3350618722"/>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3.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5">
            <a:extLst>
              <a:ext uri="{28A0092B-C50C-407E-A947-70E740481C1C}">
                <a14:useLocalDpi xmlns:a14="http://schemas.microsoft.com/office/drawing/2010/main" val="0"/>
              </a:ext>
            </a:extLst>
          </a:blip>
          <a:srcRect l="3613"/>
          <a:stretch/>
        </p:blipFill>
        <p:spPr>
          <a:xfrm>
            <a:off x="0" y="2002264"/>
            <a:ext cx="3027759" cy="3141236"/>
          </a:xfrm>
          <a:prstGeom prst="rect">
            <a:avLst/>
          </a:prstGeom>
        </p:spPr>
      </p:pic>
      <p:pic>
        <p:nvPicPr>
          <p:cNvPr id="7" name="Picture 6"/>
          <p:cNvPicPr>
            <a:picLocks noChangeAspect="1"/>
          </p:cNvPicPr>
          <p:nvPr/>
        </p:nvPicPr>
        <p:blipFill rotWithShape="1">
          <a:blip r:embed="rId26">
            <a:extLst>
              <a:ext uri="{28A0092B-C50C-407E-A947-70E740481C1C}">
                <a14:useLocalDpi xmlns:a14="http://schemas.microsoft.com/office/drawing/2010/main" val="0"/>
              </a:ext>
            </a:extLst>
          </a:blip>
          <a:srcRect l="35640"/>
          <a:stretch/>
        </p:blipFill>
        <p:spPr>
          <a:xfrm>
            <a:off x="0" y="2169261"/>
            <a:ext cx="1141809" cy="1774090"/>
          </a:xfrm>
          <a:prstGeom prst="rect">
            <a:avLst/>
          </a:prstGeom>
        </p:spPr>
      </p:pic>
      <p:sp>
        <p:nvSpPr>
          <p:cNvPr id="16" name="Oval 15"/>
          <p:cNvSpPr/>
          <p:nvPr/>
        </p:nvSpPr>
        <p:spPr>
          <a:xfrm>
            <a:off x="6456759" y="1257300"/>
            <a:ext cx="2114550" cy="211455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7">
            <a:extLst>
              <a:ext uri="{28A0092B-C50C-407E-A947-70E740481C1C}">
                <a14:useLocalDpi xmlns:a14="http://schemas.microsoft.com/office/drawing/2010/main" val="0"/>
              </a:ext>
            </a:extLst>
          </a:blip>
          <a:srcRect t="28813"/>
          <a:stretch/>
        </p:blipFill>
        <p:spPr>
          <a:xfrm>
            <a:off x="5999560" y="1"/>
            <a:ext cx="1202540" cy="856055"/>
          </a:xfrm>
          <a:prstGeom prst="rect">
            <a:avLst/>
          </a:prstGeom>
        </p:spPr>
      </p:pic>
      <p:pic>
        <p:nvPicPr>
          <p:cNvPr id="10" name="Picture 9"/>
          <p:cNvPicPr>
            <a:picLocks noChangeAspect="1"/>
          </p:cNvPicPr>
          <p:nvPr/>
        </p:nvPicPr>
        <p:blipFill rotWithShape="1">
          <a:blip r:embed="rId28">
            <a:extLst>
              <a:ext uri="{28A0092B-C50C-407E-A947-70E740481C1C}">
                <a14:useLocalDpi xmlns:a14="http://schemas.microsoft.com/office/drawing/2010/main" val="0"/>
              </a:ext>
            </a:extLst>
          </a:blip>
          <a:srcRect b="23320"/>
          <a:stretch/>
        </p:blipFill>
        <p:spPr>
          <a:xfrm>
            <a:off x="6454408" y="4572000"/>
            <a:ext cx="745301" cy="571500"/>
          </a:xfrm>
          <a:prstGeom prst="rect">
            <a:avLst/>
          </a:prstGeom>
        </p:spPr>
      </p:pic>
      <p:sp>
        <p:nvSpPr>
          <p:cNvPr id="14" name="Rectangle 13"/>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584" y="339538"/>
            <a:ext cx="7053542" cy="1050398"/>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484" y="1539689"/>
            <a:ext cx="6709906" cy="314661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616730" y="1343026"/>
            <a:ext cx="742949" cy="228599"/>
          </a:xfrm>
          <a:prstGeom prst="rect">
            <a:avLst/>
          </a:prstGeom>
        </p:spPr>
        <p:txBody>
          <a:bodyPr vert="horz" lIns="91440" tIns="45720" rIns="91440" bIns="45720" rtlCol="0" anchor="t"/>
          <a:lstStyle>
            <a:lvl1pPr algn="l">
              <a:defRPr sz="825" b="0" i="0">
                <a:solidFill>
                  <a:schemeClr val="tx1">
                    <a:tint val="75000"/>
                    <a:alpha val="60000"/>
                  </a:schemeClr>
                </a:solidFill>
              </a:defRPr>
            </a:lvl1pPr>
          </a:lstStyle>
          <a:p>
            <a:fld id="{DCD39731-F79F-43D6-AC87-6797430FB656}" type="datetimeFigureOut">
              <a:rPr lang="en-GB" smtClean="0"/>
              <a:t>24/03/2024</a:t>
            </a:fld>
            <a:endParaRPr lang="en-GB"/>
          </a:p>
        </p:txBody>
      </p:sp>
      <p:sp>
        <p:nvSpPr>
          <p:cNvPr id="5" name="Footer Placeholder 4"/>
          <p:cNvSpPr>
            <a:spLocks noGrp="1"/>
          </p:cNvSpPr>
          <p:nvPr>
            <p:ph type="ftr" sz="quarter" idx="3"/>
          </p:nvPr>
        </p:nvSpPr>
        <p:spPr>
          <a:xfrm rot="5400000">
            <a:off x="6713680" y="2418973"/>
            <a:ext cx="2894846" cy="228601"/>
          </a:xfrm>
          <a:prstGeom prst="rect">
            <a:avLst/>
          </a:prstGeom>
        </p:spPr>
        <p:txBody>
          <a:bodyPr vert="horz" lIns="91440" tIns="45720" rIns="91440" bIns="45720" rtlCol="0" anchor="b"/>
          <a:lstStyle>
            <a:lvl1pPr algn="l">
              <a:defRPr sz="825" b="0" i="0">
                <a:solidFill>
                  <a:schemeClr val="tx1">
                    <a:tint val="75000"/>
                    <a:alpha val="60000"/>
                  </a:schemeClr>
                </a:solidFill>
              </a:defRPr>
            </a:lvl1pPr>
          </a:lstStyle>
          <a:p>
            <a:endParaRPr lang="en-GB"/>
          </a:p>
        </p:txBody>
      </p:sp>
      <p:sp>
        <p:nvSpPr>
          <p:cNvPr id="6" name="Slide Number Placeholder 5"/>
          <p:cNvSpPr>
            <a:spLocks noGrp="1"/>
          </p:cNvSpPr>
          <p:nvPr>
            <p:ph type="sldNum" sz="quarter" idx="4"/>
          </p:nvPr>
        </p:nvSpPr>
        <p:spPr bwMode="gray">
          <a:xfrm>
            <a:off x="7764406" y="221797"/>
            <a:ext cx="628649" cy="575765"/>
          </a:xfrm>
          <a:prstGeom prst="rect">
            <a:avLst/>
          </a:prstGeom>
        </p:spPr>
        <p:txBody>
          <a:bodyPr vert="horz" lIns="91440" tIns="45720" rIns="91440" bIns="45720" rtlCol="0" anchor="b"/>
          <a:lstStyle>
            <a:lvl1pPr algn="ctr">
              <a:defRPr sz="2100" b="0" i="0">
                <a:solidFill>
                  <a:schemeClr val="tx1">
                    <a:tint val="75000"/>
                  </a:schemeClr>
                </a:solidFill>
              </a:defRPr>
            </a:lvl1pPr>
          </a:lstStyle>
          <a:p>
            <a:fld id="{7B1FE032-7CE7-4D21-B6AD-688EE820C4EB}" type="slidenum">
              <a:rPr lang="en-GB" smtClean="0"/>
              <a:t>‹#›</a:t>
            </a:fld>
            <a:endParaRPr lang="en-GB"/>
          </a:p>
        </p:txBody>
      </p:sp>
    </p:spTree>
    <p:extLst>
      <p:ext uri="{BB962C8B-B14F-4D97-AF65-F5344CB8AC3E}">
        <p14:creationId xmlns:p14="http://schemas.microsoft.com/office/powerpoint/2010/main" val="1302596642"/>
      </p:ext>
    </p:extLst>
  </p:cSld>
  <p:clrMap bg1="dk1" tx1="lt1" bg2="dk2" tx2="lt2" accent1="accent1" accent2="accent2" accent3="accent3" accent4="accent4" accent5="accent5" accent6="accent6" hlink="hlink" folHlink="folHlink"/>
  <p:sldLayoutIdLst>
    <p:sldLayoutId id="2147483934" r:id="rId1"/>
    <p:sldLayoutId id="2147483935" r:id="rId2"/>
    <p:sldLayoutId id="2147483936" r:id="rId3"/>
    <p:sldLayoutId id="2147483937" r:id="rId4"/>
    <p:sldLayoutId id="2147483938" r:id="rId5"/>
    <p:sldLayoutId id="2147483939" r:id="rId6"/>
    <p:sldLayoutId id="2147483940" r:id="rId7"/>
    <p:sldLayoutId id="2147483941" r:id="rId8"/>
    <p:sldLayoutId id="2147483942" r:id="rId9"/>
    <p:sldLayoutId id="2147483943" r:id="rId10"/>
    <p:sldLayoutId id="2147483944" r:id="rId11"/>
    <p:sldLayoutId id="2147483945" r:id="rId12"/>
    <p:sldLayoutId id="2147483946" r:id="rId13"/>
    <p:sldLayoutId id="2147483947" r:id="rId14"/>
    <p:sldLayoutId id="2147483948" r:id="rId15"/>
    <p:sldLayoutId id="2147483949" r:id="rId16"/>
    <p:sldLayoutId id="2147483950" r:id="rId17"/>
    <p:sldLayoutId id="2147483951" r:id="rId18"/>
    <p:sldLayoutId id="2147483952" r:id="rId19"/>
    <p:sldLayoutId id="2147483953" r:id="rId20"/>
    <p:sldLayoutId id="2147483954" r:id="rId21"/>
    <p:sldLayoutId id="2147483955" r:id="rId22"/>
    <p:sldLayoutId id="2147483957" r:id="rId23"/>
  </p:sldLayoutIdLst>
  <p:hf sldNum="0" hdr="0" ftr="0" dt="0"/>
  <p:txStyles>
    <p:titleStyle>
      <a:lvl1pPr algn="l" defTabSz="342900" rtl="0" eaLnBrk="1" latinLnBrk="0" hangingPunct="1">
        <a:spcBef>
          <a:spcPct val="0"/>
        </a:spcBef>
        <a:buNone/>
        <a:defRPr sz="315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bg2">
            <a:lumMod val="40000"/>
            <a:lumOff val="60000"/>
          </a:schemeClr>
        </a:buClr>
        <a:buSzPct val="80000"/>
        <a:buFont typeface="Wingdings 3" charset="2"/>
        <a:buChar char=""/>
        <a:defRPr sz="1500" b="0" i="0" kern="1200">
          <a:solidFill>
            <a:schemeClr val="tx1"/>
          </a:solidFill>
          <a:latin typeface="+mj-lt"/>
          <a:ea typeface="+mj-ea"/>
          <a:cs typeface="+mj-cs"/>
        </a:defRPr>
      </a:lvl1pPr>
      <a:lvl2pPr marL="557213" indent="-214313" algn="l" defTabSz="342900" rtl="0" eaLnBrk="1" latinLnBrk="0" hangingPunct="1">
        <a:spcBef>
          <a:spcPts val="750"/>
        </a:spcBef>
        <a:spcAft>
          <a:spcPts val="0"/>
        </a:spcAft>
        <a:buClr>
          <a:schemeClr val="bg2">
            <a:lumMod val="40000"/>
            <a:lumOff val="60000"/>
          </a:schemeClr>
        </a:buClr>
        <a:buSzPct val="80000"/>
        <a:buFont typeface="Wingdings 3" charset="2"/>
        <a:buChar char=""/>
        <a:defRPr sz="1350" b="0" i="0" kern="1200">
          <a:solidFill>
            <a:schemeClr val="tx1"/>
          </a:solidFill>
          <a:latin typeface="+mj-lt"/>
          <a:ea typeface="+mj-ea"/>
          <a:cs typeface="+mj-cs"/>
        </a:defRPr>
      </a:lvl2pPr>
      <a:lvl3pPr marL="8572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3pPr>
      <a:lvl4pPr marL="12001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4pPr>
      <a:lvl5pPr marL="15430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5pPr>
      <a:lvl6pPr marL="187950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6pPr>
      <a:lvl7pPr marL="22288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7pPr>
      <a:lvl8pPr marL="25717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8pPr>
      <a:lvl9pPr marL="29146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9.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cxnSp>
        <p:nvCxnSpPr>
          <p:cNvPr id="335" name="Google Shape;335;p44"/>
          <p:cNvCxnSpPr>
            <a:cxnSpLocks/>
          </p:cNvCxnSpPr>
          <p:nvPr/>
        </p:nvCxnSpPr>
        <p:spPr>
          <a:xfrm>
            <a:off x="545050" y="3697750"/>
            <a:ext cx="8313200" cy="0"/>
          </a:xfrm>
          <a:prstGeom prst="straightConnector1">
            <a:avLst/>
          </a:prstGeom>
          <a:noFill/>
          <a:ln w="9525" cap="flat" cmpd="sng">
            <a:solidFill>
              <a:srgbClr val="4F1514"/>
            </a:solidFill>
            <a:prstDash val="solid"/>
            <a:round/>
            <a:headEnd type="none" w="med" len="med"/>
            <a:tailEnd type="none" w="med" len="med"/>
          </a:ln>
        </p:spPr>
      </p:cxnSp>
      <p:sp>
        <p:nvSpPr>
          <p:cNvPr id="338" name="Google Shape;338;p44"/>
          <p:cNvSpPr txBox="1"/>
          <p:nvPr/>
        </p:nvSpPr>
        <p:spPr>
          <a:xfrm>
            <a:off x="5677862" y="4049487"/>
            <a:ext cx="3286524" cy="593418"/>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200"/>
              </a:spcAft>
              <a:buClr>
                <a:schemeClr val="dk1"/>
              </a:buClr>
              <a:buSzPts val="1100"/>
              <a:buFont typeface="Arial"/>
              <a:buNone/>
            </a:pPr>
            <a:r>
              <a:rPr lang="en-US" sz="1600" dirty="0">
                <a:solidFill>
                  <a:schemeClr val="lt2"/>
                </a:solidFill>
                <a:latin typeface="Open Sans"/>
                <a:ea typeface="Open Sans"/>
                <a:cs typeface="Open Sans"/>
                <a:sym typeface="Open Sans"/>
              </a:rPr>
              <a:t>AUTHOR OF THESIS :</a:t>
            </a:r>
          </a:p>
          <a:p>
            <a:pPr marL="0" lvl="0" indent="0" algn="l" rtl="0">
              <a:lnSpc>
                <a:spcPct val="90000"/>
              </a:lnSpc>
              <a:spcBef>
                <a:spcPts val="0"/>
              </a:spcBef>
              <a:spcAft>
                <a:spcPts val="200"/>
              </a:spcAft>
              <a:buClr>
                <a:schemeClr val="dk1"/>
              </a:buClr>
              <a:buSzPts val="1100"/>
              <a:buFont typeface="Arial"/>
              <a:buNone/>
            </a:pPr>
            <a:endParaRPr lang="en-US" sz="1600" dirty="0">
              <a:solidFill>
                <a:schemeClr val="lt2"/>
              </a:solidFill>
              <a:latin typeface="Open Sans"/>
              <a:ea typeface="Open Sans"/>
              <a:cs typeface="Open Sans"/>
              <a:sym typeface="Open Sans"/>
            </a:endParaRPr>
          </a:p>
          <a:p>
            <a:pPr marL="0" lvl="0" indent="0" algn="l" rtl="0">
              <a:lnSpc>
                <a:spcPct val="90000"/>
              </a:lnSpc>
              <a:spcBef>
                <a:spcPts val="0"/>
              </a:spcBef>
              <a:spcAft>
                <a:spcPts val="200"/>
              </a:spcAft>
              <a:buClr>
                <a:schemeClr val="dk1"/>
              </a:buClr>
              <a:buSzPts val="1100"/>
              <a:buFont typeface="Arial"/>
              <a:buNone/>
            </a:pPr>
            <a:r>
              <a:rPr lang="en-US" sz="1600" dirty="0">
                <a:solidFill>
                  <a:schemeClr val="lt2"/>
                </a:solidFill>
                <a:latin typeface="Open Sans"/>
                <a:ea typeface="Open Sans"/>
                <a:cs typeface="Open Sans"/>
                <a:sym typeface="Open Sans"/>
              </a:rPr>
              <a:t>KUNHIPPANAN SUDHIN MADHU</a:t>
            </a:r>
            <a:endParaRPr sz="1600" dirty="0">
              <a:solidFill>
                <a:schemeClr val="lt2"/>
              </a:solidFill>
              <a:latin typeface="Open Sans"/>
              <a:ea typeface="Open Sans"/>
              <a:cs typeface="Open Sans"/>
              <a:sym typeface="Open Sans"/>
            </a:endParaRPr>
          </a:p>
        </p:txBody>
      </p:sp>
      <p:sp>
        <p:nvSpPr>
          <p:cNvPr id="339" name="Google Shape;339;p44"/>
          <p:cNvSpPr txBox="1"/>
          <p:nvPr/>
        </p:nvSpPr>
        <p:spPr>
          <a:xfrm>
            <a:off x="423747" y="135421"/>
            <a:ext cx="3106091" cy="307493"/>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200"/>
              </a:spcAft>
              <a:buClr>
                <a:schemeClr val="dk1"/>
              </a:buClr>
              <a:buSzPts val="1100"/>
              <a:buFont typeface="Arial"/>
              <a:buNone/>
            </a:pPr>
            <a:r>
              <a:rPr lang="en" dirty="0">
                <a:solidFill>
                  <a:schemeClr val="lt2"/>
                </a:solidFill>
                <a:latin typeface="Open Sans"/>
                <a:ea typeface="Open Sans"/>
                <a:cs typeface="Open Sans"/>
                <a:sym typeface="Open Sans"/>
              </a:rPr>
              <a:t>DIPLOMA THESIS PRESENTATION</a:t>
            </a:r>
            <a:endParaRPr dirty="0">
              <a:solidFill>
                <a:schemeClr val="lt2"/>
              </a:solidFill>
              <a:latin typeface="Open Sans"/>
              <a:ea typeface="Open Sans"/>
              <a:cs typeface="Open Sans"/>
              <a:sym typeface="Open Sans"/>
            </a:endParaRPr>
          </a:p>
        </p:txBody>
      </p:sp>
      <p:sp>
        <p:nvSpPr>
          <p:cNvPr id="341" name="Google Shape;341;p44"/>
          <p:cNvSpPr txBox="1">
            <a:spLocks noGrp="1"/>
          </p:cNvSpPr>
          <p:nvPr>
            <p:ph type="ctrTitle"/>
          </p:nvPr>
        </p:nvSpPr>
        <p:spPr>
          <a:xfrm>
            <a:off x="2333975" y="1436373"/>
            <a:ext cx="4126963" cy="1778453"/>
          </a:xfrm>
          <a:prstGeom prst="rect">
            <a:avLst/>
          </a:prstGeom>
        </p:spPr>
        <p:txBody>
          <a:bodyPr spcFirstLastPara="1" wrap="square" lIns="91425" tIns="0" rIns="91425" bIns="91425" anchor="t" anchorCtr="0">
            <a:noAutofit/>
          </a:bodyPr>
          <a:lstStyle/>
          <a:p>
            <a:pPr marL="0" lvl="0" indent="0" algn="ctr" rtl="0">
              <a:spcBef>
                <a:spcPts val="0"/>
              </a:spcBef>
              <a:spcAft>
                <a:spcPts val="200"/>
              </a:spcAft>
              <a:buClr>
                <a:schemeClr val="dk1"/>
              </a:buClr>
              <a:buSzPts val="1100"/>
              <a:buFont typeface="Arial"/>
              <a:buNone/>
            </a:pPr>
            <a:r>
              <a:rPr lang="en-US" sz="2800" dirty="0"/>
              <a:t>Corporate Social Responsibility of Tata Consultancy Services (TCS)</a:t>
            </a:r>
            <a:endParaRPr lang="en-US" dirty="0">
              <a:solidFill>
                <a:schemeClr val="lt1"/>
              </a:solidFill>
            </a:endParaRPr>
          </a:p>
        </p:txBody>
      </p:sp>
      <p:sp>
        <p:nvSpPr>
          <p:cNvPr id="342" name="Google Shape;342;p44"/>
          <p:cNvSpPr txBox="1">
            <a:spLocks noGrp="1"/>
          </p:cNvSpPr>
          <p:nvPr>
            <p:ph type="subTitle" idx="1"/>
          </p:nvPr>
        </p:nvSpPr>
        <p:spPr>
          <a:xfrm>
            <a:off x="1025281" y="3885391"/>
            <a:ext cx="3286524" cy="622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dirty="0"/>
              <a:t>Thesis Supervisor: </a:t>
            </a:r>
            <a:r>
              <a:rPr lang="en-GB" dirty="0"/>
              <a:t>doc. Ing. Irena Jindřichovská, CSc.</a:t>
            </a:r>
            <a:endParaRPr dirty="0"/>
          </a:p>
        </p:txBody>
      </p:sp>
      <p:sp>
        <p:nvSpPr>
          <p:cNvPr id="13" name="Google Shape;338;p44">
            <a:extLst>
              <a:ext uri="{FF2B5EF4-FFF2-40B4-BE49-F238E27FC236}">
                <a16:creationId xmlns:a16="http://schemas.microsoft.com/office/drawing/2014/main" id="{10578A7F-AD69-4B49-91AC-DA944066768C}"/>
              </a:ext>
            </a:extLst>
          </p:cNvPr>
          <p:cNvSpPr txBox="1"/>
          <p:nvPr/>
        </p:nvSpPr>
        <p:spPr>
          <a:xfrm>
            <a:off x="6460938" y="105706"/>
            <a:ext cx="2940908" cy="245682"/>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200"/>
              </a:spcAft>
              <a:buClr>
                <a:schemeClr val="dk1"/>
              </a:buClr>
              <a:buSzPts val="1100"/>
              <a:buFont typeface="Arial"/>
              <a:buNone/>
            </a:pPr>
            <a:r>
              <a:rPr lang="en-US" dirty="0">
                <a:solidFill>
                  <a:schemeClr val="lt2"/>
                </a:solidFill>
                <a:latin typeface="Open Sans"/>
                <a:ea typeface="Open Sans"/>
                <a:cs typeface="Open Sans"/>
                <a:sym typeface="Open Sans"/>
              </a:rPr>
              <a:t>Economics and Management</a:t>
            </a:r>
            <a:endParaRPr dirty="0">
              <a:solidFill>
                <a:schemeClr val="lt2"/>
              </a:solidFill>
              <a:latin typeface="Open Sans"/>
              <a:ea typeface="Open Sans"/>
              <a:cs typeface="Open Sans"/>
              <a:sym typeface="Open Sans"/>
            </a:endParaRPr>
          </a:p>
        </p:txBody>
      </p:sp>
      <p:pic>
        <p:nvPicPr>
          <p:cNvPr id="2" name="Picture 1">
            <a:extLst>
              <a:ext uri="{FF2B5EF4-FFF2-40B4-BE49-F238E27FC236}">
                <a16:creationId xmlns:a16="http://schemas.microsoft.com/office/drawing/2014/main" id="{A368B674-A46E-5A64-7567-B9481AF7D2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2301" y="351388"/>
            <a:ext cx="2833728" cy="1918283"/>
          </a:xfrm>
          <a:prstGeom prst="rect">
            <a:avLst/>
          </a:prstGeom>
          <a:noFill/>
          <a:extLst>
            <a:ext uri="{909E8E84-426E-40DD-AFC4-6F175D3DCCD1}">
              <a14:hiddenFill xmlns:a14="http://schemas.microsoft.com/office/drawing/2010/main">
                <a:solidFill>
                  <a:srgbClr val="FFFFFF"/>
                </a:solidFill>
              </a14:hiddenFill>
            </a:ext>
          </a:extLst>
        </p:spPr>
      </p:pic>
      <p:sp>
        <p:nvSpPr>
          <p:cNvPr id="4" name="Google Shape;342;p44">
            <a:extLst>
              <a:ext uri="{FF2B5EF4-FFF2-40B4-BE49-F238E27FC236}">
                <a16:creationId xmlns:a16="http://schemas.microsoft.com/office/drawing/2014/main" id="{CB589B64-7060-9CA5-D8B9-8FD6CA82F879}"/>
              </a:ext>
            </a:extLst>
          </p:cNvPr>
          <p:cNvSpPr txBox="1">
            <a:spLocks/>
          </p:cNvSpPr>
          <p:nvPr/>
        </p:nvSpPr>
        <p:spPr>
          <a:xfrm>
            <a:off x="915130" y="4466018"/>
            <a:ext cx="3477256" cy="622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2800"/>
              <a:buFont typeface="Open Sans"/>
              <a:buNone/>
              <a:defRPr sz="1600" b="0" i="0" u="none" strike="noStrike" cap="none">
                <a:solidFill>
                  <a:schemeClr val="dk1"/>
                </a:solidFill>
                <a:latin typeface="Open Sans"/>
                <a:ea typeface="Open Sans"/>
                <a:cs typeface="Open Sans"/>
                <a:sym typeface="Open Sans"/>
              </a:defRPr>
            </a:lvl1pPr>
            <a:lvl2pPr marL="914400" marR="0" lvl="1" indent="-317500" algn="ctr" rtl="0">
              <a:lnSpc>
                <a:spcPct val="100000"/>
              </a:lnSpc>
              <a:spcBef>
                <a:spcPts val="0"/>
              </a:spcBef>
              <a:spcAft>
                <a:spcPts val="0"/>
              </a:spcAft>
              <a:buClr>
                <a:schemeClr val="dk1"/>
              </a:buClr>
              <a:buSzPts val="2800"/>
              <a:buFont typeface="Open Sans"/>
              <a:buNone/>
              <a:defRPr sz="2800" b="0" i="0" u="none" strike="noStrike" cap="none">
                <a:solidFill>
                  <a:schemeClr val="dk1"/>
                </a:solidFill>
                <a:latin typeface="Open Sans"/>
                <a:ea typeface="Open Sans"/>
                <a:cs typeface="Open Sans"/>
                <a:sym typeface="Open Sans"/>
              </a:defRPr>
            </a:lvl2pPr>
            <a:lvl3pPr marL="1371600" marR="0" lvl="2" indent="-317500" algn="ctr" rtl="0">
              <a:lnSpc>
                <a:spcPct val="100000"/>
              </a:lnSpc>
              <a:spcBef>
                <a:spcPts val="0"/>
              </a:spcBef>
              <a:spcAft>
                <a:spcPts val="0"/>
              </a:spcAft>
              <a:buClr>
                <a:schemeClr val="dk1"/>
              </a:buClr>
              <a:buSzPts val="2800"/>
              <a:buFont typeface="Open Sans"/>
              <a:buNone/>
              <a:defRPr sz="2800" b="0" i="0" u="none" strike="noStrike" cap="none">
                <a:solidFill>
                  <a:schemeClr val="dk1"/>
                </a:solidFill>
                <a:latin typeface="Open Sans"/>
                <a:ea typeface="Open Sans"/>
                <a:cs typeface="Open Sans"/>
                <a:sym typeface="Open Sans"/>
              </a:defRPr>
            </a:lvl3pPr>
            <a:lvl4pPr marL="1828800" marR="0" lvl="3" indent="-317500" algn="ctr" rtl="0">
              <a:lnSpc>
                <a:spcPct val="100000"/>
              </a:lnSpc>
              <a:spcBef>
                <a:spcPts val="0"/>
              </a:spcBef>
              <a:spcAft>
                <a:spcPts val="0"/>
              </a:spcAft>
              <a:buClr>
                <a:schemeClr val="dk1"/>
              </a:buClr>
              <a:buSzPts val="2800"/>
              <a:buFont typeface="Open Sans"/>
              <a:buNone/>
              <a:defRPr sz="2800" b="0" i="0" u="none" strike="noStrike" cap="none">
                <a:solidFill>
                  <a:schemeClr val="dk1"/>
                </a:solidFill>
                <a:latin typeface="Open Sans"/>
                <a:ea typeface="Open Sans"/>
                <a:cs typeface="Open Sans"/>
                <a:sym typeface="Open Sans"/>
              </a:defRPr>
            </a:lvl4pPr>
            <a:lvl5pPr marL="2286000" marR="0" lvl="4" indent="-317500" algn="ctr" rtl="0">
              <a:lnSpc>
                <a:spcPct val="100000"/>
              </a:lnSpc>
              <a:spcBef>
                <a:spcPts val="0"/>
              </a:spcBef>
              <a:spcAft>
                <a:spcPts val="0"/>
              </a:spcAft>
              <a:buClr>
                <a:schemeClr val="dk1"/>
              </a:buClr>
              <a:buSzPts val="2800"/>
              <a:buFont typeface="Open Sans"/>
              <a:buNone/>
              <a:defRPr sz="2800" b="0" i="0" u="none" strike="noStrike" cap="none">
                <a:solidFill>
                  <a:schemeClr val="dk1"/>
                </a:solidFill>
                <a:latin typeface="Open Sans"/>
                <a:ea typeface="Open Sans"/>
                <a:cs typeface="Open Sans"/>
                <a:sym typeface="Open Sans"/>
              </a:defRPr>
            </a:lvl5pPr>
            <a:lvl6pPr marL="2743200" marR="0" lvl="5" indent="-317500" algn="ctr" rtl="0">
              <a:lnSpc>
                <a:spcPct val="100000"/>
              </a:lnSpc>
              <a:spcBef>
                <a:spcPts val="0"/>
              </a:spcBef>
              <a:spcAft>
                <a:spcPts val="0"/>
              </a:spcAft>
              <a:buClr>
                <a:schemeClr val="dk1"/>
              </a:buClr>
              <a:buSzPts val="2800"/>
              <a:buFont typeface="Open Sans"/>
              <a:buNone/>
              <a:defRPr sz="2800" b="0" i="0" u="none" strike="noStrike" cap="none">
                <a:solidFill>
                  <a:schemeClr val="dk1"/>
                </a:solidFill>
                <a:latin typeface="Open Sans"/>
                <a:ea typeface="Open Sans"/>
                <a:cs typeface="Open Sans"/>
                <a:sym typeface="Open Sans"/>
              </a:defRPr>
            </a:lvl6pPr>
            <a:lvl7pPr marL="3200400" marR="0" lvl="6" indent="-317500" algn="ctr" rtl="0">
              <a:lnSpc>
                <a:spcPct val="100000"/>
              </a:lnSpc>
              <a:spcBef>
                <a:spcPts val="0"/>
              </a:spcBef>
              <a:spcAft>
                <a:spcPts val="0"/>
              </a:spcAft>
              <a:buClr>
                <a:schemeClr val="dk1"/>
              </a:buClr>
              <a:buSzPts val="2800"/>
              <a:buFont typeface="Open Sans"/>
              <a:buNone/>
              <a:defRPr sz="2800" b="0" i="0" u="none" strike="noStrike" cap="none">
                <a:solidFill>
                  <a:schemeClr val="dk1"/>
                </a:solidFill>
                <a:latin typeface="Open Sans"/>
                <a:ea typeface="Open Sans"/>
                <a:cs typeface="Open Sans"/>
                <a:sym typeface="Open Sans"/>
              </a:defRPr>
            </a:lvl7pPr>
            <a:lvl8pPr marL="3657600" marR="0" lvl="7" indent="-317500" algn="ctr" rtl="0">
              <a:lnSpc>
                <a:spcPct val="100000"/>
              </a:lnSpc>
              <a:spcBef>
                <a:spcPts val="0"/>
              </a:spcBef>
              <a:spcAft>
                <a:spcPts val="0"/>
              </a:spcAft>
              <a:buClr>
                <a:schemeClr val="dk1"/>
              </a:buClr>
              <a:buSzPts val="2800"/>
              <a:buFont typeface="Open Sans"/>
              <a:buNone/>
              <a:defRPr sz="2800" b="0" i="0" u="none" strike="noStrike" cap="none">
                <a:solidFill>
                  <a:schemeClr val="dk1"/>
                </a:solidFill>
                <a:latin typeface="Open Sans"/>
                <a:ea typeface="Open Sans"/>
                <a:cs typeface="Open Sans"/>
                <a:sym typeface="Open Sans"/>
              </a:defRPr>
            </a:lvl8pPr>
            <a:lvl9pPr marL="4114800" marR="0" lvl="8" indent="-317500" algn="ctr" rtl="0">
              <a:lnSpc>
                <a:spcPct val="100000"/>
              </a:lnSpc>
              <a:spcBef>
                <a:spcPts val="0"/>
              </a:spcBef>
              <a:spcAft>
                <a:spcPts val="0"/>
              </a:spcAft>
              <a:buClr>
                <a:schemeClr val="dk1"/>
              </a:buClr>
              <a:buSzPts val="2800"/>
              <a:buFont typeface="Open Sans"/>
              <a:buNone/>
              <a:defRPr sz="2800" b="0" i="0" u="none" strike="noStrike" cap="none">
                <a:solidFill>
                  <a:schemeClr val="dk1"/>
                </a:solidFill>
                <a:latin typeface="Open Sans"/>
                <a:ea typeface="Open Sans"/>
                <a:cs typeface="Open Sans"/>
                <a:sym typeface="Open Sans"/>
              </a:defRPr>
            </a:lvl9pPr>
          </a:lstStyle>
          <a:p>
            <a:pPr marL="0" indent="0" algn="ctr">
              <a:buSzPts val="1100"/>
              <a:buFont typeface="Arial"/>
              <a:buNone/>
            </a:pPr>
            <a:r>
              <a:rPr lang="en-US" dirty="0"/>
              <a:t>Department: </a:t>
            </a:r>
          </a:p>
          <a:p>
            <a:pPr marL="0" indent="0" algn="ctr">
              <a:buSzPts val="1100"/>
              <a:buFont typeface="Arial"/>
              <a:buNone/>
            </a:pPr>
            <a:r>
              <a:rPr lang="en-US" dirty="0"/>
              <a:t>Department of Trade and Finance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85"/>
        <p:cNvGrpSpPr/>
        <p:nvPr/>
      </p:nvGrpSpPr>
      <p:grpSpPr>
        <a:xfrm>
          <a:off x="0" y="0"/>
          <a:ext cx="0" cy="0"/>
          <a:chOff x="0" y="0"/>
          <a:chExt cx="0" cy="0"/>
        </a:xfrm>
      </p:grpSpPr>
      <p:cxnSp>
        <p:nvCxnSpPr>
          <p:cNvPr id="997" name="Google Shape;997;p73"/>
          <p:cNvCxnSpPr/>
          <p:nvPr/>
        </p:nvCxnSpPr>
        <p:spPr>
          <a:xfrm>
            <a:off x="391100" y="1044600"/>
            <a:ext cx="8371800" cy="0"/>
          </a:xfrm>
          <a:prstGeom prst="straightConnector1">
            <a:avLst/>
          </a:prstGeom>
          <a:noFill/>
          <a:ln w="9525" cap="flat" cmpd="sng">
            <a:solidFill>
              <a:schemeClr val="lt1"/>
            </a:solidFill>
            <a:prstDash val="solid"/>
            <a:round/>
            <a:headEnd type="none" w="med" len="med"/>
            <a:tailEnd type="none" w="med" len="med"/>
          </a:ln>
        </p:spPr>
      </p:cxnSp>
      <p:sp>
        <p:nvSpPr>
          <p:cNvPr id="2" name="Google Shape;792;p67">
            <a:extLst>
              <a:ext uri="{FF2B5EF4-FFF2-40B4-BE49-F238E27FC236}">
                <a16:creationId xmlns:a16="http://schemas.microsoft.com/office/drawing/2014/main" id="{29714C6F-5D94-BDA7-404C-8956C37198C6}"/>
              </a:ext>
            </a:extLst>
          </p:cNvPr>
          <p:cNvSpPr txBox="1">
            <a:spLocks noGrp="1"/>
          </p:cNvSpPr>
          <p:nvPr>
            <p:ph type="title"/>
          </p:nvPr>
        </p:nvSpPr>
        <p:spPr>
          <a:xfrm>
            <a:off x="713250" y="542400"/>
            <a:ext cx="7717500" cy="502200"/>
          </a:xfrm>
          <a:prstGeom prst="rect">
            <a:avLst/>
          </a:prstGeom>
        </p:spPr>
        <p:txBody>
          <a:bodyPr spcFirstLastPara="1" wrap="square" lIns="91425" tIns="0" rIns="91425" bIns="91425" anchor="t" anchorCtr="0">
            <a:noAutofit/>
          </a:bodyPr>
          <a:lstStyle/>
          <a:p>
            <a:pPr marL="0" lvl="0" indent="0" algn="ctr" rtl="0">
              <a:spcBef>
                <a:spcPts val="0"/>
              </a:spcBef>
              <a:spcAft>
                <a:spcPts val="0"/>
              </a:spcAft>
              <a:buNone/>
            </a:pPr>
            <a:r>
              <a:rPr lang="en-US" dirty="0"/>
              <a:t>METHODOLOGY</a:t>
            </a:r>
            <a:endParaRPr dirty="0"/>
          </a:p>
        </p:txBody>
      </p:sp>
      <p:sp>
        <p:nvSpPr>
          <p:cNvPr id="3" name="Google Shape;400;p48">
            <a:extLst>
              <a:ext uri="{FF2B5EF4-FFF2-40B4-BE49-F238E27FC236}">
                <a16:creationId xmlns:a16="http://schemas.microsoft.com/office/drawing/2014/main" id="{08872ADD-5576-D59A-6BF4-B2DC0209DCD5}"/>
              </a:ext>
            </a:extLst>
          </p:cNvPr>
          <p:cNvSpPr txBox="1">
            <a:spLocks/>
          </p:cNvSpPr>
          <p:nvPr/>
        </p:nvSpPr>
        <p:spPr>
          <a:xfrm>
            <a:off x="569377" y="1546800"/>
            <a:ext cx="8092930" cy="2976151"/>
          </a:xfrm>
          <a:prstGeom prst="rect">
            <a:avLst/>
          </a:prstGeom>
        </p:spPr>
        <p:txBody>
          <a:bodyPr spcFirstLastPara="1" wrap="square" lIns="91425" tIns="0"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spcAft>
                <a:spcPts val="1600"/>
              </a:spcAft>
              <a:buClr>
                <a:schemeClr val="dk1"/>
              </a:buClr>
              <a:buSzPts val="1100"/>
            </a:pPr>
            <a:r>
              <a:rPr lang="en-GB" sz="1600" b="1" dirty="0">
                <a:solidFill>
                  <a:schemeClr val="accent2">
                    <a:lumMod val="20000"/>
                    <a:lumOff val="80000"/>
                  </a:schemeClr>
                </a:solidFill>
                <a:effectLst/>
                <a:latin typeface="Times New Roman" panose="02020603050405020304" pitchFamily="18" charset="0"/>
                <a:ea typeface="Times New Roman" panose="02020603050405020304" pitchFamily="18" charset="0"/>
              </a:rPr>
              <a:t>Probability sampling technique is used (systematic sampling), in which financial annual reports (target population) were selected at regular intervals of (N/n=10/5=2, where N is the number of the target population, and n is the sample size). So, the financial report was chosen between 2010 and 2023 at intervals of two years, between 1(2010-2023) and Kth (2010-2011). Based on this calculation, annual financial reports from these years (2010-2011, 2013-2014, 2016-2017, 2019-2020, and 2022-2023). Furthermore, data was collected using an archival data collection technique, in which the data of interest was obtained from existing annual financial reports of Tata Consultancy between 2010 and 2023. These annual financial reports were retrieved from Tata Consultancy Services Website.</a:t>
            </a:r>
          </a:p>
        </p:txBody>
      </p:sp>
    </p:spTree>
    <p:extLst>
      <p:ext uri="{BB962C8B-B14F-4D97-AF65-F5344CB8AC3E}">
        <p14:creationId xmlns:p14="http://schemas.microsoft.com/office/powerpoint/2010/main" val="20206448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85"/>
        <p:cNvGrpSpPr/>
        <p:nvPr/>
      </p:nvGrpSpPr>
      <p:grpSpPr>
        <a:xfrm>
          <a:off x="0" y="0"/>
          <a:ext cx="0" cy="0"/>
          <a:chOff x="0" y="0"/>
          <a:chExt cx="0" cy="0"/>
        </a:xfrm>
      </p:grpSpPr>
      <p:cxnSp>
        <p:nvCxnSpPr>
          <p:cNvPr id="997" name="Google Shape;997;p73"/>
          <p:cNvCxnSpPr/>
          <p:nvPr/>
        </p:nvCxnSpPr>
        <p:spPr>
          <a:xfrm>
            <a:off x="391100" y="1044600"/>
            <a:ext cx="8371800" cy="0"/>
          </a:xfrm>
          <a:prstGeom prst="straightConnector1">
            <a:avLst/>
          </a:prstGeom>
          <a:noFill/>
          <a:ln w="9525" cap="flat" cmpd="sng">
            <a:solidFill>
              <a:schemeClr val="lt1"/>
            </a:solidFill>
            <a:prstDash val="solid"/>
            <a:round/>
            <a:headEnd type="none" w="med" len="med"/>
            <a:tailEnd type="none" w="med" len="med"/>
          </a:ln>
        </p:spPr>
      </p:cxnSp>
      <p:sp>
        <p:nvSpPr>
          <p:cNvPr id="2" name="Google Shape;792;p67">
            <a:extLst>
              <a:ext uri="{FF2B5EF4-FFF2-40B4-BE49-F238E27FC236}">
                <a16:creationId xmlns:a16="http://schemas.microsoft.com/office/drawing/2014/main" id="{29714C6F-5D94-BDA7-404C-8956C37198C6}"/>
              </a:ext>
            </a:extLst>
          </p:cNvPr>
          <p:cNvSpPr txBox="1">
            <a:spLocks noGrp="1"/>
          </p:cNvSpPr>
          <p:nvPr>
            <p:ph type="title"/>
          </p:nvPr>
        </p:nvSpPr>
        <p:spPr>
          <a:xfrm>
            <a:off x="713250" y="542400"/>
            <a:ext cx="7717500" cy="502200"/>
          </a:xfrm>
          <a:prstGeom prst="rect">
            <a:avLst/>
          </a:prstGeom>
        </p:spPr>
        <p:txBody>
          <a:bodyPr spcFirstLastPara="1" wrap="square" lIns="91425" tIns="0" rIns="91425" bIns="91425" anchor="t" anchorCtr="0">
            <a:noAutofit/>
          </a:bodyPr>
          <a:lstStyle/>
          <a:p>
            <a:pPr marL="0" lvl="0" indent="0" algn="ctr" rtl="0">
              <a:spcBef>
                <a:spcPts val="0"/>
              </a:spcBef>
              <a:spcAft>
                <a:spcPts val="0"/>
              </a:spcAft>
              <a:buNone/>
            </a:pPr>
            <a:r>
              <a:rPr lang="en-US" dirty="0"/>
              <a:t>METHODOLOGY</a:t>
            </a:r>
            <a:endParaRPr dirty="0"/>
          </a:p>
        </p:txBody>
      </p:sp>
      <p:sp>
        <p:nvSpPr>
          <p:cNvPr id="3" name="Google Shape;400;p48">
            <a:extLst>
              <a:ext uri="{FF2B5EF4-FFF2-40B4-BE49-F238E27FC236}">
                <a16:creationId xmlns:a16="http://schemas.microsoft.com/office/drawing/2014/main" id="{08872ADD-5576-D59A-6BF4-B2DC0209DCD5}"/>
              </a:ext>
            </a:extLst>
          </p:cNvPr>
          <p:cNvSpPr txBox="1">
            <a:spLocks/>
          </p:cNvSpPr>
          <p:nvPr/>
        </p:nvSpPr>
        <p:spPr>
          <a:xfrm>
            <a:off x="569377" y="1546800"/>
            <a:ext cx="8092930" cy="2976151"/>
          </a:xfrm>
          <a:prstGeom prst="rect">
            <a:avLst/>
          </a:prstGeom>
        </p:spPr>
        <p:txBody>
          <a:bodyPr spcFirstLastPara="1" wrap="square" lIns="91425" tIns="0"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spcAft>
                <a:spcPts val="1600"/>
              </a:spcAft>
              <a:buClr>
                <a:schemeClr val="dk1"/>
              </a:buClr>
              <a:buSzPts val="1100"/>
            </a:pPr>
            <a:r>
              <a:rPr lang="en-GB" sz="1600" b="1" dirty="0">
                <a:solidFill>
                  <a:schemeClr val="accent2">
                    <a:lumMod val="20000"/>
                    <a:lumOff val="80000"/>
                  </a:schemeClr>
                </a:solidFill>
                <a:effectLst/>
                <a:latin typeface="Times New Roman" panose="02020603050405020304" pitchFamily="18" charset="0"/>
                <a:ea typeface="Times New Roman" panose="02020603050405020304" pitchFamily="18" charset="0"/>
              </a:rPr>
              <a:t>Data Analysis: After retrieving data from TCS’ website, the number of CSR beneficiaries, financial performance indicators, and CSR regulations adherence were appropriately organized in Excel, ready for analysis using SPSS.</a:t>
            </a:r>
          </a:p>
          <a:p>
            <a:pPr algn="just">
              <a:spcAft>
                <a:spcPts val="1600"/>
              </a:spcAft>
              <a:buClr>
                <a:schemeClr val="dk1"/>
              </a:buClr>
              <a:buSzPts val="1100"/>
            </a:pPr>
            <a:r>
              <a:rPr lang="en-GB" sz="1600" b="1" dirty="0">
                <a:solidFill>
                  <a:schemeClr val="accent2">
                    <a:lumMod val="20000"/>
                    <a:lumOff val="80000"/>
                  </a:schemeClr>
                </a:solidFill>
                <a:latin typeface="Times New Roman" panose="02020603050405020304" pitchFamily="18" charset="0"/>
                <a:ea typeface="Times New Roman" panose="02020603050405020304" pitchFamily="18" charset="0"/>
              </a:rPr>
              <a:t>Correlation and multiple regression analysis were used to determine if there was a relationship between CSR initiatives and financial performance.</a:t>
            </a:r>
          </a:p>
          <a:p>
            <a:pPr algn="just">
              <a:spcAft>
                <a:spcPts val="1600"/>
              </a:spcAft>
              <a:buClr>
                <a:schemeClr val="dk1"/>
              </a:buClr>
              <a:buSzPts val="1100"/>
            </a:pPr>
            <a:endParaRPr lang="en-GB" sz="1600" b="1" dirty="0">
              <a:solidFill>
                <a:schemeClr val="accent2">
                  <a:lumMod val="20000"/>
                  <a:lumOff val="80000"/>
                </a:schemeClr>
              </a:solidFill>
              <a:latin typeface="Times New Roman" panose="02020603050405020304" pitchFamily="18" charset="0"/>
              <a:ea typeface="Times New Roman" panose="02020603050405020304" pitchFamily="18" charset="0"/>
            </a:endParaRPr>
          </a:p>
          <a:p>
            <a:pPr algn="just">
              <a:spcAft>
                <a:spcPts val="1600"/>
              </a:spcAft>
              <a:buClr>
                <a:schemeClr val="dk1"/>
              </a:buClr>
              <a:buSzPts val="1100"/>
            </a:pPr>
            <a:endParaRPr lang="en-GB" sz="1600" b="1" dirty="0">
              <a:solidFill>
                <a:schemeClr val="accent2">
                  <a:lumMod val="20000"/>
                  <a:lumOff val="80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635190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85"/>
        <p:cNvGrpSpPr/>
        <p:nvPr/>
      </p:nvGrpSpPr>
      <p:grpSpPr>
        <a:xfrm>
          <a:off x="0" y="0"/>
          <a:ext cx="0" cy="0"/>
          <a:chOff x="0" y="0"/>
          <a:chExt cx="0" cy="0"/>
        </a:xfrm>
      </p:grpSpPr>
      <p:cxnSp>
        <p:nvCxnSpPr>
          <p:cNvPr id="997" name="Google Shape;997;p73"/>
          <p:cNvCxnSpPr/>
          <p:nvPr/>
        </p:nvCxnSpPr>
        <p:spPr>
          <a:xfrm>
            <a:off x="391100" y="1044600"/>
            <a:ext cx="8371800" cy="0"/>
          </a:xfrm>
          <a:prstGeom prst="straightConnector1">
            <a:avLst/>
          </a:prstGeom>
          <a:noFill/>
          <a:ln w="9525" cap="flat" cmpd="sng">
            <a:solidFill>
              <a:schemeClr val="lt1"/>
            </a:solidFill>
            <a:prstDash val="solid"/>
            <a:round/>
            <a:headEnd type="none" w="med" len="med"/>
            <a:tailEnd type="none" w="med" len="med"/>
          </a:ln>
        </p:spPr>
      </p:cxnSp>
      <p:sp>
        <p:nvSpPr>
          <p:cNvPr id="2" name="Google Shape;792;p67">
            <a:extLst>
              <a:ext uri="{FF2B5EF4-FFF2-40B4-BE49-F238E27FC236}">
                <a16:creationId xmlns:a16="http://schemas.microsoft.com/office/drawing/2014/main" id="{29714C6F-5D94-BDA7-404C-8956C37198C6}"/>
              </a:ext>
            </a:extLst>
          </p:cNvPr>
          <p:cNvSpPr txBox="1">
            <a:spLocks noGrp="1"/>
          </p:cNvSpPr>
          <p:nvPr>
            <p:ph type="title"/>
          </p:nvPr>
        </p:nvSpPr>
        <p:spPr>
          <a:xfrm>
            <a:off x="713250" y="542400"/>
            <a:ext cx="7717500" cy="502200"/>
          </a:xfrm>
          <a:prstGeom prst="rect">
            <a:avLst/>
          </a:prstGeom>
        </p:spPr>
        <p:txBody>
          <a:bodyPr spcFirstLastPara="1" wrap="square" lIns="91425" tIns="0" rIns="91425" bIns="91425" anchor="t" anchorCtr="0">
            <a:noAutofit/>
          </a:bodyPr>
          <a:lstStyle/>
          <a:p>
            <a:pPr marL="0" lvl="0" indent="0" algn="ctr" rtl="0">
              <a:spcBef>
                <a:spcPts val="0"/>
              </a:spcBef>
              <a:spcAft>
                <a:spcPts val="0"/>
              </a:spcAft>
              <a:buNone/>
            </a:pPr>
            <a:r>
              <a:rPr lang="en-US" dirty="0"/>
              <a:t>METHODOLOGY</a:t>
            </a:r>
            <a:endParaRPr dirty="0"/>
          </a:p>
        </p:txBody>
      </p:sp>
      <p:sp>
        <p:nvSpPr>
          <p:cNvPr id="3" name="Google Shape;400;p48">
            <a:extLst>
              <a:ext uri="{FF2B5EF4-FFF2-40B4-BE49-F238E27FC236}">
                <a16:creationId xmlns:a16="http://schemas.microsoft.com/office/drawing/2014/main" id="{08872ADD-5576-D59A-6BF4-B2DC0209DCD5}"/>
              </a:ext>
            </a:extLst>
          </p:cNvPr>
          <p:cNvSpPr txBox="1">
            <a:spLocks/>
          </p:cNvSpPr>
          <p:nvPr/>
        </p:nvSpPr>
        <p:spPr>
          <a:xfrm>
            <a:off x="569377" y="1546800"/>
            <a:ext cx="8092930" cy="2976151"/>
          </a:xfrm>
          <a:prstGeom prst="rect">
            <a:avLst/>
          </a:prstGeom>
        </p:spPr>
        <p:txBody>
          <a:bodyPr spcFirstLastPara="1" wrap="square" lIns="91425" tIns="0"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spcAft>
                <a:spcPts val="1600"/>
              </a:spcAft>
              <a:buClr>
                <a:schemeClr val="dk1"/>
              </a:buClr>
              <a:buSzPts val="1100"/>
            </a:pPr>
            <a:r>
              <a:rPr lang="en-GB" sz="1600" b="1" dirty="0">
                <a:solidFill>
                  <a:schemeClr val="accent2">
                    <a:lumMod val="20000"/>
                    <a:lumOff val="80000"/>
                  </a:schemeClr>
                </a:solidFill>
                <a:effectLst/>
                <a:latin typeface="Times New Roman" panose="02020603050405020304" pitchFamily="18" charset="0"/>
                <a:ea typeface="Times New Roman" panose="02020603050405020304" pitchFamily="18" charset="0"/>
              </a:rPr>
              <a:t>PAT=</a:t>
            </a:r>
            <a:r>
              <a:rPr lang="el-GR" sz="1600" b="1" dirty="0">
                <a:solidFill>
                  <a:schemeClr val="accent2">
                    <a:lumMod val="20000"/>
                    <a:lumOff val="80000"/>
                  </a:schemeClr>
                </a:solidFill>
                <a:effectLst/>
                <a:latin typeface="Times New Roman" panose="02020603050405020304" pitchFamily="18" charset="0"/>
                <a:ea typeface="Times New Roman" panose="02020603050405020304" pitchFamily="18" charset="0"/>
              </a:rPr>
              <a:t>β0+β1</a:t>
            </a:r>
            <a:r>
              <a:rPr lang="en-GB" sz="1600" b="1" dirty="0">
                <a:solidFill>
                  <a:schemeClr val="accent2">
                    <a:lumMod val="20000"/>
                    <a:lumOff val="80000"/>
                  </a:schemeClr>
                </a:solidFill>
                <a:effectLst/>
                <a:latin typeface="Times New Roman" panose="02020603050405020304" pitchFamily="18" charset="0"/>
                <a:ea typeface="Times New Roman" panose="02020603050405020304" pitchFamily="18" charset="0"/>
              </a:rPr>
              <a:t>IMF+</a:t>
            </a:r>
            <a:r>
              <a:rPr lang="el-GR" sz="1600" b="1" dirty="0">
                <a:solidFill>
                  <a:schemeClr val="accent2">
                    <a:lumMod val="20000"/>
                    <a:lumOff val="80000"/>
                  </a:schemeClr>
                </a:solidFill>
                <a:effectLst/>
                <a:latin typeface="Times New Roman" panose="02020603050405020304" pitchFamily="18" charset="0"/>
                <a:ea typeface="Times New Roman" panose="02020603050405020304" pitchFamily="18" charset="0"/>
              </a:rPr>
              <a:t>β2</a:t>
            </a:r>
            <a:r>
              <a:rPr lang="en-GB" sz="1600" b="1" dirty="0">
                <a:solidFill>
                  <a:schemeClr val="accent2">
                    <a:lumMod val="20000"/>
                    <a:lumOff val="80000"/>
                  </a:schemeClr>
                </a:solidFill>
                <a:effectLst/>
                <a:latin typeface="Times New Roman" panose="02020603050405020304" pitchFamily="18" charset="0"/>
                <a:ea typeface="Times New Roman" panose="02020603050405020304" pitchFamily="18" charset="0"/>
              </a:rPr>
              <a:t>YEP+</a:t>
            </a:r>
            <a:r>
              <a:rPr lang="el-GR" sz="1600" b="1" dirty="0">
                <a:solidFill>
                  <a:schemeClr val="accent2">
                    <a:lumMod val="20000"/>
                    <a:lumOff val="80000"/>
                  </a:schemeClr>
                </a:solidFill>
                <a:effectLst/>
                <a:latin typeface="Times New Roman" panose="02020603050405020304" pitchFamily="18" charset="0"/>
                <a:ea typeface="Times New Roman" panose="02020603050405020304" pitchFamily="18" charset="0"/>
              </a:rPr>
              <a:t>β3</a:t>
            </a:r>
            <a:r>
              <a:rPr lang="en-GB" sz="1600" b="1" dirty="0">
                <a:solidFill>
                  <a:schemeClr val="accent2">
                    <a:lumMod val="20000"/>
                    <a:lumOff val="80000"/>
                  </a:schemeClr>
                </a:solidFill>
                <a:effectLst/>
                <a:latin typeface="Times New Roman" panose="02020603050405020304" pitchFamily="18" charset="0"/>
                <a:ea typeface="Times New Roman" panose="02020603050405020304" pitchFamily="18" charset="0"/>
              </a:rPr>
              <a:t>CSRRA +</a:t>
            </a:r>
            <a:r>
              <a:rPr lang="el-GR" sz="1600" b="1" dirty="0">
                <a:solidFill>
                  <a:schemeClr val="accent2">
                    <a:lumMod val="20000"/>
                    <a:lumOff val="80000"/>
                  </a:schemeClr>
                </a:solidFill>
                <a:effectLst/>
                <a:latin typeface="Times New Roman" panose="02020603050405020304" pitchFamily="18" charset="0"/>
                <a:ea typeface="Times New Roman" panose="02020603050405020304" pitchFamily="18" charset="0"/>
              </a:rPr>
              <a:t>ε					</a:t>
            </a:r>
            <a:r>
              <a:rPr lang="en-GB" sz="1600" b="1" dirty="0">
                <a:solidFill>
                  <a:schemeClr val="accent2">
                    <a:lumMod val="20000"/>
                    <a:lumOff val="80000"/>
                  </a:schemeClr>
                </a:solidFill>
                <a:effectLst/>
                <a:latin typeface="Times New Roman" panose="02020603050405020304" pitchFamily="18" charset="0"/>
                <a:ea typeface="Times New Roman" panose="02020603050405020304" pitchFamily="18" charset="0"/>
              </a:rPr>
              <a:t>Equation 3</a:t>
            </a:r>
          </a:p>
          <a:p>
            <a:pPr algn="just">
              <a:spcAft>
                <a:spcPts val="1600"/>
              </a:spcAft>
              <a:buClr>
                <a:schemeClr val="dk1"/>
              </a:buClr>
              <a:buSzPts val="1100"/>
            </a:pPr>
            <a:r>
              <a:rPr lang="en-GB" sz="1600" b="1" dirty="0">
                <a:solidFill>
                  <a:schemeClr val="accent2">
                    <a:lumMod val="20000"/>
                    <a:lumOff val="80000"/>
                  </a:schemeClr>
                </a:solidFill>
                <a:effectLst/>
                <a:latin typeface="Times New Roman" panose="02020603050405020304" pitchFamily="18" charset="0"/>
                <a:ea typeface="Times New Roman" panose="02020603050405020304" pitchFamily="18" charset="0"/>
              </a:rPr>
              <a:t>ROA=</a:t>
            </a:r>
            <a:r>
              <a:rPr lang="el-GR" sz="1600" b="1" dirty="0">
                <a:solidFill>
                  <a:schemeClr val="accent2">
                    <a:lumMod val="20000"/>
                    <a:lumOff val="80000"/>
                  </a:schemeClr>
                </a:solidFill>
                <a:effectLst/>
                <a:latin typeface="Times New Roman" panose="02020603050405020304" pitchFamily="18" charset="0"/>
                <a:ea typeface="Times New Roman" panose="02020603050405020304" pitchFamily="18" charset="0"/>
              </a:rPr>
              <a:t>β0+β1</a:t>
            </a:r>
            <a:r>
              <a:rPr lang="en-GB" sz="1600" b="1" dirty="0">
                <a:solidFill>
                  <a:schemeClr val="accent2">
                    <a:lumMod val="20000"/>
                    <a:lumOff val="80000"/>
                  </a:schemeClr>
                </a:solidFill>
                <a:effectLst/>
                <a:latin typeface="Times New Roman" panose="02020603050405020304" pitchFamily="18" charset="0"/>
                <a:ea typeface="Times New Roman" panose="02020603050405020304" pitchFamily="18" charset="0"/>
              </a:rPr>
              <a:t>IMF+</a:t>
            </a:r>
            <a:r>
              <a:rPr lang="el-GR" sz="1600" b="1" dirty="0">
                <a:solidFill>
                  <a:schemeClr val="accent2">
                    <a:lumMod val="20000"/>
                    <a:lumOff val="80000"/>
                  </a:schemeClr>
                </a:solidFill>
                <a:effectLst/>
                <a:latin typeface="Times New Roman" panose="02020603050405020304" pitchFamily="18" charset="0"/>
                <a:ea typeface="Times New Roman" panose="02020603050405020304" pitchFamily="18" charset="0"/>
              </a:rPr>
              <a:t>β2</a:t>
            </a:r>
            <a:r>
              <a:rPr lang="en-GB" sz="1600" b="1" dirty="0">
                <a:solidFill>
                  <a:schemeClr val="accent2">
                    <a:lumMod val="20000"/>
                    <a:lumOff val="80000"/>
                  </a:schemeClr>
                </a:solidFill>
                <a:effectLst/>
                <a:latin typeface="Times New Roman" panose="02020603050405020304" pitchFamily="18" charset="0"/>
                <a:ea typeface="Times New Roman" panose="02020603050405020304" pitchFamily="18" charset="0"/>
              </a:rPr>
              <a:t>YEP+</a:t>
            </a:r>
            <a:r>
              <a:rPr lang="el-GR" sz="1600" b="1" dirty="0">
                <a:solidFill>
                  <a:schemeClr val="accent2">
                    <a:lumMod val="20000"/>
                    <a:lumOff val="80000"/>
                  </a:schemeClr>
                </a:solidFill>
                <a:effectLst/>
                <a:latin typeface="Times New Roman" panose="02020603050405020304" pitchFamily="18" charset="0"/>
                <a:ea typeface="Times New Roman" panose="02020603050405020304" pitchFamily="18" charset="0"/>
              </a:rPr>
              <a:t>β3</a:t>
            </a:r>
            <a:r>
              <a:rPr lang="en-GB" sz="1600" b="1" dirty="0">
                <a:solidFill>
                  <a:schemeClr val="accent2">
                    <a:lumMod val="20000"/>
                    <a:lumOff val="80000"/>
                  </a:schemeClr>
                </a:solidFill>
                <a:effectLst/>
                <a:latin typeface="Times New Roman" panose="02020603050405020304" pitchFamily="18" charset="0"/>
                <a:ea typeface="Times New Roman" panose="02020603050405020304" pitchFamily="18" charset="0"/>
              </a:rPr>
              <a:t>CSRRA +</a:t>
            </a:r>
            <a:r>
              <a:rPr lang="el-GR" sz="1600" b="1" dirty="0">
                <a:solidFill>
                  <a:schemeClr val="accent2">
                    <a:lumMod val="20000"/>
                    <a:lumOff val="80000"/>
                  </a:schemeClr>
                </a:solidFill>
                <a:effectLst/>
                <a:latin typeface="Times New Roman" panose="02020603050405020304" pitchFamily="18" charset="0"/>
                <a:ea typeface="Times New Roman" panose="02020603050405020304" pitchFamily="18" charset="0"/>
              </a:rPr>
              <a:t>ε					</a:t>
            </a:r>
            <a:r>
              <a:rPr lang="en-GB" sz="1600" b="1" dirty="0">
                <a:solidFill>
                  <a:schemeClr val="accent2">
                    <a:lumMod val="20000"/>
                    <a:lumOff val="80000"/>
                  </a:schemeClr>
                </a:solidFill>
                <a:effectLst/>
                <a:latin typeface="Times New Roman" panose="02020603050405020304" pitchFamily="18" charset="0"/>
                <a:ea typeface="Times New Roman" panose="02020603050405020304" pitchFamily="18" charset="0"/>
              </a:rPr>
              <a:t>Equation 4</a:t>
            </a:r>
          </a:p>
          <a:p>
            <a:pPr algn="just">
              <a:spcAft>
                <a:spcPts val="1600"/>
              </a:spcAft>
              <a:buClr>
                <a:schemeClr val="dk1"/>
              </a:buClr>
              <a:buSzPts val="1100"/>
            </a:pPr>
            <a:r>
              <a:rPr lang="en-GB" sz="1600" b="1" dirty="0">
                <a:solidFill>
                  <a:schemeClr val="accent2">
                    <a:lumMod val="20000"/>
                    <a:lumOff val="80000"/>
                  </a:schemeClr>
                </a:solidFill>
                <a:effectLst/>
                <a:latin typeface="Times New Roman" panose="02020603050405020304" pitchFamily="18" charset="0"/>
                <a:ea typeface="Times New Roman" panose="02020603050405020304" pitchFamily="18" charset="0"/>
              </a:rPr>
              <a:t>ROE=</a:t>
            </a:r>
            <a:r>
              <a:rPr lang="el-GR" sz="1600" b="1" dirty="0">
                <a:solidFill>
                  <a:schemeClr val="accent2">
                    <a:lumMod val="20000"/>
                    <a:lumOff val="80000"/>
                  </a:schemeClr>
                </a:solidFill>
                <a:effectLst/>
                <a:latin typeface="Times New Roman" panose="02020603050405020304" pitchFamily="18" charset="0"/>
                <a:ea typeface="Times New Roman" panose="02020603050405020304" pitchFamily="18" charset="0"/>
              </a:rPr>
              <a:t>β0+β1</a:t>
            </a:r>
            <a:r>
              <a:rPr lang="en-GB" sz="1600" b="1" dirty="0">
                <a:solidFill>
                  <a:schemeClr val="accent2">
                    <a:lumMod val="20000"/>
                    <a:lumOff val="80000"/>
                  </a:schemeClr>
                </a:solidFill>
                <a:effectLst/>
                <a:latin typeface="Times New Roman" panose="02020603050405020304" pitchFamily="18" charset="0"/>
                <a:ea typeface="Times New Roman" panose="02020603050405020304" pitchFamily="18" charset="0"/>
              </a:rPr>
              <a:t>IMF+</a:t>
            </a:r>
            <a:r>
              <a:rPr lang="el-GR" sz="1600" b="1" dirty="0">
                <a:solidFill>
                  <a:schemeClr val="accent2">
                    <a:lumMod val="20000"/>
                    <a:lumOff val="80000"/>
                  </a:schemeClr>
                </a:solidFill>
                <a:effectLst/>
                <a:latin typeface="Times New Roman" panose="02020603050405020304" pitchFamily="18" charset="0"/>
                <a:ea typeface="Times New Roman" panose="02020603050405020304" pitchFamily="18" charset="0"/>
              </a:rPr>
              <a:t>β2</a:t>
            </a:r>
            <a:r>
              <a:rPr lang="en-GB" sz="1600" b="1" dirty="0">
                <a:solidFill>
                  <a:schemeClr val="accent2">
                    <a:lumMod val="20000"/>
                    <a:lumOff val="80000"/>
                  </a:schemeClr>
                </a:solidFill>
                <a:effectLst/>
                <a:latin typeface="Times New Roman" panose="02020603050405020304" pitchFamily="18" charset="0"/>
                <a:ea typeface="Times New Roman" panose="02020603050405020304" pitchFamily="18" charset="0"/>
              </a:rPr>
              <a:t>YEP+</a:t>
            </a:r>
            <a:r>
              <a:rPr lang="el-GR" sz="1600" b="1" dirty="0">
                <a:solidFill>
                  <a:schemeClr val="accent2">
                    <a:lumMod val="20000"/>
                    <a:lumOff val="80000"/>
                  </a:schemeClr>
                </a:solidFill>
                <a:effectLst/>
                <a:latin typeface="Times New Roman" panose="02020603050405020304" pitchFamily="18" charset="0"/>
                <a:ea typeface="Times New Roman" panose="02020603050405020304" pitchFamily="18" charset="0"/>
              </a:rPr>
              <a:t>β3</a:t>
            </a:r>
            <a:r>
              <a:rPr lang="en-GB" sz="1600" b="1" dirty="0">
                <a:solidFill>
                  <a:schemeClr val="accent2">
                    <a:lumMod val="20000"/>
                    <a:lumOff val="80000"/>
                  </a:schemeClr>
                </a:solidFill>
                <a:effectLst/>
                <a:latin typeface="Times New Roman" panose="02020603050405020304" pitchFamily="18" charset="0"/>
                <a:ea typeface="Times New Roman" panose="02020603050405020304" pitchFamily="18" charset="0"/>
              </a:rPr>
              <a:t>CSRRA +</a:t>
            </a:r>
            <a:r>
              <a:rPr lang="el-GR" sz="1600" b="1" dirty="0">
                <a:solidFill>
                  <a:schemeClr val="accent2">
                    <a:lumMod val="20000"/>
                    <a:lumOff val="80000"/>
                  </a:schemeClr>
                </a:solidFill>
                <a:effectLst/>
                <a:latin typeface="Times New Roman" panose="02020603050405020304" pitchFamily="18" charset="0"/>
                <a:ea typeface="Times New Roman" panose="02020603050405020304" pitchFamily="18" charset="0"/>
              </a:rPr>
              <a:t>ε					</a:t>
            </a:r>
            <a:r>
              <a:rPr lang="en-GB" sz="1600" b="1" dirty="0">
                <a:solidFill>
                  <a:schemeClr val="accent2">
                    <a:lumMod val="20000"/>
                    <a:lumOff val="80000"/>
                  </a:schemeClr>
                </a:solidFill>
                <a:effectLst/>
                <a:latin typeface="Times New Roman" panose="02020603050405020304" pitchFamily="18" charset="0"/>
                <a:ea typeface="Times New Roman" panose="02020603050405020304" pitchFamily="18" charset="0"/>
              </a:rPr>
              <a:t>Equation 5</a:t>
            </a:r>
          </a:p>
          <a:p>
            <a:pPr algn="just">
              <a:spcAft>
                <a:spcPts val="1600"/>
              </a:spcAft>
              <a:buClr>
                <a:schemeClr val="dk1"/>
              </a:buClr>
              <a:buSzPts val="1100"/>
            </a:pPr>
            <a:endParaRPr lang="en-GB" sz="1600" b="1" dirty="0">
              <a:solidFill>
                <a:schemeClr val="accent2">
                  <a:lumMod val="20000"/>
                  <a:lumOff val="80000"/>
                </a:schemeClr>
              </a:solidFill>
              <a:effectLst/>
              <a:latin typeface="Times New Roman" panose="02020603050405020304" pitchFamily="18" charset="0"/>
              <a:ea typeface="Times New Roman" panose="02020603050405020304" pitchFamily="18" charset="0"/>
            </a:endParaRPr>
          </a:p>
          <a:p>
            <a:pPr algn="just">
              <a:spcAft>
                <a:spcPts val="1600"/>
              </a:spcAft>
              <a:buClr>
                <a:schemeClr val="dk1"/>
              </a:buClr>
              <a:buSzPts val="1100"/>
            </a:pPr>
            <a:r>
              <a:rPr lang="en-GB" sz="1600" b="1" dirty="0">
                <a:solidFill>
                  <a:schemeClr val="accent2">
                    <a:lumMod val="20000"/>
                    <a:lumOff val="80000"/>
                  </a:schemeClr>
                </a:solidFill>
                <a:effectLst/>
                <a:latin typeface="Times New Roman" panose="02020603050405020304" pitchFamily="18" charset="0"/>
                <a:ea typeface="Times New Roman" panose="02020603050405020304" pitchFamily="18" charset="0"/>
              </a:rPr>
              <a:t>In these equations, </a:t>
            </a:r>
            <a:r>
              <a:rPr lang="el-GR" sz="1600" b="1" dirty="0">
                <a:solidFill>
                  <a:schemeClr val="accent2">
                    <a:lumMod val="20000"/>
                    <a:lumOff val="80000"/>
                  </a:schemeClr>
                </a:solidFill>
                <a:effectLst/>
                <a:latin typeface="Times New Roman" panose="02020603050405020304" pitchFamily="18" charset="0"/>
                <a:ea typeface="Times New Roman" panose="02020603050405020304" pitchFamily="18" charset="0"/>
              </a:rPr>
              <a:t>ε </a:t>
            </a:r>
            <a:r>
              <a:rPr lang="en-GB" sz="1600" b="1" dirty="0">
                <a:solidFill>
                  <a:schemeClr val="accent2">
                    <a:lumMod val="20000"/>
                    <a:lumOff val="80000"/>
                  </a:schemeClr>
                </a:solidFill>
                <a:effectLst/>
                <a:latin typeface="Times New Roman" panose="02020603050405020304" pitchFamily="18" charset="0"/>
                <a:ea typeface="Times New Roman" panose="02020603050405020304" pitchFamily="18" charset="0"/>
              </a:rPr>
              <a:t>defines the error term, </a:t>
            </a:r>
            <a:r>
              <a:rPr lang="el-GR" sz="1600" b="1" dirty="0">
                <a:solidFill>
                  <a:schemeClr val="accent2">
                    <a:lumMod val="20000"/>
                    <a:lumOff val="80000"/>
                  </a:schemeClr>
                </a:solidFill>
                <a:effectLst/>
                <a:latin typeface="Times New Roman" panose="02020603050405020304" pitchFamily="18" charset="0"/>
                <a:ea typeface="Times New Roman" panose="02020603050405020304" pitchFamily="18" charset="0"/>
              </a:rPr>
              <a:t>β0, β1, β2, </a:t>
            </a:r>
            <a:r>
              <a:rPr lang="en-GB" sz="1600" b="1" dirty="0">
                <a:solidFill>
                  <a:schemeClr val="accent2">
                    <a:lumMod val="20000"/>
                    <a:lumOff val="80000"/>
                  </a:schemeClr>
                </a:solidFill>
                <a:effectLst/>
                <a:latin typeface="Times New Roman" panose="02020603050405020304" pitchFamily="18" charset="0"/>
                <a:ea typeface="Times New Roman" panose="02020603050405020304" pitchFamily="18" charset="0"/>
              </a:rPr>
              <a:t>and </a:t>
            </a:r>
            <a:r>
              <a:rPr lang="el-GR" sz="1600" b="1" dirty="0">
                <a:solidFill>
                  <a:schemeClr val="accent2">
                    <a:lumMod val="20000"/>
                    <a:lumOff val="80000"/>
                  </a:schemeClr>
                </a:solidFill>
                <a:effectLst/>
                <a:latin typeface="Times New Roman" panose="02020603050405020304" pitchFamily="18" charset="0"/>
                <a:ea typeface="Times New Roman" panose="02020603050405020304" pitchFamily="18" charset="0"/>
              </a:rPr>
              <a:t>β3 </a:t>
            </a:r>
            <a:r>
              <a:rPr lang="en-GB" sz="1600" b="1" dirty="0">
                <a:solidFill>
                  <a:schemeClr val="accent2">
                    <a:lumMod val="20000"/>
                    <a:lumOff val="80000"/>
                  </a:schemeClr>
                </a:solidFill>
                <a:effectLst/>
                <a:latin typeface="Times New Roman" panose="02020603050405020304" pitchFamily="18" charset="0"/>
                <a:ea typeface="Times New Roman" panose="02020603050405020304" pitchFamily="18" charset="0"/>
              </a:rPr>
              <a:t>are the coefficients representing changes in dependent variables (PAT, ROA, and ROE) for one-unit differences in independent variables(IMF, YEP, and CSRRA). </a:t>
            </a:r>
          </a:p>
        </p:txBody>
      </p:sp>
    </p:spTree>
    <p:extLst>
      <p:ext uri="{BB962C8B-B14F-4D97-AF65-F5344CB8AC3E}">
        <p14:creationId xmlns:p14="http://schemas.microsoft.com/office/powerpoint/2010/main" val="25687022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91"/>
        <p:cNvGrpSpPr/>
        <p:nvPr/>
      </p:nvGrpSpPr>
      <p:grpSpPr>
        <a:xfrm>
          <a:off x="0" y="0"/>
          <a:ext cx="0" cy="0"/>
          <a:chOff x="0" y="0"/>
          <a:chExt cx="0" cy="0"/>
        </a:xfrm>
      </p:grpSpPr>
      <p:sp>
        <p:nvSpPr>
          <p:cNvPr id="792" name="Google Shape;792;p67"/>
          <p:cNvSpPr txBox="1">
            <a:spLocks noGrp="1"/>
          </p:cNvSpPr>
          <p:nvPr>
            <p:ph type="title"/>
          </p:nvPr>
        </p:nvSpPr>
        <p:spPr>
          <a:xfrm>
            <a:off x="713250" y="542400"/>
            <a:ext cx="7717500" cy="502200"/>
          </a:xfrm>
          <a:prstGeom prst="rect">
            <a:avLst/>
          </a:prstGeom>
        </p:spPr>
        <p:txBody>
          <a:bodyPr spcFirstLastPara="1" wrap="square" lIns="91425" tIns="0" rIns="91425" bIns="91425" anchor="t" anchorCtr="0">
            <a:noAutofit/>
          </a:bodyPr>
          <a:lstStyle/>
          <a:p>
            <a:pPr marL="0" lvl="0" indent="0" algn="ctr" rtl="0">
              <a:spcBef>
                <a:spcPts val="0"/>
              </a:spcBef>
              <a:spcAft>
                <a:spcPts val="0"/>
              </a:spcAft>
              <a:buNone/>
            </a:pPr>
            <a:r>
              <a:rPr lang="en" sz="3200" dirty="0"/>
              <a:t>HYPOTHESIS</a:t>
            </a:r>
            <a:endParaRPr dirty="0"/>
          </a:p>
        </p:txBody>
      </p:sp>
      <p:sp>
        <p:nvSpPr>
          <p:cNvPr id="795" name="Google Shape;795;p67"/>
          <p:cNvSpPr txBox="1">
            <a:spLocks noGrp="1"/>
          </p:cNvSpPr>
          <p:nvPr>
            <p:ph type="subTitle" idx="4294967295"/>
          </p:nvPr>
        </p:nvSpPr>
        <p:spPr>
          <a:xfrm>
            <a:off x="0" y="1919287"/>
            <a:ext cx="4416879" cy="1855325"/>
          </a:xfrm>
          <a:prstGeom prst="rect">
            <a:avLst/>
          </a:prstGeom>
        </p:spPr>
        <p:txBody>
          <a:bodyPr spcFirstLastPara="1" wrap="square" lIns="91425" tIns="91425" rIns="91425" bIns="91425" anchor="t" anchorCtr="0">
            <a:noAutofit/>
          </a:bodyPr>
          <a:lstStyle/>
          <a:p>
            <a:pPr marL="0" lvl="0" indent="0" algn="just" rtl="0">
              <a:spcBef>
                <a:spcPts val="0"/>
              </a:spcBef>
              <a:spcAft>
                <a:spcPts val="1200"/>
              </a:spcAft>
              <a:buClr>
                <a:schemeClr val="dk1"/>
              </a:buClr>
              <a:buSzPts val="1100"/>
              <a:buFont typeface="Arial"/>
              <a:buNone/>
            </a:pPr>
            <a:r>
              <a:rPr lang="en-GB" sz="2000" b="1" i="0" dirty="0">
                <a:effectLst/>
                <a:latin typeface="Söhne"/>
              </a:rPr>
              <a:t> H</a:t>
            </a:r>
            <a:r>
              <a:rPr lang="en" sz="2000" dirty="0">
                <a:latin typeface="Amethysta"/>
                <a:ea typeface="Open Sans"/>
                <a:cs typeface="Open Sans"/>
                <a:sym typeface="Amethysta"/>
              </a:rPr>
              <a:t>o</a:t>
            </a:r>
            <a:r>
              <a:rPr lang="en-GB" sz="2000" b="1" i="0" dirty="0">
                <a:effectLst/>
                <a:latin typeface="Söhne"/>
              </a:rPr>
              <a:t> = There is a positive relationship between CSR activities undertaken by TCS and government CSR regulations on its financial performance. </a:t>
            </a:r>
          </a:p>
        </p:txBody>
      </p:sp>
      <p:sp>
        <p:nvSpPr>
          <p:cNvPr id="797" name="Google Shape;797;p67"/>
          <p:cNvSpPr txBox="1">
            <a:spLocks noGrp="1"/>
          </p:cNvSpPr>
          <p:nvPr>
            <p:ph type="subTitle" idx="4294967295"/>
          </p:nvPr>
        </p:nvSpPr>
        <p:spPr>
          <a:xfrm>
            <a:off x="5438775" y="1919288"/>
            <a:ext cx="3705225" cy="350837"/>
          </a:xfrm>
          <a:prstGeom prst="rect">
            <a:avLst/>
          </a:prstGeom>
        </p:spPr>
        <p:txBody>
          <a:bodyPr spcFirstLastPara="1" wrap="square" lIns="91425" tIns="91425" rIns="91425" bIns="91425" anchor="t" anchorCtr="0">
            <a:noAutofit/>
          </a:bodyPr>
          <a:lstStyle/>
          <a:p>
            <a:pPr marL="0" lvl="0" indent="0" algn="just" rtl="0">
              <a:spcBef>
                <a:spcPts val="0"/>
              </a:spcBef>
              <a:spcAft>
                <a:spcPts val="1200"/>
              </a:spcAft>
              <a:buClr>
                <a:schemeClr val="dk1"/>
              </a:buClr>
              <a:buSzPts val="1100"/>
              <a:buFont typeface="Arial"/>
              <a:buNone/>
            </a:pPr>
            <a:r>
              <a:rPr lang="en-GB" sz="2000" b="1" i="0" dirty="0">
                <a:effectLst/>
                <a:latin typeface="Söhne"/>
              </a:rPr>
              <a:t> H</a:t>
            </a:r>
            <a:r>
              <a:rPr lang="en-US" sz="2000" b="1" i="0" u="none" strike="noStrike" baseline="-25000" dirty="0">
                <a:latin typeface="Times New Roman" panose="02020603050405020304" pitchFamily="18" charset="0"/>
              </a:rPr>
              <a:t>A</a:t>
            </a:r>
            <a:r>
              <a:rPr lang="en-GB" sz="2000" b="1" i="0" dirty="0">
                <a:effectLst/>
                <a:latin typeface="Söhne"/>
              </a:rPr>
              <a:t> = There is a negative correlation between CSR activities undertaken by TCS and government CSR regulations on its financial performance.</a:t>
            </a:r>
          </a:p>
        </p:txBody>
      </p:sp>
      <p:sp>
        <p:nvSpPr>
          <p:cNvPr id="799" name="Google Shape;799;p67"/>
          <p:cNvSpPr txBox="1"/>
          <p:nvPr/>
        </p:nvSpPr>
        <p:spPr>
          <a:xfrm flipH="1">
            <a:off x="2197306" y="1277442"/>
            <a:ext cx="769200" cy="510000"/>
          </a:xfrm>
          <a:prstGeom prst="rect">
            <a:avLst/>
          </a:prstGeom>
          <a:noFill/>
          <a:ln>
            <a:noFill/>
          </a:ln>
        </p:spPr>
        <p:txBody>
          <a:bodyPr spcFirstLastPara="1" wrap="square" lIns="91425" tIns="0" rIns="91425" bIns="91425" anchor="t" anchorCtr="0">
            <a:noAutofit/>
          </a:bodyPr>
          <a:lstStyle/>
          <a:p>
            <a:pPr marL="0" lvl="0" indent="0" algn="ctr" rtl="0">
              <a:spcBef>
                <a:spcPts val="0"/>
              </a:spcBef>
              <a:spcAft>
                <a:spcPts val="0"/>
              </a:spcAft>
              <a:buNone/>
            </a:pPr>
            <a:r>
              <a:rPr lang="en" sz="3100" dirty="0">
                <a:solidFill>
                  <a:schemeClr val="dk1"/>
                </a:solidFill>
                <a:latin typeface="Amethysta"/>
                <a:ea typeface="Open Sans"/>
                <a:cs typeface="Open Sans"/>
                <a:sym typeface="Amethysta"/>
              </a:rPr>
              <a:t>Ho</a:t>
            </a:r>
            <a:endParaRPr sz="3200" dirty="0">
              <a:solidFill>
                <a:schemeClr val="dk1"/>
              </a:solidFill>
              <a:latin typeface="Open Sans"/>
              <a:ea typeface="Open Sans"/>
              <a:cs typeface="Open Sans"/>
              <a:sym typeface="Open Sans"/>
            </a:endParaRPr>
          </a:p>
        </p:txBody>
      </p:sp>
      <p:sp>
        <p:nvSpPr>
          <p:cNvPr id="800" name="Google Shape;800;p67"/>
          <p:cNvSpPr txBox="1"/>
          <p:nvPr/>
        </p:nvSpPr>
        <p:spPr>
          <a:xfrm flipH="1">
            <a:off x="6245057" y="1277442"/>
            <a:ext cx="841542" cy="510000"/>
          </a:xfrm>
          <a:prstGeom prst="rect">
            <a:avLst/>
          </a:prstGeom>
          <a:noFill/>
          <a:ln>
            <a:noFill/>
          </a:ln>
        </p:spPr>
        <p:txBody>
          <a:bodyPr spcFirstLastPara="1" wrap="square" lIns="91425" tIns="0" rIns="91425" bIns="91425" anchor="t" anchorCtr="0">
            <a:noAutofit/>
          </a:bodyPr>
          <a:lstStyle/>
          <a:p>
            <a:pPr marL="0" lvl="0" indent="0" algn="ctr" rtl="0">
              <a:spcBef>
                <a:spcPts val="0"/>
              </a:spcBef>
              <a:spcAft>
                <a:spcPts val="0"/>
              </a:spcAft>
              <a:buNone/>
            </a:pPr>
            <a:r>
              <a:rPr lang="en-US" sz="3200" b="1" i="0" u="none" strike="noStrike" baseline="0" dirty="0">
                <a:solidFill>
                  <a:srgbClr val="0E101A"/>
                </a:solidFill>
                <a:latin typeface="Times New Roman" panose="02020603050405020304" pitchFamily="18" charset="0"/>
              </a:rPr>
              <a:t>H</a:t>
            </a:r>
            <a:r>
              <a:rPr lang="en-US" sz="3200" b="1" i="0" u="none" strike="noStrike" baseline="-25000" dirty="0">
                <a:solidFill>
                  <a:srgbClr val="0E101A"/>
                </a:solidFill>
                <a:latin typeface="Times New Roman" panose="02020603050405020304" pitchFamily="18" charset="0"/>
              </a:rPr>
              <a:t>A</a:t>
            </a:r>
            <a:endParaRPr sz="3200" dirty="0">
              <a:solidFill>
                <a:schemeClr val="dk1"/>
              </a:solidFill>
              <a:latin typeface="Open Sans"/>
              <a:ea typeface="Open Sans"/>
              <a:cs typeface="Open Sans"/>
              <a:sym typeface="Open Sans"/>
            </a:endParaRPr>
          </a:p>
        </p:txBody>
      </p:sp>
      <p:cxnSp>
        <p:nvCxnSpPr>
          <p:cNvPr id="801" name="Google Shape;801;p67"/>
          <p:cNvCxnSpPr/>
          <p:nvPr/>
        </p:nvCxnSpPr>
        <p:spPr>
          <a:xfrm rot="10800000">
            <a:off x="2322050" y="1853004"/>
            <a:ext cx="534000" cy="0"/>
          </a:xfrm>
          <a:prstGeom prst="straightConnector1">
            <a:avLst/>
          </a:prstGeom>
          <a:noFill/>
          <a:ln w="9525" cap="flat" cmpd="sng">
            <a:solidFill>
              <a:schemeClr val="lt1"/>
            </a:solidFill>
            <a:prstDash val="solid"/>
            <a:round/>
            <a:headEnd type="none" w="med" len="med"/>
            <a:tailEnd type="none" w="med" len="med"/>
          </a:ln>
        </p:spPr>
      </p:cxnSp>
      <p:cxnSp>
        <p:nvCxnSpPr>
          <p:cNvPr id="802" name="Google Shape;802;p67"/>
          <p:cNvCxnSpPr/>
          <p:nvPr/>
        </p:nvCxnSpPr>
        <p:spPr>
          <a:xfrm rot="10800000">
            <a:off x="6295911" y="1853005"/>
            <a:ext cx="534000" cy="0"/>
          </a:xfrm>
          <a:prstGeom prst="straightConnector1">
            <a:avLst/>
          </a:prstGeom>
          <a:noFill/>
          <a:ln w="9525" cap="flat" cmpd="sng">
            <a:solidFill>
              <a:schemeClr val="lt1"/>
            </a:solidFill>
            <a:prstDash val="solid"/>
            <a:round/>
            <a:headEnd type="none" w="med" len="med"/>
            <a:tailEnd type="none" w="med" len="med"/>
          </a:ln>
        </p:spPr>
      </p:cxnSp>
      <p:cxnSp>
        <p:nvCxnSpPr>
          <p:cNvPr id="803" name="Google Shape;803;p67"/>
          <p:cNvCxnSpPr/>
          <p:nvPr/>
        </p:nvCxnSpPr>
        <p:spPr>
          <a:xfrm>
            <a:off x="391100" y="1044600"/>
            <a:ext cx="8371800" cy="0"/>
          </a:xfrm>
          <a:prstGeom prst="straightConnector1">
            <a:avLst/>
          </a:prstGeom>
          <a:noFill/>
          <a:ln w="9525" cap="flat" cmpd="sng">
            <a:solidFill>
              <a:schemeClr val="lt1"/>
            </a:solidFill>
            <a:prstDash val="solid"/>
            <a:round/>
            <a:headEnd type="none" w="med" len="med"/>
            <a:tailEnd type="none" w="med" len="med"/>
          </a:ln>
        </p:spPr>
      </p:cxnSp>
      <p:cxnSp>
        <p:nvCxnSpPr>
          <p:cNvPr id="804" name="Google Shape;804;p67"/>
          <p:cNvCxnSpPr/>
          <p:nvPr/>
        </p:nvCxnSpPr>
        <p:spPr>
          <a:xfrm>
            <a:off x="329077" y="4191745"/>
            <a:ext cx="8371800" cy="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46"/>
        <p:cNvGrpSpPr/>
        <p:nvPr/>
      </p:nvGrpSpPr>
      <p:grpSpPr>
        <a:xfrm>
          <a:off x="0" y="0"/>
          <a:ext cx="0" cy="0"/>
          <a:chOff x="0" y="0"/>
          <a:chExt cx="0" cy="0"/>
        </a:xfrm>
      </p:grpSpPr>
      <p:sp>
        <p:nvSpPr>
          <p:cNvPr id="747" name="Google Shape;747;p65"/>
          <p:cNvSpPr txBox="1">
            <a:spLocks noGrp="1"/>
          </p:cNvSpPr>
          <p:nvPr>
            <p:ph type="title"/>
          </p:nvPr>
        </p:nvSpPr>
        <p:spPr>
          <a:xfrm>
            <a:off x="713225" y="542400"/>
            <a:ext cx="7717500" cy="502200"/>
          </a:xfrm>
          <a:prstGeom prst="rect">
            <a:avLst/>
          </a:prstGeom>
        </p:spPr>
        <p:txBody>
          <a:bodyPr spcFirstLastPara="1" wrap="square" lIns="91425" tIns="0" rIns="91425" bIns="91425" anchor="t" anchorCtr="0">
            <a:noAutofit/>
          </a:bodyPr>
          <a:lstStyle/>
          <a:p>
            <a:pPr marL="0" lvl="0" indent="0" algn="ctr" rtl="0">
              <a:spcBef>
                <a:spcPts val="0"/>
              </a:spcBef>
              <a:spcAft>
                <a:spcPts val="0"/>
              </a:spcAft>
              <a:buClr>
                <a:schemeClr val="dk1"/>
              </a:buClr>
              <a:buSzPts val="1100"/>
              <a:buFont typeface="Arial"/>
              <a:buNone/>
            </a:pPr>
            <a:r>
              <a:rPr lang="en" sz="3100" dirty="0"/>
              <a:t>SELECTED CHAPTER:</a:t>
            </a:r>
            <a:endParaRPr dirty="0"/>
          </a:p>
        </p:txBody>
      </p:sp>
      <p:cxnSp>
        <p:nvCxnSpPr>
          <p:cNvPr id="754" name="Google Shape;754;p65"/>
          <p:cNvCxnSpPr/>
          <p:nvPr/>
        </p:nvCxnSpPr>
        <p:spPr>
          <a:xfrm>
            <a:off x="391100" y="1044600"/>
            <a:ext cx="8371800" cy="0"/>
          </a:xfrm>
          <a:prstGeom prst="straightConnector1">
            <a:avLst/>
          </a:prstGeom>
          <a:noFill/>
          <a:ln w="9525" cap="flat" cmpd="sng">
            <a:solidFill>
              <a:schemeClr val="lt1"/>
            </a:solidFill>
            <a:prstDash val="solid"/>
            <a:round/>
            <a:headEnd type="none" w="med" len="med"/>
            <a:tailEnd type="none" w="med" len="med"/>
          </a:ln>
        </p:spPr>
      </p:cxnSp>
      <p:sp>
        <p:nvSpPr>
          <p:cNvPr id="2" name="Google Shape;400;p48">
            <a:extLst>
              <a:ext uri="{FF2B5EF4-FFF2-40B4-BE49-F238E27FC236}">
                <a16:creationId xmlns:a16="http://schemas.microsoft.com/office/drawing/2014/main" id="{3BAD8D85-1697-DDEA-D44B-2BD2E87AAC0A}"/>
              </a:ext>
            </a:extLst>
          </p:cNvPr>
          <p:cNvSpPr txBox="1">
            <a:spLocks/>
          </p:cNvSpPr>
          <p:nvPr/>
        </p:nvSpPr>
        <p:spPr>
          <a:xfrm>
            <a:off x="713225" y="984308"/>
            <a:ext cx="7605853" cy="3478350"/>
          </a:xfrm>
          <a:prstGeom prst="rect">
            <a:avLst/>
          </a:prstGeom>
        </p:spPr>
        <p:txBody>
          <a:bodyPr spcFirstLastPara="1" wrap="square" lIns="91425" tIns="0"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spcAft>
                <a:spcPts val="1600"/>
              </a:spcAft>
              <a:buClr>
                <a:schemeClr val="dk1"/>
              </a:buClr>
              <a:buSzPts val="1100"/>
            </a:pPr>
            <a:endParaRPr lang="en-US" sz="1800" b="1" dirty="0">
              <a:solidFill>
                <a:schemeClr val="accent2">
                  <a:lumMod val="20000"/>
                  <a:lumOff val="80000"/>
                </a:schemeClr>
              </a:solidFill>
            </a:endParaRPr>
          </a:p>
          <a:p>
            <a:pPr algn="ctr">
              <a:spcAft>
                <a:spcPts val="1600"/>
              </a:spcAft>
              <a:buClr>
                <a:schemeClr val="dk1"/>
              </a:buClr>
              <a:buSzPts val="1100"/>
            </a:pPr>
            <a:r>
              <a:rPr lang="en-US" sz="1800" b="1" dirty="0">
                <a:solidFill>
                  <a:schemeClr val="accent2">
                    <a:lumMod val="20000"/>
                    <a:lumOff val="80000"/>
                  </a:schemeClr>
                </a:solidFill>
              </a:rPr>
              <a:t>TCS’s CSR Initiatives </a:t>
            </a:r>
          </a:p>
          <a:p>
            <a:pPr marL="285750" indent="-285750">
              <a:spcAft>
                <a:spcPts val="1600"/>
              </a:spcAft>
              <a:buClr>
                <a:schemeClr val="dk1"/>
              </a:buClr>
              <a:buSzPts val="1100"/>
              <a:buFont typeface="Wingdings" panose="05000000000000000000" pitchFamily="2" charset="2"/>
              <a:buChar char="q"/>
            </a:pPr>
            <a:endParaRPr lang="en-US" sz="1600" b="1" i="0" dirty="0">
              <a:solidFill>
                <a:schemeClr val="accent2">
                  <a:lumMod val="20000"/>
                  <a:lumOff val="80000"/>
                </a:schemeClr>
              </a:solidFill>
              <a:effectLst/>
              <a:latin typeface="Söhne"/>
            </a:endParaRPr>
          </a:p>
          <a:p>
            <a:pPr marL="285750" indent="-285750" algn="just">
              <a:spcAft>
                <a:spcPts val="1600"/>
              </a:spcAft>
              <a:buClr>
                <a:schemeClr val="dk1"/>
              </a:buClr>
              <a:buSzPts val="1100"/>
              <a:buFont typeface="Wingdings" panose="05000000000000000000" pitchFamily="2" charset="2"/>
              <a:buChar char="q"/>
            </a:pPr>
            <a:r>
              <a:rPr lang="en-GB" sz="2000" b="0" i="0" dirty="0">
                <a:solidFill>
                  <a:schemeClr val="accent2">
                    <a:lumMod val="20000"/>
                    <a:lumOff val="80000"/>
                  </a:schemeClr>
                </a:solidFill>
                <a:effectLst/>
                <a:latin typeface="Söhne"/>
              </a:rPr>
              <a:t>"The initiatives outlined exemplify Tata Consultancy Services' (TCS) comprehensive approach to corporate social responsibility, encompassing technological innovation, education and skill development, community engagement, environmental sustainability, and ethical business practices. TCS is committed to creating a positive impact on society and the environment while delivering top-tier IT and consulting services worldwide."</a:t>
            </a:r>
            <a:endParaRPr lang="en-US" sz="1600" b="1" dirty="0">
              <a:solidFill>
                <a:schemeClr val="accent2">
                  <a:lumMod val="20000"/>
                  <a:lumOff val="80000"/>
                </a:schemeClr>
              </a:solidFill>
            </a:endParaRPr>
          </a:p>
        </p:txBody>
      </p:sp>
      <p:sp>
        <p:nvSpPr>
          <p:cNvPr id="3" name="Google Shape;400;p48">
            <a:extLst>
              <a:ext uri="{FF2B5EF4-FFF2-40B4-BE49-F238E27FC236}">
                <a16:creationId xmlns:a16="http://schemas.microsoft.com/office/drawing/2014/main" id="{87E7E5A2-545F-09F3-4ACC-D3A31C5F5657}"/>
              </a:ext>
            </a:extLst>
          </p:cNvPr>
          <p:cNvSpPr txBox="1">
            <a:spLocks/>
          </p:cNvSpPr>
          <p:nvPr/>
        </p:nvSpPr>
        <p:spPr>
          <a:xfrm>
            <a:off x="624015" y="1486507"/>
            <a:ext cx="7605853" cy="2976151"/>
          </a:xfrm>
          <a:prstGeom prst="rect">
            <a:avLst/>
          </a:prstGeom>
        </p:spPr>
        <p:txBody>
          <a:bodyPr spcFirstLastPara="1" wrap="square" lIns="91425" tIns="0"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buClr>
                <a:schemeClr val="dk1"/>
              </a:buClr>
              <a:buSzPts val="1100"/>
            </a:pPr>
            <a:r>
              <a:rPr lang="en-US" dirty="0"/>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46"/>
        <p:cNvGrpSpPr/>
        <p:nvPr/>
      </p:nvGrpSpPr>
      <p:grpSpPr>
        <a:xfrm>
          <a:off x="0" y="0"/>
          <a:ext cx="0" cy="0"/>
          <a:chOff x="0" y="0"/>
          <a:chExt cx="0" cy="0"/>
        </a:xfrm>
      </p:grpSpPr>
      <p:sp>
        <p:nvSpPr>
          <p:cNvPr id="747" name="Google Shape;747;p65"/>
          <p:cNvSpPr txBox="1">
            <a:spLocks noGrp="1"/>
          </p:cNvSpPr>
          <p:nvPr>
            <p:ph type="title"/>
          </p:nvPr>
        </p:nvSpPr>
        <p:spPr>
          <a:xfrm>
            <a:off x="713225" y="542400"/>
            <a:ext cx="7717500" cy="502200"/>
          </a:xfrm>
          <a:prstGeom prst="rect">
            <a:avLst/>
          </a:prstGeom>
        </p:spPr>
        <p:txBody>
          <a:bodyPr spcFirstLastPara="1" wrap="square" lIns="91425" tIns="0" rIns="91425" bIns="91425" anchor="t" anchorCtr="0">
            <a:noAutofit/>
          </a:bodyPr>
          <a:lstStyle/>
          <a:p>
            <a:pPr marL="0" lvl="0" indent="0" algn="ctr" rtl="0">
              <a:spcBef>
                <a:spcPts val="0"/>
              </a:spcBef>
              <a:spcAft>
                <a:spcPts val="0"/>
              </a:spcAft>
              <a:buClr>
                <a:schemeClr val="dk1"/>
              </a:buClr>
              <a:buSzPts val="1100"/>
              <a:buFont typeface="Arial"/>
              <a:buNone/>
            </a:pPr>
            <a:r>
              <a:rPr lang="en" sz="3100" dirty="0"/>
              <a:t>SELECTED CHAPTER</a:t>
            </a:r>
            <a:endParaRPr dirty="0"/>
          </a:p>
        </p:txBody>
      </p:sp>
      <p:cxnSp>
        <p:nvCxnSpPr>
          <p:cNvPr id="754" name="Google Shape;754;p65"/>
          <p:cNvCxnSpPr/>
          <p:nvPr/>
        </p:nvCxnSpPr>
        <p:spPr>
          <a:xfrm>
            <a:off x="391100" y="1044600"/>
            <a:ext cx="8371800" cy="0"/>
          </a:xfrm>
          <a:prstGeom prst="straightConnector1">
            <a:avLst/>
          </a:prstGeom>
          <a:noFill/>
          <a:ln w="9525" cap="flat" cmpd="sng">
            <a:solidFill>
              <a:schemeClr val="lt1"/>
            </a:solidFill>
            <a:prstDash val="solid"/>
            <a:round/>
            <a:headEnd type="none" w="med" len="med"/>
            <a:tailEnd type="none" w="med" len="med"/>
          </a:ln>
        </p:spPr>
      </p:cxnSp>
      <p:sp>
        <p:nvSpPr>
          <p:cNvPr id="2" name="Google Shape;400;p48">
            <a:extLst>
              <a:ext uri="{FF2B5EF4-FFF2-40B4-BE49-F238E27FC236}">
                <a16:creationId xmlns:a16="http://schemas.microsoft.com/office/drawing/2014/main" id="{3BAD8D85-1697-DDEA-D44B-2BD2E87AAC0A}"/>
              </a:ext>
            </a:extLst>
          </p:cNvPr>
          <p:cNvSpPr txBox="1">
            <a:spLocks/>
          </p:cNvSpPr>
          <p:nvPr/>
        </p:nvSpPr>
        <p:spPr>
          <a:xfrm>
            <a:off x="464820" y="1546799"/>
            <a:ext cx="6099265" cy="3344149"/>
          </a:xfrm>
          <a:prstGeom prst="rect">
            <a:avLst/>
          </a:prstGeom>
        </p:spPr>
        <p:txBody>
          <a:bodyPr spcFirstLastPara="1" wrap="square" lIns="91425" tIns="0"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spcAft>
                <a:spcPts val="1600"/>
              </a:spcAft>
              <a:buClr>
                <a:schemeClr val="dk1"/>
              </a:buClr>
              <a:buSzPts val="1100"/>
            </a:pPr>
            <a:r>
              <a:rPr lang="en-GB" sz="1700" b="1" i="0" dirty="0">
                <a:solidFill>
                  <a:schemeClr val="accent2">
                    <a:lumMod val="20000"/>
                    <a:lumOff val="80000"/>
                  </a:schemeClr>
                </a:solidFill>
                <a:effectLst/>
                <a:latin typeface="Söhne"/>
              </a:rPr>
              <a:t>In India, laws and regulations promoting corporate social responsibility were established as early as the 1900s (Mitra, 2019). This is when the history of CSR regulations began. However, CSR guidelines were not made mandatory for some Indian companies until the Companies Act of 2013. This law </a:t>
            </a:r>
            <a:r>
              <a:rPr lang="en-GB" sz="1700" b="1" i="0" dirty="0" err="1">
                <a:solidFill>
                  <a:schemeClr val="accent2">
                    <a:lumMod val="20000"/>
                    <a:lumOff val="80000"/>
                  </a:schemeClr>
                </a:solidFill>
                <a:effectLst/>
                <a:latin typeface="Söhne"/>
              </a:rPr>
              <a:t>signaled</a:t>
            </a:r>
            <a:r>
              <a:rPr lang="en-GB" sz="1700" b="1" i="0" dirty="0">
                <a:solidFill>
                  <a:schemeClr val="accent2">
                    <a:lumMod val="20000"/>
                    <a:lumOff val="80000"/>
                  </a:schemeClr>
                </a:solidFill>
                <a:effectLst/>
                <a:latin typeface="Söhne"/>
              </a:rPr>
              <a:t> a dramatic change in the nation's approach to corporate social responsibility, making it more formalized and regulated. This law required businesses that met specific financial requirements to set aside at least 2% of their average net profit for corporate social responsibility (CSR) initiatives. The law came into effect on April 1, 2014. India became the first nation to require CSR through a statutory provision, so this was a historic moment in the country's CSR history (Shyam, 2016).</a:t>
            </a:r>
            <a:endParaRPr lang="en-US" sz="1700" dirty="0">
              <a:solidFill>
                <a:schemeClr val="accent2">
                  <a:lumMod val="20000"/>
                  <a:lumOff val="80000"/>
                </a:schemeClr>
              </a:solidFill>
              <a:latin typeface="Söhne"/>
            </a:endParaRPr>
          </a:p>
        </p:txBody>
      </p:sp>
      <p:sp>
        <p:nvSpPr>
          <p:cNvPr id="3" name="Google Shape;400;p48">
            <a:extLst>
              <a:ext uri="{FF2B5EF4-FFF2-40B4-BE49-F238E27FC236}">
                <a16:creationId xmlns:a16="http://schemas.microsoft.com/office/drawing/2014/main" id="{87E7E5A2-545F-09F3-4ACC-D3A31C5F5657}"/>
              </a:ext>
            </a:extLst>
          </p:cNvPr>
          <p:cNvSpPr txBox="1">
            <a:spLocks/>
          </p:cNvSpPr>
          <p:nvPr/>
        </p:nvSpPr>
        <p:spPr>
          <a:xfrm>
            <a:off x="583690" y="1516653"/>
            <a:ext cx="7605853" cy="2976151"/>
          </a:xfrm>
          <a:prstGeom prst="rect">
            <a:avLst/>
          </a:prstGeom>
        </p:spPr>
        <p:txBody>
          <a:bodyPr spcFirstLastPara="1" wrap="square" lIns="91425" tIns="0"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buClr>
                <a:schemeClr val="dk1"/>
              </a:buClr>
              <a:buSzPts val="1100"/>
            </a:pPr>
            <a:r>
              <a:rPr lang="en-US" dirty="0"/>
              <a:t> </a:t>
            </a:r>
          </a:p>
        </p:txBody>
      </p:sp>
      <p:sp>
        <p:nvSpPr>
          <p:cNvPr id="5" name="Google Shape;400;p48">
            <a:extLst>
              <a:ext uri="{FF2B5EF4-FFF2-40B4-BE49-F238E27FC236}">
                <a16:creationId xmlns:a16="http://schemas.microsoft.com/office/drawing/2014/main" id="{0A4D2AC7-0152-D642-887E-CC657B7642C7}"/>
              </a:ext>
            </a:extLst>
          </p:cNvPr>
          <p:cNvSpPr txBox="1">
            <a:spLocks/>
          </p:cNvSpPr>
          <p:nvPr/>
        </p:nvSpPr>
        <p:spPr>
          <a:xfrm>
            <a:off x="253093" y="1181737"/>
            <a:ext cx="7038341" cy="482182"/>
          </a:xfrm>
          <a:prstGeom prst="rect">
            <a:avLst/>
          </a:prstGeom>
        </p:spPr>
        <p:txBody>
          <a:bodyPr spcFirstLastPara="1" wrap="square" lIns="91425" tIns="0"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spcAft>
                <a:spcPts val="1600"/>
              </a:spcAft>
              <a:buClr>
                <a:schemeClr val="dk1"/>
              </a:buClr>
              <a:buSzPts val="1100"/>
            </a:pPr>
            <a:r>
              <a:rPr lang="en-US" sz="1800" b="1" dirty="0">
                <a:solidFill>
                  <a:schemeClr val="accent2">
                    <a:lumMod val="20000"/>
                    <a:lumOff val="80000"/>
                  </a:schemeClr>
                </a:solidFill>
              </a:rPr>
              <a:t>CSR in INDIA </a:t>
            </a:r>
          </a:p>
          <a:p>
            <a:pPr>
              <a:spcAft>
                <a:spcPts val="1600"/>
              </a:spcAft>
              <a:buClr>
                <a:schemeClr val="dk1"/>
              </a:buClr>
              <a:buSzPts val="1100"/>
            </a:pPr>
            <a:endParaRPr lang="en-US" sz="1600" b="1" i="0" dirty="0">
              <a:solidFill>
                <a:schemeClr val="accent2">
                  <a:lumMod val="20000"/>
                  <a:lumOff val="80000"/>
                </a:schemeClr>
              </a:solidFill>
              <a:effectLst/>
              <a:latin typeface="Söhne"/>
            </a:endParaRPr>
          </a:p>
        </p:txBody>
      </p:sp>
      <p:sp>
        <p:nvSpPr>
          <p:cNvPr id="6" name="Google Shape;400;p48">
            <a:extLst>
              <a:ext uri="{FF2B5EF4-FFF2-40B4-BE49-F238E27FC236}">
                <a16:creationId xmlns:a16="http://schemas.microsoft.com/office/drawing/2014/main" id="{E0B79ACC-0EB2-B19E-5CFD-3D36822DBD83}"/>
              </a:ext>
            </a:extLst>
          </p:cNvPr>
          <p:cNvSpPr txBox="1">
            <a:spLocks/>
          </p:cNvSpPr>
          <p:nvPr/>
        </p:nvSpPr>
        <p:spPr>
          <a:xfrm>
            <a:off x="4757383" y="4218981"/>
            <a:ext cx="3921795" cy="182547"/>
          </a:xfrm>
          <a:prstGeom prst="rect">
            <a:avLst/>
          </a:prstGeom>
        </p:spPr>
        <p:txBody>
          <a:bodyPr spcFirstLastPara="1" wrap="square" lIns="91425" tIns="0"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spcAft>
                <a:spcPts val="1600"/>
              </a:spcAft>
              <a:buClr>
                <a:schemeClr val="dk1"/>
              </a:buClr>
              <a:buSzPts val="1100"/>
            </a:pPr>
            <a:r>
              <a:rPr lang="en-US" sz="1100" dirty="0">
                <a:solidFill>
                  <a:schemeClr val="tx1"/>
                </a:solidFill>
                <a:latin typeface="Söhne"/>
              </a:rPr>
              <a:t> </a:t>
            </a:r>
            <a:endParaRPr lang="en-US" sz="1100" i="0" dirty="0">
              <a:solidFill>
                <a:schemeClr val="tx1"/>
              </a:solidFill>
              <a:effectLst/>
              <a:latin typeface="Söhne"/>
            </a:endParaRPr>
          </a:p>
        </p:txBody>
      </p:sp>
      <p:pic>
        <p:nvPicPr>
          <p:cNvPr id="2054" name="Picture 6" descr="Brand | Tata Consultancy Services - Inside One Of The World's Largest IT  Company - The Brand Hopper">
            <a:extLst>
              <a:ext uri="{FF2B5EF4-FFF2-40B4-BE49-F238E27FC236}">
                <a16:creationId xmlns:a16="http://schemas.microsoft.com/office/drawing/2014/main" id="{19D19F0C-84F9-42CA-BBC1-CC1B6824A9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2686" y="1118509"/>
            <a:ext cx="2277834" cy="3935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98117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46"/>
        <p:cNvGrpSpPr/>
        <p:nvPr/>
      </p:nvGrpSpPr>
      <p:grpSpPr>
        <a:xfrm>
          <a:off x="0" y="0"/>
          <a:ext cx="0" cy="0"/>
          <a:chOff x="0" y="0"/>
          <a:chExt cx="0" cy="0"/>
        </a:xfrm>
      </p:grpSpPr>
      <p:sp>
        <p:nvSpPr>
          <p:cNvPr id="747" name="Google Shape;747;p65"/>
          <p:cNvSpPr txBox="1">
            <a:spLocks noGrp="1"/>
          </p:cNvSpPr>
          <p:nvPr>
            <p:ph type="title"/>
          </p:nvPr>
        </p:nvSpPr>
        <p:spPr>
          <a:xfrm>
            <a:off x="713225" y="542400"/>
            <a:ext cx="7717500" cy="502200"/>
          </a:xfrm>
          <a:prstGeom prst="rect">
            <a:avLst/>
          </a:prstGeom>
        </p:spPr>
        <p:txBody>
          <a:bodyPr spcFirstLastPara="1" wrap="square" lIns="91425" tIns="0" rIns="91425" bIns="91425" anchor="t" anchorCtr="0">
            <a:noAutofit/>
          </a:bodyPr>
          <a:lstStyle/>
          <a:p>
            <a:pPr marL="0" lvl="0" indent="0" algn="ctr" rtl="0">
              <a:spcBef>
                <a:spcPts val="0"/>
              </a:spcBef>
              <a:spcAft>
                <a:spcPts val="0"/>
              </a:spcAft>
              <a:buClr>
                <a:schemeClr val="dk1"/>
              </a:buClr>
              <a:buSzPts val="1100"/>
              <a:buFont typeface="Arial"/>
              <a:buNone/>
            </a:pPr>
            <a:r>
              <a:rPr lang="en" sz="3100" dirty="0"/>
              <a:t>SELECTED CHAPTER</a:t>
            </a:r>
            <a:endParaRPr dirty="0"/>
          </a:p>
        </p:txBody>
      </p:sp>
      <p:cxnSp>
        <p:nvCxnSpPr>
          <p:cNvPr id="754" name="Google Shape;754;p65"/>
          <p:cNvCxnSpPr/>
          <p:nvPr/>
        </p:nvCxnSpPr>
        <p:spPr>
          <a:xfrm>
            <a:off x="391100" y="1044600"/>
            <a:ext cx="8371800" cy="0"/>
          </a:xfrm>
          <a:prstGeom prst="straightConnector1">
            <a:avLst/>
          </a:prstGeom>
          <a:noFill/>
          <a:ln w="9525" cap="flat" cmpd="sng">
            <a:solidFill>
              <a:schemeClr val="lt1"/>
            </a:solidFill>
            <a:prstDash val="solid"/>
            <a:round/>
            <a:headEnd type="none" w="med" len="med"/>
            <a:tailEnd type="none" w="med" len="med"/>
          </a:ln>
        </p:spPr>
      </p:cxnSp>
      <p:sp>
        <p:nvSpPr>
          <p:cNvPr id="2" name="Google Shape;400;p48">
            <a:extLst>
              <a:ext uri="{FF2B5EF4-FFF2-40B4-BE49-F238E27FC236}">
                <a16:creationId xmlns:a16="http://schemas.microsoft.com/office/drawing/2014/main" id="{3BAD8D85-1697-DDEA-D44B-2BD2E87AAC0A}"/>
              </a:ext>
            </a:extLst>
          </p:cNvPr>
          <p:cNvSpPr txBox="1">
            <a:spLocks/>
          </p:cNvSpPr>
          <p:nvPr/>
        </p:nvSpPr>
        <p:spPr>
          <a:xfrm>
            <a:off x="464821" y="1546800"/>
            <a:ext cx="4539886" cy="2915858"/>
          </a:xfrm>
          <a:prstGeom prst="rect">
            <a:avLst/>
          </a:prstGeom>
        </p:spPr>
        <p:txBody>
          <a:bodyPr spcFirstLastPara="1" wrap="square" lIns="91425" tIns="0"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indent="-285750">
              <a:spcAft>
                <a:spcPts val="1600"/>
              </a:spcAft>
              <a:buClr>
                <a:schemeClr val="dk1"/>
              </a:buClr>
              <a:buSzPts val="1100"/>
              <a:buFont typeface="Arial" panose="020B0604020202020204" pitchFamily="34" charset="0"/>
              <a:buChar char="•"/>
            </a:pPr>
            <a:r>
              <a:rPr lang="en-GB" sz="2000" b="1" i="0" dirty="0">
                <a:solidFill>
                  <a:schemeClr val="accent2">
                    <a:lumMod val="20000"/>
                    <a:lumOff val="80000"/>
                  </a:schemeClr>
                </a:solidFill>
                <a:effectLst/>
                <a:latin typeface="Söhne"/>
              </a:rPr>
              <a:t>go Innovate Together</a:t>
            </a:r>
          </a:p>
          <a:p>
            <a:pPr marL="285750" indent="-285750">
              <a:spcAft>
                <a:spcPts val="1600"/>
              </a:spcAft>
              <a:buClr>
                <a:schemeClr val="dk1"/>
              </a:buClr>
              <a:buSzPts val="1100"/>
              <a:buFont typeface="Arial" panose="020B0604020202020204" pitchFamily="34" charset="0"/>
              <a:buChar char="•"/>
            </a:pPr>
            <a:r>
              <a:rPr lang="en-GB" sz="2000" b="1" i="0" dirty="0">
                <a:solidFill>
                  <a:schemeClr val="accent2">
                    <a:lumMod val="20000"/>
                    <a:lumOff val="80000"/>
                  </a:schemeClr>
                </a:solidFill>
                <a:effectLst/>
                <a:latin typeface="Söhne"/>
              </a:rPr>
              <a:t>Literacy as a Service</a:t>
            </a:r>
          </a:p>
          <a:p>
            <a:pPr marL="285750" indent="-285750">
              <a:spcAft>
                <a:spcPts val="1600"/>
              </a:spcAft>
              <a:buClr>
                <a:schemeClr val="dk1"/>
              </a:buClr>
              <a:buSzPts val="1100"/>
              <a:buFont typeface="Arial" panose="020B0604020202020204" pitchFamily="34" charset="0"/>
              <a:buChar char="•"/>
            </a:pPr>
            <a:r>
              <a:rPr lang="en-GB" sz="2000" b="1" i="0" dirty="0">
                <a:solidFill>
                  <a:schemeClr val="accent2">
                    <a:lumMod val="20000"/>
                    <a:lumOff val="80000"/>
                  </a:schemeClr>
                </a:solidFill>
                <a:effectLst/>
                <a:latin typeface="Söhne"/>
              </a:rPr>
              <a:t>Ignite My Future</a:t>
            </a:r>
          </a:p>
          <a:p>
            <a:pPr marL="285750" indent="-285750">
              <a:spcAft>
                <a:spcPts val="1600"/>
              </a:spcAft>
              <a:buClr>
                <a:schemeClr val="dk1"/>
              </a:buClr>
              <a:buSzPts val="1100"/>
              <a:buFont typeface="Arial" panose="020B0604020202020204" pitchFamily="34" charset="0"/>
              <a:buChar char="•"/>
            </a:pPr>
            <a:r>
              <a:rPr lang="en-GB" sz="2000" b="1" i="0" dirty="0">
                <a:solidFill>
                  <a:schemeClr val="accent2">
                    <a:lumMod val="20000"/>
                    <a:lumOff val="80000"/>
                  </a:schemeClr>
                </a:solidFill>
                <a:effectLst/>
                <a:latin typeface="Söhne"/>
              </a:rPr>
              <a:t>Youth Employment Program</a:t>
            </a:r>
          </a:p>
          <a:p>
            <a:pPr marL="285750" indent="-285750">
              <a:spcAft>
                <a:spcPts val="1600"/>
              </a:spcAft>
              <a:buClr>
                <a:schemeClr val="dk1"/>
              </a:buClr>
              <a:buSzPts val="1100"/>
              <a:buFont typeface="Arial" panose="020B0604020202020204" pitchFamily="34" charset="0"/>
              <a:buChar char="•"/>
            </a:pPr>
            <a:r>
              <a:rPr lang="en-GB" sz="2000" b="1" i="0" dirty="0" err="1">
                <a:solidFill>
                  <a:schemeClr val="accent2">
                    <a:lumMod val="20000"/>
                    <a:lumOff val="80000"/>
                  </a:schemeClr>
                </a:solidFill>
                <a:effectLst/>
                <a:latin typeface="Söhne"/>
              </a:rPr>
              <a:t>BridgeIT</a:t>
            </a:r>
            <a:endParaRPr lang="en-US" sz="2000" dirty="0">
              <a:solidFill>
                <a:schemeClr val="accent2">
                  <a:lumMod val="20000"/>
                  <a:lumOff val="80000"/>
                </a:schemeClr>
              </a:solidFill>
              <a:latin typeface="Söhne"/>
            </a:endParaRPr>
          </a:p>
        </p:txBody>
      </p:sp>
      <p:sp>
        <p:nvSpPr>
          <p:cNvPr id="3" name="Google Shape;400;p48">
            <a:extLst>
              <a:ext uri="{FF2B5EF4-FFF2-40B4-BE49-F238E27FC236}">
                <a16:creationId xmlns:a16="http://schemas.microsoft.com/office/drawing/2014/main" id="{87E7E5A2-545F-09F3-4ACC-D3A31C5F5657}"/>
              </a:ext>
            </a:extLst>
          </p:cNvPr>
          <p:cNvSpPr txBox="1">
            <a:spLocks/>
          </p:cNvSpPr>
          <p:nvPr/>
        </p:nvSpPr>
        <p:spPr>
          <a:xfrm>
            <a:off x="583690" y="1516653"/>
            <a:ext cx="7605853" cy="2976151"/>
          </a:xfrm>
          <a:prstGeom prst="rect">
            <a:avLst/>
          </a:prstGeom>
        </p:spPr>
        <p:txBody>
          <a:bodyPr spcFirstLastPara="1" wrap="square" lIns="91425" tIns="0"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buClr>
                <a:schemeClr val="dk1"/>
              </a:buClr>
              <a:buSzPts val="1100"/>
            </a:pPr>
            <a:r>
              <a:rPr lang="en-US" dirty="0"/>
              <a:t> </a:t>
            </a:r>
          </a:p>
        </p:txBody>
      </p:sp>
      <p:sp>
        <p:nvSpPr>
          <p:cNvPr id="5" name="Google Shape;400;p48">
            <a:extLst>
              <a:ext uri="{FF2B5EF4-FFF2-40B4-BE49-F238E27FC236}">
                <a16:creationId xmlns:a16="http://schemas.microsoft.com/office/drawing/2014/main" id="{0A4D2AC7-0152-D642-887E-CC657B7642C7}"/>
              </a:ext>
            </a:extLst>
          </p:cNvPr>
          <p:cNvSpPr txBox="1">
            <a:spLocks/>
          </p:cNvSpPr>
          <p:nvPr/>
        </p:nvSpPr>
        <p:spPr>
          <a:xfrm>
            <a:off x="1852515" y="1181737"/>
            <a:ext cx="5438919" cy="482182"/>
          </a:xfrm>
          <a:prstGeom prst="rect">
            <a:avLst/>
          </a:prstGeom>
        </p:spPr>
        <p:txBody>
          <a:bodyPr spcFirstLastPara="1" wrap="square" lIns="91425" tIns="0"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spcAft>
                <a:spcPts val="1600"/>
              </a:spcAft>
              <a:buClr>
                <a:schemeClr val="dk1"/>
              </a:buClr>
              <a:buSzPts val="1100"/>
            </a:pPr>
            <a:r>
              <a:rPr lang="en-US" sz="1800" b="1" dirty="0">
                <a:solidFill>
                  <a:schemeClr val="accent2">
                    <a:lumMod val="20000"/>
                    <a:lumOff val="80000"/>
                  </a:schemeClr>
                </a:solidFill>
              </a:rPr>
              <a:t>TCS’s CSR Initiatives </a:t>
            </a:r>
          </a:p>
          <a:p>
            <a:pPr>
              <a:spcAft>
                <a:spcPts val="1600"/>
              </a:spcAft>
              <a:buClr>
                <a:schemeClr val="dk1"/>
              </a:buClr>
              <a:buSzPts val="1100"/>
            </a:pPr>
            <a:endParaRPr lang="en-US" sz="1600" b="1" i="0" dirty="0">
              <a:solidFill>
                <a:schemeClr val="accent2">
                  <a:lumMod val="20000"/>
                  <a:lumOff val="80000"/>
                </a:schemeClr>
              </a:solidFill>
              <a:effectLst/>
              <a:latin typeface="Söhne"/>
            </a:endParaRPr>
          </a:p>
        </p:txBody>
      </p:sp>
      <p:sp>
        <p:nvSpPr>
          <p:cNvPr id="6" name="Google Shape;400;p48">
            <a:extLst>
              <a:ext uri="{FF2B5EF4-FFF2-40B4-BE49-F238E27FC236}">
                <a16:creationId xmlns:a16="http://schemas.microsoft.com/office/drawing/2014/main" id="{E0B79ACC-0EB2-B19E-5CFD-3D36822DBD83}"/>
              </a:ext>
            </a:extLst>
          </p:cNvPr>
          <p:cNvSpPr txBox="1">
            <a:spLocks/>
          </p:cNvSpPr>
          <p:nvPr/>
        </p:nvSpPr>
        <p:spPr>
          <a:xfrm>
            <a:off x="4757383" y="4218981"/>
            <a:ext cx="3921795" cy="182547"/>
          </a:xfrm>
          <a:prstGeom prst="rect">
            <a:avLst/>
          </a:prstGeom>
        </p:spPr>
        <p:txBody>
          <a:bodyPr spcFirstLastPara="1" wrap="square" lIns="91425" tIns="0"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spcAft>
                <a:spcPts val="1600"/>
              </a:spcAft>
              <a:buClr>
                <a:schemeClr val="dk1"/>
              </a:buClr>
              <a:buSzPts val="1100"/>
            </a:pPr>
            <a:r>
              <a:rPr lang="en-US" sz="1100" dirty="0">
                <a:solidFill>
                  <a:schemeClr val="tx1"/>
                </a:solidFill>
                <a:latin typeface="Söhne"/>
              </a:rPr>
              <a:t> </a:t>
            </a:r>
            <a:endParaRPr lang="en-US" sz="1100" i="0" dirty="0">
              <a:solidFill>
                <a:schemeClr val="tx1"/>
              </a:solidFill>
              <a:effectLst/>
              <a:latin typeface="Söhne"/>
            </a:endParaRPr>
          </a:p>
        </p:txBody>
      </p:sp>
      <p:pic>
        <p:nvPicPr>
          <p:cNvPr id="2054" name="Picture 6" descr="Brand | Tata Consultancy Services - Inside One Of The World's Largest IT  Company - The Brand Hopper">
            <a:extLst>
              <a:ext uri="{FF2B5EF4-FFF2-40B4-BE49-F238E27FC236}">
                <a16:creationId xmlns:a16="http://schemas.microsoft.com/office/drawing/2014/main" id="{19D19F0C-84F9-42CA-BBC1-CC1B6824A9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1713" y="1998834"/>
            <a:ext cx="3518807" cy="3054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26848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68"/>
        <p:cNvGrpSpPr/>
        <p:nvPr/>
      </p:nvGrpSpPr>
      <p:grpSpPr>
        <a:xfrm>
          <a:off x="0" y="0"/>
          <a:ext cx="0" cy="0"/>
          <a:chOff x="0" y="0"/>
          <a:chExt cx="0" cy="0"/>
        </a:xfrm>
      </p:grpSpPr>
      <p:sp>
        <p:nvSpPr>
          <p:cNvPr id="879" name="Google Shape;879;p70"/>
          <p:cNvSpPr txBox="1">
            <a:spLocks noGrp="1"/>
          </p:cNvSpPr>
          <p:nvPr>
            <p:ph type="title"/>
          </p:nvPr>
        </p:nvSpPr>
        <p:spPr>
          <a:prstGeom prst="rect">
            <a:avLst/>
          </a:prstGeom>
        </p:spPr>
        <p:txBody>
          <a:bodyPr spcFirstLastPara="1" wrap="square" lIns="91425" tIns="0" rIns="91425" bIns="91425" anchor="t" anchorCtr="0">
            <a:noAutofit/>
          </a:bodyPr>
          <a:lstStyle/>
          <a:p>
            <a:pPr marL="0" lvl="0" indent="0" algn="ctr" rtl="0">
              <a:spcBef>
                <a:spcPts val="0"/>
              </a:spcBef>
              <a:spcAft>
                <a:spcPts val="0"/>
              </a:spcAft>
              <a:buNone/>
            </a:pPr>
            <a:r>
              <a:rPr lang="en" dirty="0"/>
              <a:t>RESULTS</a:t>
            </a:r>
            <a:endParaRPr dirty="0"/>
          </a:p>
        </p:txBody>
      </p:sp>
      <p:sp>
        <p:nvSpPr>
          <p:cNvPr id="884" name="Google Shape;884;p70"/>
          <p:cNvSpPr txBox="1"/>
          <p:nvPr/>
        </p:nvSpPr>
        <p:spPr>
          <a:xfrm>
            <a:off x="713224" y="1226654"/>
            <a:ext cx="8049676" cy="3459645"/>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GB" sz="1600" dirty="0">
                <a:solidFill>
                  <a:schemeClr val="accent3">
                    <a:lumMod val="40000"/>
                    <a:lumOff val="60000"/>
                  </a:schemeClr>
                </a:solidFill>
                <a:latin typeface="Amethysta"/>
                <a:ea typeface="Amethysta"/>
                <a:cs typeface="Amethysta"/>
                <a:sym typeface="Amethysta"/>
              </a:rPr>
              <a:t>	The correlation analysis established a solid and moderate positive relationship between CSR initiatives and financial performance. Two of the CSR initiative indicators (PAT and ROA) showed a strong positive relationship with all CSR initiative indicators (YEP, IMF, and CSRRA). However, ROE revealed moderate and strong positive correlations with CSR initiatives (IMF and YEP) and CSRRA, respectively.</a:t>
            </a:r>
          </a:p>
          <a:p>
            <a:pPr marL="0" lvl="0" indent="0" algn="just" rtl="0">
              <a:spcBef>
                <a:spcPts val="0"/>
              </a:spcBef>
              <a:spcAft>
                <a:spcPts val="0"/>
              </a:spcAft>
              <a:buNone/>
            </a:pPr>
            <a:endParaRPr lang="en-GB" sz="1600" dirty="0">
              <a:solidFill>
                <a:schemeClr val="accent3">
                  <a:lumMod val="40000"/>
                  <a:lumOff val="60000"/>
                </a:schemeClr>
              </a:solidFill>
              <a:latin typeface="Amethysta"/>
              <a:ea typeface="Amethysta"/>
              <a:cs typeface="Amethysta"/>
              <a:sym typeface="Amethysta"/>
            </a:endParaRPr>
          </a:p>
          <a:p>
            <a:pPr marL="0" lvl="0" indent="0" algn="just" rtl="0">
              <a:spcBef>
                <a:spcPts val="0"/>
              </a:spcBef>
              <a:spcAft>
                <a:spcPts val="0"/>
              </a:spcAft>
              <a:buNone/>
            </a:pPr>
            <a:r>
              <a:rPr lang="en-GB" sz="1600" dirty="0">
                <a:solidFill>
                  <a:schemeClr val="accent3">
                    <a:lumMod val="40000"/>
                    <a:lumOff val="60000"/>
                  </a:schemeClr>
                </a:solidFill>
                <a:latin typeface="Amethysta"/>
                <a:ea typeface="Amethysta"/>
                <a:cs typeface="Amethysta"/>
                <a:sym typeface="Amethysta"/>
              </a:rPr>
              <a:t>	On the other hand, multiple regression analyses revealed mixed findings (positive and negative relationship between the variables). For instance, there was a positive relationship between PAT and CSR initiatives except YEP. For one unit change in IMF, there is an increase of 23.879 and an increase of 67612.352 of CSRRA in profit after tax (PAT). Moreover, for a one-unit change in YEP, there is a decrease of 17.089 in PAT. However, ROA has a positive association only with IMF. Return on equity showed a positive association between IMF and but a negative correlation with IMF and CSRRA.</a:t>
            </a:r>
          </a:p>
          <a:p>
            <a:pPr marL="0" lvl="0" indent="0" algn="just" rtl="0">
              <a:spcBef>
                <a:spcPts val="0"/>
              </a:spcBef>
              <a:spcAft>
                <a:spcPts val="0"/>
              </a:spcAft>
              <a:buNone/>
            </a:pPr>
            <a:endParaRPr lang="en-GB" sz="1600" dirty="0">
              <a:solidFill>
                <a:schemeClr val="accent3">
                  <a:lumMod val="40000"/>
                  <a:lumOff val="60000"/>
                </a:schemeClr>
              </a:solidFill>
              <a:latin typeface="Amethysta"/>
              <a:ea typeface="Bebas Neue"/>
              <a:cs typeface="Bebas Neue"/>
              <a:sym typeface="Amethysta"/>
            </a:endParaRPr>
          </a:p>
          <a:p>
            <a:pPr marL="0" lvl="0" indent="0" algn="just" rtl="0">
              <a:spcBef>
                <a:spcPts val="0"/>
              </a:spcBef>
              <a:spcAft>
                <a:spcPts val="0"/>
              </a:spcAft>
              <a:buNone/>
            </a:pPr>
            <a:endParaRPr lang="en-GB" sz="1600" dirty="0">
              <a:solidFill>
                <a:srgbClr val="191919"/>
              </a:solidFill>
              <a:latin typeface="Bebas Neue"/>
              <a:ea typeface="Bebas Neue"/>
              <a:cs typeface="Bebas Neue"/>
              <a:sym typeface="Bebas Neue"/>
            </a:endParaRPr>
          </a:p>
        </p:txBody>
      </p:sp>
      <p:cxnSp>
        <p:nvCxnSpPr>
          <p:cNvPr id="888" name="Google Shape;888;p70"/>
          <p:cNvCxnSpPr/>
          <p:nvPr/>
        </p:nvCxnSpPr>
        <p:spPr>
          <a:xfrm>
            <a:off x="391100" y="1044600"/>
            <a:ext cx="8371800" cy="0"/>
          </a:xfrm>
          <a:prstGeom prst="straightConnector1">
            <a:avLst/>
          </a:prstGeom>
          <a:noFill/>
          <a:ln w="9525" cap="flat" cmpd="sng">
            <a:solidFill>
              <a:schemeClr val="lt1"/>
            </a:solidFill>
            <a:prstDash val="solid"/>
            <a:round/>
            <a:headEnd type="none" w="med" len="med"/>
            <a:tailEnd type="none" w="med" len="med"/>
          </a:ln>
        </p:spPr>
      </p:cxnSp>
    </p:spTree>
    <p:extLst>
      <p:ext uri="{BB962C8B-B14F-4D97-AF65-F5344CB8AC3E}">
        <p14:creationId xmlns:p14="http://schemas.microsoft.com/office/powerpoint/2010/main" val="39283994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68"/>
        <p:cNvGrpSpPr/>
        <p:nvPr/>
      </p:nvGrpSpPr>
      <p:grpSpPr>
        <a:xfrm>
          <a:off x="0" y="0"/>
          <a:ext cx="0" cy="0"/>
          <a:chOff x="0" y="0"/>
          <a:chExt cx="0" cy="0"/>
        </a:xfrm>
      </p:grpSpPr>
      <p:sp>
        <p:nvSpPr>
          <p:cNvPr id="879" name="Google Shape;879;p70"/>
          <p:cNvSpPr txBox="1">
            <a:spLocks noGrp="1"/>
          </p:cNvSpPr>
          <p:nvPr>
            <p:ph type="title"/>
          </p:nvPr>
        </p:nvSpPr>
        <p:spPr>
          <a:prstGeom prst="rect">
            <a:avLst/>
          </a:prstGeom>
        </p:spPr>
        <p:txBody>
          <a:bodyPr spcFirstLastPara="1" wrap="square" lIns="91425" tIns="0" rIns="91425" bIns="91425" anchor="t" anchorCtr="0">
            <a:noAutofit/>
          </a:bodyPr>
          <a:lstStyle/>
          <a:p>
            <a:pPr marL="0" lvl="0" indent="0" algn="ctr" rtl="0">
              <a:spcBef>
                <a:spcPts val="0"/>
              </a:spcBef>
              <a:spcAft>
                <a:spcPts val="0"/>
              </a:spcAft>
              <a:buNone/>
            </a:pPr>
            <a:r>
              <a:rPr lang="en" dirty="0"/>
              <a:t>CONCLUSIONS</a:t>
            </a:r>
            <a:endParaRPr dirty="0"/>
          </a:p>
        </p:txBody>
      </p:sp>
      <p:sp>
        <p:nvSpPr>
          <p:cNvPr id="884" name="Google Shape;884;p70"/>
          <p:cNvSpPr txBox="1"/>
          <p:nvPr/>
        </p:nvSpPr>
        <p:spPr>
          <a:xfrm>
            <a:off x="713224" y="1226654"/>
            <a:ext cx="7823848" cy="3459645"/>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GB" sz="1600" dirty="0">
                <a:solidFill>
                  <a:schemeClr val="accent3">
                    <a:lumMod val="40000"/>
                    <a:lumOff val="60000"/>
                  </a:schemeClr>
                </a:solidFill>
                <a:latin typeface="Amethysta"/>
                <a:ea typeface="Amethysta"/>
                <a:cs typeface="Amethysta"/>
                <a:sym typeface="Amethysta"/>
              </a:rPr>
              <a:t>	The present research assessed the CSR practices in India and the impacts of CSR initiatives on the financial performance of TCS. As a result, the study scrutinized the CSR Act 2013 in India, also known as the Companies Act 2013, significantly impacted corporate social responsibility practices in India. It mandated companies to allocate a portion of their profits to CSR activities, leading to increased investment in education, healthcare, and environmental sustainability. The Act also encouraged transparency in CSR initiatives and active community engagement, resulting in a proactive approach to social and environmental issues. This has fostered a culture of responsible business practices, contributing to the nation's overall development.</a:t>
            </a:r>
            <a:endParaRPr lang="en-GB" sz="1600" dirty="0">
              <a:solidFill>
                <a:srgbClr val="191919"/>
              </a:solidFill>
              <a:latin typeface="Bebas Neue"/>
              <a:ea typeface="Bebas Neue"/>
              <a:cs typeface="Bebas Neue"/>
              <a:sym typeface="Bebas Neue"/>
            </a:endParaRPr>
          </a:p>
        </p:txBody>
      </p:sp>
      <p:cxnSp>
        <p:nvCxnSpPr>
          <p:cNvPr id="888" name="Google Shape;888;p70"/>
          <p:cNvCxnSpPr/>
          <p:nvPr/>
        </p:nvCxnSpPr>
        <p:spPr>
          <a:xfrm>
            <a:off x="391100" y="1044600"/>
            <a:ext cx="8371800" cy="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68"/>
        <p:cNvGrpSpPr/>
        <p:nvPr/>
      </p:nvGrpSpPr>
      <p:grpSpPr>
        <a:xfrm>
          <a:off x="0" y="0"/>
          <a:ext cx="0" cy="0"/>
          <a:chOff x="0" y="0"/>
          <a:chExt cx="0" cy="0"/>
        </a:xfrm>
      </p:grpSpPr>
      <p:sp>
        <p:nvSpPr>
          <p:cNvPr id="879" name="Google Shape;879;p70"/>
          <p:cNvSpPr txBox="1">
            <a:spLocks noGrp="1"/>
          </p:cNvSpPr>
          <p:nvPr>
            <p:ph type="title"/>
          </p:nvPr>
        </p:nvSpPr>
        <p:spPr>
          <a:prstGeom prst="rect">
            <a:avLst/>
          </a:prstGeom>
        </p:spPr>
        <p:txBody>
          <a:bodyPr spcFirstLastPara="1" wrap="square" lIns="91425" tIns="0" rIns="91425" bIns="91425" anchor="t" anchorCtr="0">
            <a:noAutofit/>
          </a:bodyPr>
          <a:lstStyle/>
          <a:p>
            <a:pPr marL="0" lvl="0" indent="0" algn="ctr" rtl="0">
              <a:spcBef>
                <a:spcPts val="0"/>
              </a:spcBef>
              <a:spcAft>
                <a:spcPts val="0"/>
              </a:spcAft>
              <a:buNone/>
            </a:pPr>
            <a:r>
              <a:rPr lang="en" dirty="0"/>
              <a:t>CONCLUSIONS</a:t>
            </a:r>
            <a:endParaRPr dirty="0"/>
          </a:p>
        </p:txBody>
      </p:sp>
      <p:sp>
        <p:nvSpPr>
          <p:cNvPr id="884" name="Google Shape;884;p70"/>
          <p:cNvSpPr txBox="1"/>
          <p:nvPr/>
        </p:nvSpPr>
        <p:spPr>
          <a:xfrm>
            <a:off x="713224" y="1226654"/>
            <a:ext cx="8049676" cy="3459645"/>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GB" sz="1600" dirty="0">
                <a:solidFill>
                  <a:schemeClr val="accent3">
                    <a:lumMod val="40000"/>
                    <a:lumOff val="60000"/>
                  </a:schemeClr>
                </a:solidFill>
                <a:latin typeface="Amethysta"/>
                <a:ea typeface="Amethysta"/>
                <a:cs typeface="Amethysta"/>
                <a:sym typeface="Amethysta"/>
              </a:rPr>
              <a:t>	The correlation analysis established a solid and moderate positive relationship between CSR initiatives and financial performance. </a:t>
            </a:r>
          </a:p>
          <a:p>
            <a:pPr marL="0" lvl="0" indent="0" algn="just" rtl="0">
              <a:spcBef>
                <a:spcPts val="0"/>
              </a:spcBef>
              <a:spcAft>
                <a:spcPts val="0"/>
              </a:spcAft>
              <a:buNone/>
            </a:pPr>
            <a:endParaRPr lang="en-GB" sz="1600" dirty="0">
              <a:solidFill>
                <a:schemeClr val="accent3">
                  <a:lumMod val="40000"/>
                  <a:lumOff val="60000"/>
                </a:schemeClr>
              </a:solidFill>
              <a:latin typeface="Amethysta"/>
              <a:ea typeface="Amethysta"/>
              <a:cs typeface="Amethysta"/>
              <a:sym typeface="Amethysta"/>
            </a:endParaRPr>
          </a:p>
          <a:p>
            <a:pPr marL="0" lvl="0" indent="0" algn="just" rtl="0">
              <a:spcBef>
                <a:spcPts val="0"/>
              </a:spcBef>
              <a:spcAft>
                <a:spcPts val="0"/>
              </a:spcAft>
              <a:buNone/>
            </a:pPr>
            <a:endParaRPr lang="en-GB" sz="1600" dirty="0">
              <a:solidFill>
                <a:schemeClr val="accent3">
                  <a:lumMod val="40000"/>
                  <a:lumOff val="60000"/>
                </a:schemeClr>
              </a:solidFill>
              <a:latin typeface="Amethysta"/>
              <a:ea typeface="Amethysta"/>
              <a:cs typeface="Amethysta"/>
              <a:sym typeface="Amethysta"/>
            </a:endParaRPr>
          </a:p>
          <a:p>
            <a:pPr marL="0" lvl="0" indent="0" algn="just" rtl="0">
              <a:spcBef>
                <a:spcPts val="0"/>
              </a:spcBef>
              <a:spcAft>
                <a:spcPts val="0"/>
              </a:spcAft>
              <a:buNone/>
            </a:pPr>
            <a:r>
              <a:rPr lang="en-GB" sz="1600" dirty="0">
                <a:solidFill>
                  <a:schemeClr val="accent3">
                    <a:lumMod val="40000"/>
                    <a:lumOff val="60000"/>
                  </a:schemeClr>
                </a:solidFill>
                <a:latin typeface="Amethysta"/>
                <a:ea typeface="Amethysta"/>
                <a:cs typeface="Amethysta"/>
                <a:sym typeface="Amethysta"/>
              </a:rPr>
              <a:t>	Multiple regression analyses revealed mixed findings (positive and negative relationship between the variables). There was a positive relationship between PAT and CSR initiatives except YEP. However, ROA has a positive association only with IMF. Return on equity showed a positive association between IMF and but a negative correlation with IMF and CSRRA.</a:t>
            </a:r>
          </a:p>
          <a:p>
            <a:pPr marL="0" lvl="0" indent="0" algn="just" rtl="0">
              <a:spcBef>
                <a:spcPts val="0"/>
              </a:spcBef>
              <a:spcAft>
                <a:spcPts val="0"/>
              </a:spcAft>
              <a:buNone/>
            </a:pPr>
            <a:endParaRPr lang="en-GB" sz="1600" dirty="0">
              <a:solidFill>
                <a:schemeClr val="accent3">
                  <a:lumMod val="40000"/>
                  <a:lumOff val="60000"/>
                </a:schemeClr>
              </a:solidFill>
              <a:latin typeface="Amethysta"/>
              <a:ea typeface="Bebas Neue"/>
              <a:cs typeface="Bebas Neue"/>
              <a:sym typeface="Amethysta"/>
            </a:endParaRPr>
          </a:p>
          <a:p>
            <a:pPr marL="0" lvl="0" indent="0" algn="just" rtl="0">
              <a:spcBef>
                <a:spcPts val="0"/>
              </a:spcBef>
              <a:spcAft>
                <a:spcPts val="0"/>
              </a:spcAft>
              <a:buNone/>
            </a:pPr>
            <a:endParaRPr lang="en-GB" sz="1600" dirty="0">
              <a:solidFill>
                <a:srgbClr val="191919"/>
              </a:solidFill>
              <a:latin typeface="Bebas Neue"/>
              <a:ea typeface="Bebas Neue"/>
              <a:cs typeface="Bebas Neue"/>
              <a:sym typeface="Bebas Neue"/>
            </a:endParaRPr>
          </a:p>
        </p:txBody>
      </p:sp>
      <p:cxnSp>
        <p:nvCxnSpPr>
          <p:cNvPr id="888" name="Google Shape;888;p70"/>
          <p:cNvCxnSpPr/>
          <p:nvPr/>
        </p:nvCxnSpPr>
        <p:spPr>
          <a:xfrm>
            <a:off x="391100" y="1044600"/>
            <a:ext cx="8371800" cy="0"/>
          </a:xfrm>
          <a:prstGeom prst="straightConnector1">
            <a:avLst/>
          </a:prstGeom>
          <a:noFill/>
          <a:ln w="9525" cap="flat" cmpd="sng">
            <a:solidFill>
              <a:schemeClr val="lt1"/>
            </a:solidFill>
            <a:prstDash val="solid"/>
            <a:round/>
            <a:headEnd type="none" w="med" len="med"/>
            <a:tailEnd type="none" w="med" len="med"/>
          </a:ln>
        </p:spPr>
      </p:cxnSp>
    </p:spTree>
    <p:extLst>
      <p:ext uri="{BB962C8B-B14F-4D97-AF65-F5344CB8AC3E}">
        <p14:creationId xmlns:p14="http://schemas.microsoft.com/office/powerpoint/2010/main" val="14787004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Shape 355"/>
        <p:cNvGrpSpPr/>
        <p:nvPr/>
      </p:nvGrpSpPr>
      <p:grpSpPr>
        <a:xfrm>
          <a:off x="0" y="0"/>
          <a:ext cx="0" cy="0"/>
          <a:chOff x="0" y="0"/>
          <a:chExt cx="0" cy="0"/>
        </a:xfrm>
      </p:grpSpPr>
      <p:sp>
        <p:nvSpPr>
          <p:cNvPr id="356" name="Google Shape;356;p46"/>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dirty="0"/>
              <a:t>01</a:t>
            </a:r>
            <a:endParaRPr sz="2400" dirty="0"/>
          </a:p>
        </p:txBody>
      </p:sp>
      <p:sp>
        <p:nvSpPr>
          <p:cNvPr id="358" name="Google Shape;358;p46"/>
          <p:cNvSpPr txBox="1">
            <a:spLocks noGrp="1"/>
          </p:cNvSpPr>
          <p:nvPr>
            <p:ph type="subTitle" idx="1"/>
          </p:nvPr>
        </p:nvSpPr>
        <p:spPr>
          <a:xfrm>
            <a:off x="1631813" y="1696359"/>
            <a:ext cx="2877900" cy="337500"/>
          </a:xfrm>
          <a:prstGeom prst="rect">
            <a:avLst/>
          </a:prstGeom>
        </p:spPr>
        <p:txBody>
          <a:bodyPr spcFirstLastPara="1" wrap="square" lIns="91425" tIns="0" rIns="91425" bIns="91425" anchor="t" anchorCtr="0">
            <a:noAutofit/>
          </a:bodyPr>
          <a:lstStyle/>
          <a:p>
            <a:pPr marL="0" lvl="0" indent="0" algn="l" rtl="0">
              <a:spcBef>
                <a:spcPts val="0"/>
              </a:spcBef>
              <a:spcAft>
                <a:spcPts val="1200"/>
              </a:spcAft>
              <a:buNone/>
            </a:pPr>
            <a:r>
              <a:rPr lang="en" sz="1400" dirty="0"/>
              <a:t>INTRODUCTION</a:t>
            </a:r>
            <a:endParaRPr sz="1400" dirty="0"/>
          </a:p>
        </p:txBody>
      </p:sp>
      <p:sp>
        <p:nvSpPr>
          <p:cNvPr id="367" name="Google Shape;367;p46"/>
          <p:cNvSpPr txBox="1">
            <a:spLocks noGrp="1"/>
          </p:cNvSpPr>
          <p:nvPr>
            <p:ph type="subTitle" idx="5"/>
          </p:nvPr>
        </p:nvSpPr>
        <p:spPr>
          <a:xfrm>
            <a:off x="5536025" y="2367887"/>
            <a:ext cx="2877900" cy="337500"/>
          </a:xfrm>
          <a:prstGeom prst="rect">
            <a:avLst/>
          </a:prstGeom>
        </p:spPr>
        <p:txBody>
          <a:bodyPr spcFirstLastPara="1" wrap="square" lIns="91425" tIns="0" rIns="91425" bIns="91425" anchor="t" anchorCtr="0">
            <a:noAutofit/>
          </a:bodyPr>
          <a:lstStyle/>
          <a:p>
            <a:pPr marL="0" lvl="0" indent="0" algn="l" rtl="0">
              <a:spcBef>
                <a:spcPts val="0"/>
              </a:spcBef>
              <a:spcAft>
                <a:spcPts val="0"/>
              </a:spcAft>
              <a:buClr>
                <a:schemeClr val="dk1"/>
              </a:buClr>
              <a:buSzPts val="1100"/>
              <a:buFont typeface="Arial"/>
              <a:buNone/>
            </a:pPr>
            <a:r>
              <a:rPr lang="en-US" dirty="0"/>
              <a:t>REFERENCES</a:t>
            </a:r>
          </a:p>
        </p:txBody>
      </p:sp>
      <p:sp>
        <p:nvSpPr>
          <p:cNvPr id="363" name="Google Shape;363;p46"/>
          <p:cNvSpPr txBox="1">
            <a:spLocks noGrp="1"/>
          </p:cNvSpPr>
          <p:nvPr>
            <p:ph type="title" idx="6"/>
          </p:nvPr>
        </p:nvSpPr>
        <p:spPr>
          <a:xfrm>
            <a:off x="847725" y="2849263"/>
            <a:ext cx="701400" cy="675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dirty="0"/>
              <a:t>03</a:t>
            </a:r>
            <a:endParaRPr sz="2400" dirty="0"/>
          </a:p>
        </p:txBody>
      </p:sp>
      <p:sp>
        <p:nvSpPr>
          <p:cNvPr id="364" name="Google Shape;364;p46"/>
          <p:cNvSpPr txBox="1">
            <a:spLocks noGrp="1"/>
          </p:cNvSpPr>
          <p:nvPr>
            <p:ph type="subTitle" idx="4"/>
          </p:nvPr>
        </p:nvSpPr>
        <p:spPr>
          <a:xfrm>
            <a:off x="1609125" y="2374349"/>
            <a:ext cx="3183650" cy="384850"/>
          </a:xfrm>
          <a:prstGeom prst="rect">
            <a:avLst/>
          </a:prstGeom>
        </p:spPr>
        <p:txBody>
          <a:bodyPr spcFirstLastPara="1" wrap="square" lIns="91425" tIns="0" rIns="91425" bIns="91425" anchor="t" anchorCtr="0">
            <a:noAutofit/>
          </a:bodyPr>
          <a:lstStyle/>
          <a:p>
            <a:pPr marL="0" lvl="0" indent="0" algn="l" rtl="0">
              <a:spcBef>
                <a:spcPts val="0"/>
              </a:spcBef>
              <a:spcAft>
                <a:spcPts val="0"/>
              </a:spcAft>
              <a:buClr>
                <a:schemeClr val="dk1"/>
              </a:buClr>
              <a:buSzPts val="1100"/>
              <a:buFont typeface="Arial"/>
              <a:buNone/>
            </a:pPr>
            <a:r>
              <a:rPr lang="en-US" sz="1400" dirty="0"/>
              <a:t>LITERATURE REVIEW</a:t>
            </a:r>
            <a:endParaRPr sz="1400" dirty="0"/>
          </a:p>
        </p:txBody>
      </p:sp>
      <p:sp>
        <p:nvSpPr>
          <p:cNvPr id="366" name="Google Shape;366;p46"/>
          <p:cNvSpPr txBox="1">
            <a:spLocks noGrp="1"/>
          </p:cNvSpPr>
          <p:nvPr>
            <p:ph type="title" idx="9"/>
          </p:nvPr>
        </p:nvSpPr>
        <p:spPr>
          <a:xfrm>
            <a:off x="4741850" y="1573872"/>
            <a:ext cx="701400" cy="675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dirty="0"/>
              <a:t>05</a:t>
            </a:r>
            <a:endParaRPr sz="2400" dirty="0"/>
          </a:p>
        </p:txBody>
      </p:sp>
      <p:sp>
        <p:nvSpPr>
          <p:cNvPr id="360" name="Google Shape;360;p46"/>
          <p:cNvSpPr txBox="1">
            <a:spLocks noGrp="1"/>
          </p:cNvSpPr>
          <p:nvPr>
            <p:ph type="title" idx="3"/>
          </p:nvPr>
        </p:nvSpPr>
        <p:spPr>
          <a:xfrm>
            <a:off x="856800" y="2230956"/>
            <a:ext cx="701400" cy="675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dirty="0"/>
              <a:t>02</a:t>
            </a:r>
            <a:endParaRPr sz="2400" dirty="0"/>
          </a:p>
        </p:txBody>
      </p:sp>
      <p:sp>
        <p:nvSpPr>
          <p:cNvPr id="369" name="Google Shape;369;p46"/>
          <p:cNvSpPr txBox="1">
            <a:spLocks noGrp="1"/>
          </p:cNvSpPr>
          <p:nvPr>
            <p:ph type="title" idx="15"/>
          </p:nvPr>
        </p:nvSpPr>
        <p:spPr>
          <a:xfrm>
            <a:off x="4750925" y="2174263"/>
            <a:ext cx="701400" cy="675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dirty="0"/>
              <a:t>06</a:t>
            </a:r>
            <a:endParaRPr sz="2400" dirty="0"/>
          </a:p>
        </p:txBody>
      </p:sp>
      <p:sp>
        <p:nvSpPr>
          <p:cNvPr id="357" name="Google Shape;357;p46"/>
          <p:cNvSpPr txBox="1">
            <a:spLocks noGrp="1"/>
          </p:cNvSpPr>
          <p:nvPr>
            <p:ph type="title" idx="21"/>
          </p:nvPr>
        </p:nvSpPr>
        <p:spPr>
          <a:prstGeom prst="rect">
            <a:avLst/>
          </a:prstGeom>
        </p:spPr>
        <p:txBody>
          <a:bodyPr spcFirstLastPara="1" wrap="square" lIns="91425" tIns="0" rIns="91425" bIns="91425" anchor="t" anchorCtr="0">
            <a:noAutofit/>
          </a:bodyPr>
          <a:lstStyle/>
          <a:p>
            <a:pPr marL="0" lvl="0" indent="0" algn="ctr" rtl="0">
              <a:spcBef>
                <a:spcPts val="0"/>
              </a:spcBef>
              <a:spcAft>
                <a:spcPts val="0"/>
              </a:spcAft>
              <a:buNone/>
            </a:pPr>
            <a:r>
              <a:rPr lang="en" dirty="0"/>
              <a:t>TABLE OF CONTENTS</a:t>
            </a:r>
            <a:endParaRPr dirty="0">
              <a:solidFill>
                <a:schemeClr val="dk1"/>
              </a:solidFill>
              <a:latin typeface="Amethysta"/>
              <a:ea typeface="Amethysta"/>
              <a:cs typeface="Amethysta"/>
              <a:sym typeface="Amethysta"/>
            </a:endParaRPr>
          </a:p>
        </p:txBody>
      </p:sp>
      <p:cxnSp>
        <p:nvCxnSpPr>
          <p:cNvPr id="375" name="Google Shape;375;p46"/>
          <p:cNvCxnSpPr/>
          <p:nvPr/>
        </p:nvCxnSpPr>
        <p:spPr>
          <a:xfrm>
            <a:off x="931425" y="2033859"/>
            <a:ext cx="534000" cy="0"/>
          </a:xfrm>
          <a:prstGeom prst="straightConnector1">
            <a:avLst/>
          </a:prstGeom>
          <a:noFill/>
          <a:ln w="9525" cap="flat" cmpd="sng">
            <a:solidFill>
              <a:schemeClr val="lt1"/>
            </a:solidFill>
            <a:prstDash val="solid"/>
            <a:round/>
            <a:headEnd type="none" w="med" len="med"/>
            <a:tailEnd type="none" w="med" len="med"/>
          </a:ln>
        </p:spPr>
      </p:cxnSp>
      <p:cxnSp>
        <p:nvCxnSpPr>
          <p:cNvPr id="376" name="Google Shape;376;p46"/>
          <p:cNvCxnSpPr/>
          <p:nvPr/>
        </p:nvCxnSpPr>
        <p:spPr>
          <a:xfrm>
            <a:off x="1006050" y="2705387"/>
            <a:ext cx="534000" cy="0"/>
          </a:xfrm>
          <a:prstGeom prst="straightConnector1">
            <a:avLst/>
          </a:prstGeom>
          <a:noFill/>
          <a:ln w="9525" cap="flat" cmpd="sng">
            <a:solidFill>
              <a:schemeClr val="lt1"/>
            </a:solidFill>
            <a:prstDash val="solid"/>
            <a:round/>
            <a:headEnd type="none" w="med" len="med"/>
            <a:tailEnd type="none" w="med" len="med"/>
          </a:ln>
        </p:spPr>
      </p:cxnSp>
      <p:cxnSp>
        <p:nvCxnSpPr>
          <p:cNvPr id="377" name="Google Shape;377;p46"/>
          <p:cNvCxnSpPr/>
          <p:nvPr/>
        </p:nvCxnSpPr>
        <p:spPr>
          <a:xfrm>
            <a:off x="391100" y="1044600"/>
            <a:ext cx="8371800" cy="0"/>
          </a:xfrm>
          <a:prstGeom prst="straightConnector1">
            <a:avLst/>
          </a:prstGeom>
          <a:noFill/>
          <a:ln w="9525" cap="flat" cmpd="sng">
            <a:solidFill>
              <a:schemeClr val="lt1"/>
            </a:solidFill>
            <a:prstDash val="solid"/>
            <a:round/>
            <a:headEnd type="none" w="med" len="med"/>
            <a:tailEnd type="none" w="med" len="med"/>
          </a:ln>
        </p:spPr>
      </p:cxnSp>
      <p:cxnSp>
        <p:nvCxnSpPr>
          <p:cNvPr id="378" name="Google Shape;378;p46"/>
          <p:cNvCxnSpPr/>
          <p:nvPr/>
        </p:nvCxnSpPr>
        <p:spPr>
          <a:xfrm>
            <a:off x="931425" y="3329006"/>
            <a:ext cx="534000" cy="0"/>
          </a:xfrm>
          <a:prstGeom prst="straightConnector1">
            <a:avLst/>
          </a:prstGeom>
          <a:noFill/>
          <a:ln w="9525" cap="flat" cmpd="sng">
            <a:solidFill>
              <a:schemeClr val="lt1"/>
            </a:solidFill>
            <a:prstDash val="solid"/>
            <a:round/>
            <a:headEnd type="none" w="med" len="med"/>
            <a:tailEnd type="none" w="med" len="med"/>
          </a:ln>
        </p:spPr>
      </p:cxnSp>
      <p:sp>
        <p:nvSpPr>
          <p:cNvPr id="379" name="Google Shape;379;p46"/>
          <p:cNvSpPr txBox="1"/>
          <p:nvPr/>
        </p:nvSpPr>
        <p:spPr>
          <a:xfrm rot="-5400000">
            <a:off x="3250" y="4472175"/>
            <a:ext cx="492000" cy="2916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200"/>
              </a:spcAft>
              <a:buClr>
                <a:schemeClr val="dk1"/>
              </a:buClr>
              <a:buSzPts val="1100"/>
              <a:buFont typeface="Arial"/>
              <a:buNone/>
            </a:pPr>
            <a:r>
              <a:rPr lang="en" sz="1000" dirty="0">
                <a:solidFill>
                  <a:srgbClr val="E4C1A8"/>
                </a:solidFill>
                <a:latin typeface="Open Sans"/>
                <a:ea typeface="Open Sans"/>
                <a:cs typeface="Open Sans"/>
                <a:sym typeface="Open Sans"/>
              </a:rPr>
              <a:t>2023</a:t>
            </a:r>
            <a:endParaRPr sz="1000" dirty="0">
              <a:solidFill>
                <a:srgbClr val="E4C1A8"/>
              </a:solidFill>
              <a:latin typeface="Open Sans"/>
              <a:ea typeface="Open Sans"/>
              <a:cs typeface="Open Sans"/>
              <a:sym typeface="Open Sans"/>
            </a:endParaRPr>
          </a:p>
        </p:txBody>
      </p:sp>
      <p:cxnSp>
        <p:nvCxnSpPr>
          <p:cNvPr id="380" name="Google Shape;380;p46"/>
          <p:cNvCxnSpPr/>
          <p:nvPr/>
        </p:nvCxnSpPr>
        <p:spPr>
          <a:xfrm>
            <a:off x="4842688" y="2033859"/>
            <a:ext cx="534000" cy="0"/>
          </a:xfrm>
          <a:prstGeom prst="straightConnector1">
            <a:avLst/>
          </a:prstGeom>
          <a:noFill/>
          <a:ln w="9525" cap="flat" cmpd="sng">
            <a:solidFill>
              <a:schemeClr val="lt1"/>
            </a:solidFill>
            <a:prstDash val="solid"/>
            <a:round/>
            <a:headEnd type="none" w="med" len="med"/>
            <a:tailEnd type="none" w="med" len="med"/>
          </a:ln>
        </p:spPr>
      </p:cxnSp>
      <p:cxnSp>
        <p:nvCxnSpPr>
          <p:cNvPr id="381" name="Google Shape;381;p46"/>
          <p:cNvCxnSpPr/>
          <p:nvPr/>
        </p:nvCxnSpPr>
        <p:spPr>
          <a:xfrm>
            <a:off x="4834625" y="2658158"/>
            <a:ext cx="534000" cy="0"/>
          </a:xfrm>
          <a:prstGeom prst="straightConnector1">
            <a:avLst/>
          </a:prstGeom>
          <a:noFill/>
          <a:ln w="9525" cap="flat" cmpd="sng">
            <a:solidFill>
              <a:schemeClr val="lt1"/>
            </a:solidFill>
            <a:prstDash val="solid"/>
            <a:round/>
            <a:headEnd type="none" w="med" len="med"/>
            <a:tailEnd type="none" w="med" len="med"/>
          </a:ln>
        </p:spPr>
      </p:cxnSp>
      <p:sp>
        <p:nvSpPr>
          <p:cNvPr id="43" name="Google Shape;372;p46">
            <a:extLst>
              <a:ext uri="{FF2B5EF4-FFF2-40B4-BE49-F238E27FC236}">
                <a16:creationId xmlns:a16="http://schemas.microsoft.com/office/drawing/2014/main" id="{A4494971-6C02-431F-90C9-F63348513D15}"/>
              </a:ext>
            </a:extLst>
          </p:cNvPr>
          <p:cNvSpPr txBox="1">
            <a:spLocks/>
          </p:cNvSpPr>
          <p:nvPr/>
        </p:nvSpPr>
        <p:spPr>
          <a:xfrm>
            <a:off x="838650" y="3423900"/>
            <a:ext cx="701400" cy="675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800"/>
              <a:buFont typeface="Amethysta"/>
              <a:buNone/>
              <a:defRPr sz="3100" b="0" i="0" u="none" strike="noStrike" cap="none">
                <a:solidFill>
                  <a:schemeClr val="lt1"/>
                </a:solidFill>
                <a:latin typeface="Amethysta"/>
                <a:ea typeface="Amethysta"/>
                <a:cs typeface="Amethysta"/>
                <a:sym typeface="Amethysta"/>
              </a:defRPr>
            </a:lvl1pPr>
            <a:lvl2pPr marR="0" lvl="1" algn="ctr" rtl="0">
              <a:lnSpc>
                <a:spcPct val="100000"/>
              </a:lnSpc>
              <a:spcBef>
                <a:spcPts val="0"/>
              </a:spcBef>
              <a:spcAft>
                <a:spcPts val="0"/>
              </a:spcAft>
              <a:buClr>
                <a:schemeClr val="dk1"/>
              </a:buClr>
              <a:buSzPts val="12000"/>
              <a:buFont typeface="Amethysta"/>
              <a:buNone/>
              <a:defRPr sz="12000" b="0" i="0" u="none" strike="noStrike" cap="none">
                <a:solidFill>
                  <a:schemeClr val="dk1"/>
                </a:solidFill>
                <a:latin typeface="Amethysta"/>
                <a:ea typeface="Amethysta"/>
                <a:cs typeface="Amethysta"/>
                <a:sym typeface="Amethysta"/>
              </a:defRPr>
            </a:lvl2pPr>
            <a:lvl3pPr marR="0" lvl="2" algn="ctr" rtl="0">
              <a:lnSpc>
                <a:spcPct val="100000"/>
              </a:lnSpc>
              <a:spcBef>
                <a:spcPts val="0"/>
              </a:spcBef>
              <a:spcAft>
                <a:spcPts val="0"/>
              </a:spcAft>
              <a:buClr>
                <a:schemeClr val="dk1"/>
              </a:buClr>
              <a:buSzPts val="12000"/>
              <a:buFont typeface="Amethysta"/>
              <a:buNone/>
              <a:defRPr sz="12000" b="0" i="0" u="none" strike="noStrike" cap="none">
                <a:solidFill>
                  <a:schemeClr val="dk1"/>
                </a:solidFill>
                <a:latin typeface="Amethysta"/>
                <a:ea typeface="Amethysta"/>
                <a:cs typeface="Amethysta"/>
                <a:sym typeface="Amethysta"/>
              </a:defRPr>
            </a:lvl3pPr>
            <a:lvl4pPr marR="0" lvl="3" algn="ctr" rtl="0">
              <a:lnSpc>
                <a:spcPct val="100000"/>
              </a:lnSpc>
              <a:spcBef>
                <a:spcPts val="0"/>
              </a:spcBef>
              <a:spcAft>
                <a:spcPts val="0"/>
              </a:spcAft>
              <a:buClr>
                <a:schemeClr val="dk1"/>
              </a:buClr>
              <a:buSzPts val="12000"/>
              <a:buFont typeface="Amethysta"/>
              <a:buNone/>
              <a:defRPr sz="12000" b="0" i="0" u="none" strike="noStrike" cap="none">
                <a:solidFill>
                  <a:schemeClr val="dk1"/>
                </a:solidFill>
                <a:latin typeface="Amethysta"/>
                <a:ea typeface="Amethysta"/>
                <a:cs typeface="Amethysta"/>
                <a:sym typeface="Amethysta"/>
              </a:defRPr>
            </a:lvl4pPr>
            <a:lvl5pPr marR="0" lvl="4" algn="ctr" rtl="0">
              <a:lnSpc>
                <a:spcPct val="100000"/>
              </a:lnSpc>
              <a:spcBef>
                <a:spcPts val="0"/>
              </a:spcBef>
              <a:spcAft>
                <a:spcPts val="0"/>
              </a:spcAft>
              <a:buClr>
                <a:schemeClr val="dk1"/>
              </a:buClr>
              <a:buSzPts val="12000"/>
              <a:buFont typeface="Amethysta"/>
              <a:buNone/>
              <a:defRPr sz="12000" b="0" i="0" u="none" strike="noStrike" cap="none">
                <a:solidFill>
                  <a:schemeClr val="dk1"/>
                </a:solidFill>
                <a:latin typeface="Amethysta"/>
                <a:ea typeface="Amethysta"/>
                <a:cs typeface="Amethysta"/>
                <a:sym typeface="Amethysta"/>
              </a:defRPr>
            </a:lvl5pPr>
            <a:lvl6pPr marR="0" lvl="5" algn="ctr" rtl="0">
              <a:lnSpc>
                <a:spcPct val="100000"/>
              </a:lnSpc>
              <a:spcBef>
                <a:spcPts val="0"/>
              </a:spcBef>
              <a:spcAft>
                <a:spcPts val="0"/>
              </a:spcAft>
              <a:buClr>
                <a:schemeClr val="dk1"/>
              </a:buClr>
              <a:buSzPts val="12000"/>
              <a:buFont typeface="Amethysta"/>
              <a:buNone/>
              <a:defRPr sz="12000" b="0" i="0" u="none" strike="noStrike" cap="none">
                <a:solidFill>
                  <a:schemeClr val="dk1"/>
                </a:solidFill>
                <a:latin typeface="Amethysta"/>
                <a:ea typeface="Amethysta"/>
                <a:cs typeface="Amethysta"/>
                <a:sym typeface="Amethysta"/>
              </a:defRPr>
            </a:lvl6pPr>
            <a:lvl7pPr marR="0" lvl="6" algn="ctr" rtl="0">
              <a:lnSpc>
                <a:spcPct val="100000"/>
              </a:lnSpc>
              <a:spcBef>
                <a:spcPts val="0"/>
              </a:spcBef>
              <a:spcAft>
                <a:spcPts val="0"/>
              </a:spcAft>
              <a:buClr>
                <a:schemeClr val="dk1"/>
              </a:buClr>
              <a:buSzPts val="12000"/>
              <a:buFont typeface="Amethysta"/>
              <a:buNone/>
              <a:defRPr sz="12000" b="0" i="0" u="none" strike="noStrike" cap="none">
                <a:solidFill>
                  <a:schemeClr val="dk1"/>
                </a:solidFill>
                <a:latin typeface="Amethysta"/>
                <a:ea typeface="Amethysta"/>
                <a:cs typeface="Amethysta"/>
                <a:sym typeface="Amethysta"/>
              </a:defRPr>
            </a:lvl7pPr>
            <a:lvl8pPr marR="0" lvl="7" algn="ctr" rtl="0">
              <a:lnSpc>
                <a:spcPct val="100000"/>
              </a:lnSpc>
              <a:spcBef>
                <a:spcPts val="0"/>
              </a:spcBef>
              <a:spcAft>
                <a:spcPts val="0"/>
              </a:spcAft>
              <a:buClr>
                <a:schemeClr val="dk1"/>
              </a:buClr>
              <a:buSzPts val="12000"/>
              <a:buFont typeface="Amethysta"/>
              <a:buNone/>
              <a:defRPr sz="12000" b="0" i="0" u="none" strike="noStrike" cap="none">
                <a:solidFill>
                  <a:schemeClr val="dk1"/>
                </a:solidFill>
                <a:latin typeface="Amethysta"/>
                <a:ea typeface="Amethysta"/>
                <a:cs typeface="Amethysta"/>
                <a:sym typeface="Amethysta"/>
              </a:defRPr>
            </a:lvl8pPr>
            <a:lvl9pPr marR="0" lvl="8" algn="ctr" rtl="0">
              <a:lnSpc>
                <a:spcPct val="100000"/>
              </a:lnSpc>
              <a:spcBef>
                <a:spcPts val="0"/>
              </a:spcBef>
              <a:spcAft>
                <a:spcPts val="0"/>
              </a:spcAft>
              <a:buClr>
                <a:schemeClr val="dk1"/>
              </a:buClr>
              <a:buSzPts val="12000"/>
              <a:buFont typeface="Amethysta"/>
              <a:buNone/>
              <a:defRPr sz="12000" b="0" i="0" u="none" strike="noStrike" cap="none">
                <a:solidFill>
                  <a:schemeClr val="dk1"/>
                </a:solidFill>
                <a:latin typeface="Amethysta"/>
                <a:ea typeface="Amethysta"/>
                <a:cs typeface="Amethysta"/>
                <a:sym typeface="Amethysta"/>
              </a:defRPr>
            </a:lvl9pPr>
          </a:lstStyle>
          <a:p>
            <a:r>
              <a:rPr lang="en" sz="2400" dirty="0"/>
              <a:t>04</a:t>
            </a:r>
          </a:p>
        </p:txBody>
      </p:sp>
      <p:cxnSp>
        <p:nvCxnSpPr>
          <p:cNvPr id="44" name="Google Shape;378;p46">
            <a:extLst>
              <a:ext uri="{FF2B5EF4-FFF2-40B4-BE49-F238E27FC236}">
                <a16:creationId xmlns:a16="http://schemas.microsoft.com/office/drawing/2014/main" id="{45D7CD50-1B0E-4E2B-9527-2C29ED2B49F0}"/>
              </a:ext>
            </a:extLst>
          </p:cNvPr>
          <p:cNvCxnSpPr/>
          <p:nvPr/>
        </p:nvCxnSpPr>
        <p:spPr>
          <a:xfrm>
            <a:off x="901140" y="3897718"/>
            <a:ext cx="534000" cy="0"/>
          </a:xfrm>
          <a:prstGeom prst="straightConnector1">
            <a:avLst/>
          </a:prstGeom>
          <a:noFill/>
          <a:ln w="9525" cap="flat" cmpd="sng">
            <a:solidFill>
              <a:schemeClr val="lt1"/>
            </a:solidFill>
            <a:prstDash val="solid"/>
            <a:round/>
            <a:headEnd type="none" w="med" len="med"/>
            <a:tailEnd type="none" w="med" len="med"/>
          </a:ln>
        </p:spPr>
      </p:cxnSp>
      <p:sp>
        <p:nvSpPr>
          <p:cNvPr id="45" name="Google Shape;364;p46">
            <a:extLst>
              <a:ext uri="{FF2B5EF4-FFF2-40B4-BE49-F238E27FC236}">
                <a16:creationId xmlns:a16="http://schemas.microsoft.com/office/drawing/2014/main" id="{52C3FAFA-C126-474D-BF8D-7F961B234670}"/>
              </a:ext>
            </a:extLst>
          </p:cNvPr>
          <p:cNvSpPr txBox="1">
            <a:spLocks/>
          </p:cNvSpPr>
          <p:nvPr/>
        </p:nvSpPr>
        <p:spPr>
          <a:xfrm>
            <a:off x="5495999" y="1737579"/>
            <a:ext cx="3582687" cy="347585"/>
          </a:xfrm>
          <a:prstGeom prst="rect">
            <a:avLst/>
          </a:prstGeom>
          <a:noFill/>
          <a:ln>
            <a:noFill/>
          </a:ln>
        </p:spPr>
        <p:txBody>
          <a:bodyPr spcFirstLastPara="1" wrap="square" lIns="91425" tIns="0"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Open Sans"/>
              <a:buNone/>
              <a:defRPr sz="1900" b="0" i="0" u="none" strike="noStrike" cap="none">
                <a:solidFill>
                  <a:schemeClr val="dk1"/>
                </a:solidFill>
                <a:latin typeface="Amethysta"/>
                <a:ea typeface="Amethysta"/>
                <a:cs typeface="Amethysta"/>
                <a:sym typeface="Amethysta"/>
              </a:defRPr>
            </a:lvl1pPr>
            <a:lvl2pPr marL="914400" marR="0" lvl="1" indent="-317500" algn="l" rtl="0">
              <a:lnSpc>
                <a:spcPct val="115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2pPr>
            <a:lvl3pPr marL="1371600" marR="0" lvl="2" indent="-317500" algn="l" rtl="0">
              <a:lnSpc>
                <a:spcPct val="115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3pPr>
            <a:lvl4pPr marL="1828800" marR="0" lvl="3" indent="-317500" algn="l" rtl="0">
              <a:lnSpc>
                <a:spcPct val="115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4pPr>
            <a:lvl5pPr marL="2286000" marR="0" lvl="4" indent="-317500" algn="l" rtl="0">
              <a:lnSpc>
                <a:spcPct val="115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5pPr>
            <a:lvl6pPr marL="2743200" marR="0" lvl="5" indent="-317500" algn="l" rtl="0">
              <a:lnSpc>
                <a:spcPct val="115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6pPr>
            <a:lvl7pPr marL="3200400" marR="0" lvl="6" indent="-317500" algn="l" rtl="0">
              <a:lnSpc>
                <a:spcPct val="115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7pPr>
            <a:lvl8pPr marL="3657600" marR="0" lvl="7" indent="-317500" algn="l" rtl="0">
              <a:lnSpc>
                <a:spcPct val="115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8pPr>
            <a:lvl9pPr marL="4114800" marR="0" lvl="8" indent="-317500" algn="l" rtl="0">
              <a:lnSpc>
                <a:spcPct val="115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9pPr>
          </a:lstStyle>
          <a:p>
            <a:pPr marL="0" indent="0">
              <a:buSzPts val="1100"/>
              <a:buFont typeface="Arial"/>
              <a:buNone/>
            </a:pPr>
            <a:r>
              <a:rPr lang="en-US" sz="1400" dirty="0">
                <a:solidFill>
                  <a:schemeClr val="tx1"/>
                </a:solidFill>
                <a:latin typeface="+mj-lt"/>
                <a:ea typeface="+mj-ea"/>
                <a:cs typeface="+mj-cs"/>
              </a:rPr>
              <a:t>CONCLUSION</a:t>
            </a:r>
          </a:p>
        </p:txBody>
      </p:sp>
      <p:sp>
        <p:nvSpPr>
          <p:cNvPr id="51" name="Google Shape;364;p46">
            <a:extLst>
              <a:ext uri="{FF2B5EF4-FFF2-40B4-BE49-F238E27FC236}">
                <a16:creationId xmlns:a16="http://schemas.microsoft.com/office/drawing/2014/main" id="{D8CCC3E5-6613-4F42-842D-857921915591}"/>
              </a:ext>
            </a:extLst>
          </p:cNvPr>
          <p:cNvSpPr txBox="1">
            <a:spLocks/>
          </p:cNvSpPr>
          <p:nvPr/>
        </p:nvSpPr>
        <p:spPr>
          <a:xfrm>
            <a:off x="1643688" y="3069030"/>
            <a:ext cx="3127175" cy="337500"/>
          </a:xfrm>
          <a:prstGeom prst="rect">
            <a:avLst/>
          </a:prstGeom>
          <a:noFill/>
          <a:ln>
            <a:noFill/>
          </a:ln>
        </p:spPr>
        <p:txBody>
          <a:bodyPr spcFirstLastPara="1" wrap="square" lIns="91425" tIns="0"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Open Sans"/>
              <a:buNone/>
              <a:defRPr sz="1900" b="0" i="0" u="none" strike="noStrike" cap="none">
                <a:solidFill>
                  <a:schemeClr val="dk1"/>
                </a:solidFill>
                <a:latin typeface="Amethysta"/>
                <a:ea typeface="Amethysta"/>
                <a:cs typeface="Amethysta"/>
                <a:sym typeface="Amethysta"/>
              </a:defRPr>
            </a:lvl1pPr>
            <a:lvl2pPr marL="914400" marR="0" lvl="1" indent="-317500" algn="l" rtl="0">
              <a:lnSpc>
                <a:spcPct val="115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2pPr>
            <a:lvl3pPr marL="1371600" marR="0" lvl="2" indent="-317500" algn="l" rtl="0">
              <a:lnSpc>
                <a:spcPct val="115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3pPr>
            <a:lvl4pPr marL="1828800" marR="0" lvl="3" indent="-317500" algn="l" rtl="0">
              <a:lnSpc>
                <a:spcPct val="115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4pPr>
            <a:lvl5pPr marL="2286000" marR="0" lvl="4" indent="-317500" algn="l" rtl="0">
              <a:lnSpc>
                <a:spcPct val="115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5pPr>
            <a:lvl6pPr marL="2743200" marR="0" lvl="5" indent="-317500" algn="l" rtl="0">
              <a:lnSpc>
                <a:spcPct val="115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6pPr>
            <a:lvl7pPr marL="3200400" marR="0" lvl="6" indent="-317500" algn="l" rtl="0">
              <a:lnSpc>
                <a:spcPct val="115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7pPr>
            <a:lvl8pPr marL="3657600" marR="0" lvl="7" indent="-317500" algn="l" rtl="0">
              <a:lnSpc>
                <a:spcPct val="115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8pPr>
            <a:lvl9pPr marL="4114800" marR="0" lvl="8" indent="-317500" algn="l" rtl="0">
              <a:lnSpc>
                <a:spcPct val="115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9pPr>
          </a:lstStyle>
          <a:p>
            <a:pPr marL="0" indent="0">
              <a:buSzPts val="1100"/>
              <a:buFont typeface="Arial"/>
              <a:buNone/>
            </a:pPr>
            <a:r>
              <a:rPr lang="en-US" sz="1400" dirty="0">
                <a:solidFill>
                  <a:schemeClr val="tx1"/>
                </a:solidFill>
              </a:rPr>
              <a:t>METHODOLOGY</a:t>
            </a:r>
          </a:p>
        </p:txBody>
      </p:sp>
      <p:sp>
        <p:nvSpPr>
          <p:cNvPr id="3" name="Subtitle 2">
            <a:extLst>
              <a:ext uri="{FF2B5EF4-FFF2-40B4-BE49-F238E27FC236}">
                <a16:creationId xmlns:a16="http://schemas.microsoft.com/office/drawing/2014/main" id="{AC7C26AA-A62D-4DE8-0E8D-AC760B623192}"/>
              </a:ext>
            </a:extLst>
          </p:cNvPr>
          <p:cNvSpPr>
            <a:spLocks noGrp="1"/>
          </p:cNvSpPr>
          <p:nvPr>
            <p:ph type="subTitle" idx="7"/>
          </p:nvPr>
        </p:nvSpPr>
        <p:spPr>
          <a:xfrm>
            <a:off x="1558200" y="3524263"/>
            <a:ext cx="3471000" cy="353375"/>
          </a:xfrm>
        </p:spPr>
        <p:txBody>
          <a:bodyPr/>
          <a:lstStyle/>
          <a:p>
            <a:r>
              <a:rPr lang="en-GB" sz="1400" dirty="0"/>
              <a:t>RESULTS &amp; DISCUSSIONS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68"/>
        <p:cNvGrpSpPr/>
        <p:nvPr/>
      </p:nvGrpSpPr>
      <p:grpSpPr>
        <a:xfrm>
          <a:off x="0" y="0"/>
          <a:ext cx="0" cy="0"/>
          <a:chOff x="0" y="0"/>
          <a:chExt cx="0" cy="0"/>
        </a:xfrm>
      </p:grpSpPr>
      <p:sp>
        <p:nvSpPr>
          <p:cNvPr id="879" name="Google Shape;879;p70"/>
          <p:cNvSpPr txBox="1">
            <a:spLocks noGrp="1"/>
          </p:cNvSpPr>
          <p:nvPr>
            <p:ph type="title"/>
          </p:nvPr>
        </p:nvSpPr>
        <p:spPr>
          <a:prstGeom prst="rect">
            <a:avLst/>
          </a:prstGeom>
        </p:spPr>
        <p:txBody>
          <a:bodyPr spcFirstLastPara="1" wrap="square" lIns="91425" tIns="0" rIns="91425" bIns="91425" anchor="t" anchorCtr="0">
            <a:noAutofit/>
          </a:bodyPr>
          <a:lstStyle/>
          <a:p>
            <a:pPr marL="0" lvl="0" indent="0" algn="ctr" rtl="0">
              <a:spcBef>
                <a:spcPts val="0"/>
              </a:spcBef>
              <a:spcAft>
                <a:spcPts val="0"/>
              </a:spcAft>
              <a:buNone/>
            </a:pPr>
            <a:r>
              <a:rPr lang="en" dirty="0"/>
              <a:t>CONCLUSIONS</a:t>
            </a:r>
            <a:endParaRPr dirty="0"/>
          </a:p>
        </p:txBody>
      </p:sp>
      <p:sp>
        <p:nvSpPr>
          <p:cNvPr id="884" name="Google Shape;884;p70"/>
          <p:cNvSpPr txBox="1"/>
          <p:nvPr/>
        </p:nvSpPr>
        <p:spPr>
          <a:xfrm>
            <a:off x="713224" y="1226654"/>
            <a:ext cx="8049676" cy="3459645"/>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GB" sz="1600" dirty="0">
                <a:solidFill>
                  <a:schemeClr val="accent3">
                    <a:lumMod val="40000"/>
                    <a:lumOff val="60000"/>
                  </a:schemeClr>
                </a:solidFill>
                <a:latin typeface="Amethysta"/>
                <a:ea typeface="Amethysta"/>
                <a:cs typeface="Amethysta"/>
                <a:sym typeface="Amethysta"/>
              </a:rPr>
              <a:t>	The study examined the correlation between TCS's CSR initiatives and its financial performance, finding positive associations. However, multiple regression analyses revealed mixed results, highlighting the need for further research to understand the nuances of the relationship between CSR and financial performance.</a:t>
            </a:r>
          </a:p>
          <a:p>
            <a:pPr marL="0" lvl="0" indent="0" algn="just" rtl="0">
              <a:spcBef>
                <a:spcPts val="0"/>
              </a:spcBef>
              <a:spcAft>
                <a:spcPts val="0"/>
              </a:spcAft>
              <a:buNone/>
            </a:pPr>
            <a:endParaRPr lang="en-GB" sz="1600" dirty="0">
              <a:solidFill>
                <a:schemeClr val="accent3">
                  <a:lumMod val="40000"/>
                  <a:lumOff val="60000"/>
                </a:schemeClr>
              </a:solidFill>
              <a:latin typeface="Amethysta"/>
              <a:ea typeface="Bebas Neue"/>
              <a:cs typeface="Bebas Neue"/>
              <a:sym typeface="Amethysta"/>
            </a:endParaRPr>
          </a:p>
          <a:p>
            <a:pPr marL="0" lvl="0" indent="0" algn="just" rtl="0">
              <a:spcBef>
                <a:spcPts val="0"/>
              </a:spcBef>
              <a:spcAft>
                <a:spcPts val="0"/>
              </a:spcAft>
              <a:buNone/>
            </a:pPr>
            <a:endParaRPr lang="en-GB" sz="1600" dirty="0">
              <a:solidFill>
                <a:srgbClr val="191919"/>
              </a:solidFill>
              <a:latin typeface="Bebas Neue"/>
              <a:ea typeface="Bebas Neue"/>
              <a:cs typeface="Bebas Neue"/>
              <a:sym typeface="Bebas Neue"/>
            </a:endParaRPr>
          </a:p>
        </p:txBody>
      </p:sp>
      <p:cxnSp>
        <p:nvCxnSpPr>
          <p:cNvPr id="888" name="Google Shape;888;p70"/>
          <p:cNvCxnSpPr/>
          <p:nvPr/>
        </p:nvCxnSpPr>
        <p:spPr>
          <a:xfrm>
            <a:off x="391100" y="1044600"/>
            <a:ext cx="8371800" cy="0"/>
          </a:xfrm>
          <a:prstGeom prst="straightConnector1">
            <a:avLst/>
          </a:prstGeom>
          <a:noFill/>
          <a:ln w="9525" cap="flat" cmpd="sng">
            <a:solidFill>
              <a:schemeClr val="lt1"/>
            </a:solidFill>
            <a:prstDash val="solid"/>
            <a:round/>
            <a:headEnd type="none" w="med" len="med"/>
            <a:tailEnd type="none" w="med" len="med"/>
          </a:ln>
        </p:spPr>
      </p:cxnSp>
    </p:spTree>
    <p:extLst>
      <p:ext uri="{BB962C8B-B14F-4D97-AF65-F5344CB8AC3E}">
        <p14:creationId xmlns:p14="http://schemas.microsoft.com/office/powerpoint/2010/main" val="180392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04"/>
        <p:cNvGrpSpPr/>
        <p:nvPr/>
      </p:nvGrpSpPr>
      <p:grpSpPr>
        <a:xfrm>
          <a:off x="0" y="0"/>
          <a:ext cx="0" cy="0"/>
          <a:chOff x="0" y="0"/>
          <a:chExt cx="0" cy="0"/>
        </a:xfrm>
      </p:grpSpPr>
      <p:sp>
        <p:nvSpPr>
          <p:cNvPr id="1405" name="Google Shape;1405;p78"/>
          <p:cNvSpPr txBox="1">
            <a:spLocks noGrp="1"/>
          </p:cNvSpPr>
          <p:nvPr>
            <p:ph type="title"/>
          </p:nvPr>
        </p:nvSpPr>
        <p:spPr>
          <a:prstGeom prst="rect">
            <a:avLst/>
          </a:prstGeom>
        </p:spPr>
        <p:txBody>
          <a:bodyPr spcFirstLastPara="1" wrap="square" lIns="91425" tIns="0" rIns="91425" bIns="91425" anchor="t" anchorCtr="0">
            <a:noAutofit/>
          </a:bodyPr>
          <a:lstStyle/>
          <a:p>
            <a:pPr marL="0" lvl="0" indent="0" algn="l" rtl="0">
              <a:spcBef>
                <a:spcPts val="0"/>
              </a:spcBef>
              <a:spcAft>
                <a:spcPts val="0"/>
              </a:spcAft>
              <a:buNone/>
            </a:pPr>
            <a:r>
              <a:rPr lang="en" sz="3100" dirty="0"/>
              <a:t>REFERENCES</a:t>
            </a:r>
            <a:endParaRPr dirty="0"/>
          </a:p>
        </p:txBody>
      </p:sp>
      <p:cxnSp>
        <p:nvCxnSpPr>
          <p:cNvPr id="1407" name="Google Shape;1407;p78"/>
          <p:cNvCxnSpPr/>
          <p:nvPr/>
        </p:nvCxnSpPr>
        <p:spPr>
          <a:xfrm>
            <a:off x="391100" y="1044600"/>
            <a:ext cx="8371800" cy="0"/>
          </a:xfrm>
          <a:prstGeom prst="straightConnector1">
            <a:avLst/>
          </a:prstGeom>
          <a:noFill/>
          <a:ln w="9525" cap="flat" cmpd="sng">
            <a:solidFill>
              <a:schemeClr val="lt1"/>
            </a:solidFill>
            <a:prstDash val="solid"/>
            <a:round/>
            <a:headEnd type="none" w="med" len="med"/>
            <a:tailEnd type="none" w="med" len="med"/>
          </a:ln>
        </p:spPr>
      </p:cxnSp>
      <p:sp>
        <p:nvSpPr>
          <p:cNvPr id="1408" name="Google Shape;1408;p78"/>
          <p:cNvSpPr txBox="1"/>
          <p:nvPr/>
        </p:nvSpPr>
        <p:spPr>
          <a:xfrm>
            <a:off x="551481" y="1227052"/>
            <a:ext cx="7879244" cy="3696012"/>
          </a:xfrm>
          <a:prstGeom prst="rect">
            <a:avLst/>
          </a:prstGeom>
          <a:noFill/>
          <a:ln>
            <a:noFill/>
          </a:ln>
        </p:spPr>
        <p:txBody>
          <a:bodyPr spcFirstLastPara="1" wrap="square" lIns="91425" tIns="0" rIns="91425" bIns="91425" anchor="t" anchorCtr="0">
            <a:noAutofit/>
          </a:bodyPr>
          <a:lstStyle/>
          <a:p>
            <a:pPr marL="0" marR="0">
              <a:lnSpc>
                <a:spcPct val="150000"/>
              </a:lnSpc>
              <a:spcBef>
                <a:spcPts val="0"/>
              </a:spcBef>
              <a:spcAft>
                <a:spcPts val="0"/>
              </a:spcAft>
            </a:pPr>
            <a:r>
              <a:rPr lang="en-GB" sz="1400" b="1" dirty="0">
                <a:solidFill>
                  <a:schemeClr val="bg1"/>
                </a:solidFill>
                <a:effectLst/>
                <a:latin typeface="Times New Roman" panose="02020603050405020304" pitchFamily="18" charset="0"/>
                <a:ea typeface="Times New Roman" panose="02020603050405020304" pitchFamily="18" charset="0"/>
              </a:rPr>
              <a:t>Balch, O. (2022) 'Indian law requires companies to give 2% of profits to charity. Is it working?,' The Guardian, 19 October. https://www.theguardian.com/sustainable-business/2016/apr/05/india-csr-law-requires-companies-profits-to-charity-is-it-working#:~:text=According%20to%20independent%20reports%2C%20the,bn)%20after%20the%20law's%20enactment.</a:t>
            </a:r>
          </a:p>
          <a:p>
            <a:pPr marL="0" marR="0">
              <a:lnSpc>
                <a:spcPct val="150000"/>
              </a:lnSpc>
              <a:spcBef>
                <a:spcPts val="0"/>
              </a:spcBef>
              <a:spcAft>
                <a:spcPts val="0"/>
              </a:spcAft>
            </a:pPr>
            <a:r>
              <a:rPr lang="en-GB" sz="1400" b="1" dirty="0">
                <a:solidFill>
                  <a:schemeClr val="bg1"/>
                </a:solidFill>
                <a:effectLst/>
                <a:latin typeface="Times New Roman" panose="02020603050405020304" pitchFamily="18" charset="0"/>
                <a:ea typeface="Times New Roman" panose="02020603050405020304" pitchFamily="18" charset="0"/>
              </a:rPr>
              <a:t>Batra, R. &amp; </a:t>
            </a:r>
            <a:r>
              <a:rPr lang="en-GB" sz="1400" b="1" dirty="0" err="1">
                <a:solidFill>
                  <a:schemeClr val="bg1"/>
                </a:solidFill>
                <a:effectLst/>
                <a:latin typeface="Times New Roman" panose="02020603050405020304" pitchFamily="18" charset="0"/>
                <a:ea typeface="Times New Roman" panose="02020603050405020304" pitchFamily="18" charset="0"/>
              </a:rPr>
              <a:t>Bahri</a:t>
            </a:r>
            <a:r>
              <a:rPr lang="en-GB" sz="1400" b="1" dirty="0">
                <a:solidFill>
                  <a:schemeClr val="bg1"/>
                </a:solidFill>
                <a:effectLst/>
                <a:latin typeface="Times New Roman" panose="02020603050405020304" pitchFamily="18" charset="0"/>
                <a:ea typeface="Times New Roman" panose="02020603050405020304" pitchFamily="18" charset="0"/>
              </a:rPr>
              <a:t>, A. (2018). Financial Performance and corporate social responsibility (CSR): empirical: Evidence from banks in India. International Journal of Business Ethics in Developing Economies, 7 (2), 37-42.</a:t>
            </a:r>
          </a:p>
          <a:p>
            <a:pPr marL="0" marR="0">
              <a:lnSpc>
                <a:spcPct val="150000"/>
              </a:lnSpc>
              <a:spcBef>
                <a:spcPts val="0"/>
              </a:spcBef>
              <a:spcAft>
                <a:spcPts val="0"/>
              </a:spcAft>
            </a:pPr>
            <a:r>
              <a:rPr lang="en-GB" sz="1400" b="1" dirty="0" err="1">
                <a:solidFill>
                  <a:schemeClr val="bg1"/>
                </a:solidFill>
                <a:effectLst/>
                <a:latin typeface="Times New Roman" panose="02020603050405020304" pitchFamily="18" charset="0"/>
                <a:ea typeface="Times New Roman" panose="02020603050405020304" pitchFamily="18" charset="0"/>
              </a:rPr>
              <a:t>Bénabou</a:t>
            </a:r>
            <a:r>
              <a:rPr lang="en-GB" sz="1400" b="1" dirty="0">
                <a:solidFill>
                  <a:schemeClr val="bg1"/>
                </a:solidFill>
                <a:effectLst/>
                <a:latin typeface="Times New Roman" panose="02020603050405020304" pitchFamily="18" charset="0"/>
                <a:ea typeface="Times New Roman" panose="02020603050405020304" pitchFamily="18" charset="0"/>
              </a:rPr>
              <a:t>, R., &amp; J. </a:t>
            </a:r>
            <a:r>
              <a:rPr lang="en-GB" sz="1400" b="1" dirty="0" err="1">
                <a:solidFill>
                  <a:schemeClr val="bg1"/>
                </a:solidFill>
                <a:effectLst/>
                <a:latin typeface="Times New Roman" panose="02020603050405020304" pitchFamily="18" charset="0"/>
                <a:ea typeface="Times New Roman" panose="02020603050405020304" pitchFamily="18" charset="0"/>
              </a:rPr>
              <a:t>Tirole</a:t>
            </a:r>
            <a:r>
              <a:rPr lang="en-GB" sz="1400" b="1" dirty="0">
                <a:solidFill>
                  <a:schemeClr val="bg1"/>
                </a:solidFill>
                <a:effectLst/>
                <a:latin typeface="Times New Roman" panose="02020603050405020304" pitchFamily="18" charset="0"/>
                <a:ea typeface="Times New Roman" panose="02020603050405020304" pitchFamily="18" charset="0"/>
              </a:rPr>
              <a:t>, (2010). Individual and corporate social responsibility. </a:t>
            </a:r>
            <a:r>
              <a:rPr lang="en-GB" sz="1400" b="1" dirty="0" err="1">
                <a:solidFill>
                  <a:schemeClr val="bg1"/>
                </a:solidFill>
                <a:effectLst/>
                <a:latin typeface="Times New Roman" panose="02020603050405020304" pitchFamily="18" charset="0"/>
                <a:ea typeface="Times New Roman" panose="02020603050405020304" pitchFamily="18" charset="0"/>
              </a:rPr>
              <a:t>Economica</a:t>
            </a:r>
            <a:r>
              <a:rPr lang="en-GB" sz="1400" b="1" dirty="0">
                <a:solidFill>
                  <a:schemeClr val="bg1"/>
                </a:solidFill>
                <a:effectLst/>
                <a:latin typeface="Times New Roman" panose="02020603050405020304" pitchFamily="18" charset="0"/>
                <a:ea typeface="Times New Roman" panose="02020603050405020304" pitchFamily="18" charset="0"/>
              </a:rPr>
              <a:t>, 77, 1-19. https://www.jstor.org/stable/27764393</a:t>
            </a:r>
          </a:p>
          <a:p>
            <a:pPr marL="0" marR="0">
              <a:lnSpc>
                <a:spcPct val="150000"/>
              </a:lnSpc>
              <a:spcBef>
                <a:spcPts val="0"/>
              </a:spcBef>
              <a:spcAft>
                <a:spcPts val="0"/>
              </a:spcAft>
            </a:pPr>
            <a:r>
              <a:rPr lang="en-GB" sz="1400" b="1" dirty="0">
                <a:solidFill>
                  <a:schemeClr val="bg1"/>
                </a:solidFill>
                <a:effectLst/>
                <a:latin typeface="Times New Roman" panose="02020603050405020304" pitchFamily="18" charset="0"/>
                <a:ea typeface="Times New Roman" panose="02020603050405020304" pitchFamily="18" charset="0"/>
              </a:rPr>
              <a:t>Brin, P., &amp; Nehme, M.N. (2019). Corporate social responsibility: Analysis of theories and models. Business, Management, and Accounting, 5, 22-30. https://dx.doi.org/10.21303/2504-5571.2019.001007</a:t>
            </a:r>
          </a:p>
          <a:p>
            <a:pPr marL="0" marR="0">
              <a:lnSpc>
                <a:spcPct val="150000"/>
              </a:lnSpc>
              <a:spcBef>
                <a:spcPts val="0"/>
              </a:spcBef>
              <a:spcAft>
                <a:spcPts val="0"/>
              </a:spcAft>
            </a:pPr>
            <a:r>
              <a:rPr lang="en-GB" sz="1400" b="1" dirty="0" err="1">
                <a:solidFill>
                  <a:schemeClr val="bg1"/>
                </a:solidFill>
                <a:effectLst/>
                <a:latin typeface="Times New Roman" panose="02020603050405020304" pitchFamily="18" charset="0"/>
                <a:ea typeface="Times New Roman" panose="02020603050405020304" pitchFamily="18" charset="0"/>
              </a:rPr>
              <a:t>Chapagain</a:t>
            </a:r>
            <a:r>
              <a:rPr lang="en-GB" sz="1400" b="1" dirty="0">
                <a:solidFill>
                  <a:schemeClr val="bg1"/>
                </a:solidFill>
                <a:effectLst/>
                <a:latin typeface="Times New Roman" panose="02020603050405020304" pitchFamily="18" charset="0"/>
                <a:ea typeface="Times New Roman" panose="02020603050405020304" pitchFamily="18" charset="0"/>
              </a:rPr>
              <a:t>, B.R. (2022). The effects of internal, external, and aggregated CSR practices on a firm’s reputation and profitability. </a:t>
            </a:r>
            <a:r>
              <a:rPr lang="en-GB" sz="1400" b="1" dirty="0" err="1">
                <a:solidFill>
                  <a:schemeClr val="bg1"/>
                </a:solidFill>
                <a:effectLst/>
                <a:latin typeface="Times New Roman" panose="02020603050405020304" pitchFamily="18" charset="0"/>
                <a:ea typeface="Times New Roman" panose="02020603050405020304" pitchFamily="18" charset="0"/>
              </a:rPr>
              <a:t>Rajagiri</a:t>
            </a:r>
            <a:r>
              <a:rPr lang="en-GB" sz="1400" b="1" dirty="0">
                <a:solidFill>
                  <a:schemeClr val="bg1"/>
                </a:solidFill>
                <a:effectLst/>
                <a:latin typeface="Times New Roman" panose="02020603050405020304" pitchFamily="18" charset="0"/>
                <a:ea typeface="Times New Roman" panose="02020603050405020304" pitchFamily="18" charset="0"/>
              </a:rPr>
              <a:t> Management Journal, 16(2), 118-129. https://www.emerald.com/insight/0972-9968.htm</a:t>
            </a:r>
          </a:p>
          <a:p>
            <a:pPr marL="0" marR="0">
              <a:lnSpc>
                <a:spcPct val="150000"/>
              </a:lnSpc>
              <a:spcBef>
                <a:spcPts val="0"/>
              </a:spcBef>
              <a:spcAft>
                <a:spcPts val="0"/>
              </a:spcAft>
            </a:pPr>
            <a:r>
              <a:rPr lang="en-GB" sz="1400" b="1" dirty="0">
                <a:solidFill>
                  <a:schemeClr val="bg1"/>
                </a:solidFill>
                <a:effectLst/>
                <a:latin typeface="Times New Roman" panose="02020603050405020304" pitchFamily="18" charset="0"/>
                <a:ea typeface="Times New Roman" panose="02020603050405020304" pitchFamily="18" charset="0"/>
              </a:rPr>
              <a:t>Chaturvedi, K., Akhtar, S., Azhar, N., &amp; Shamshad, M. (2021). Impact of corporate social responsibility on financial performance on selected banks in India: Based on CAMEL Model. Studies in Economics and Business Relations, 2(2), 1-14. DOI: 10.48185/sebr.v2i2.366</a:t>
            </a:r>
          </a:p>
          <a:p>
            <a:pPr marL="0" marR="0">
              <a:lnSpc>
                <a:spcPct val="150000"/>
              </a:lnSpc>
              <a:spcBef>
                <a:spcPts val="0"/>
              </a:spcBef>
              <a:spcAft>
                <a:spcPts val="0"/>
              </a:spcAft>
            </a:pPr>
            <a:r>
              <a:rPr lang="en-GB" sz="1400" b="1" dirty="0">
                <a:solidFill>
                  <a:schemeClr val="bg1"/>
                </a:solidFill>
                <a:effectLst/>
                <a:latin typeface="Times New Roman" panose="02020603050405020304" pitchFamily="18" charset="0"/>
                <a:ea typeface="Times New Roman" panose="02020603050405020304" pitchFamily="18" charset="0"/>
              </a:rPr>
              <a:t>Cherian, J., Umar, M., Thu, P.A., Nguyen-Tang, T., </a:t>
            </a:r>
            <a:r>
              <a:rPr lang="en-GB" sz="1400" b="1" dirty="0" err="1">
                <a:solidFill>
                  <a:schemeClr val="bg1"/>
                </a:solidFill>
                <a:effectLst/>
                <a:latin typeface="Times New Roman" panose="02020603050405020304" pitchFamily="18" charset="0"/>
                <a:ea typeface="Times New Roman" panose="02020603050405020304" pitchFamily="18" charset="0"/>
              </a:rPr>
              <a:t>Sial</a:t>
            </a:r>
            <a:r>
              <a:rPr lang="en-GB" sz="1400" b="1" dirty="0">
                <a:solidFill>
                  <a:schemeClr val="bg1"/>
                </a:solidFill>
                <a:effectLst/>
                <a:latin typeface="Times New Roman" panose="02020603050405020304" pitchFamily="18" charset="0"/>
                <a:ea typeface="Times New Roman" panose="02020603050405020304" pitchFamily="18" charset="0"/>
              </a:rPr>
              <a:t>, M.S., &amp; </a:t>
            </a:r>
            <a:r>
              <a:rPr lang="en-GB" sz="1400" b="1" dirty="0" err="1">
                <a:solidFill>
                  <a:schemeClr val="bg1"/>
                </a:solidFill>
                <a:effectLst/>
                <a:latin typeface="Times New Roman" panose="02020603050405020304" pitchFamily="18" charset="0"/>
                <a:ea typeface="Times New Roman" panose="02020603050405020304" pitchFamily="18" charset="0"/>
              </a:rPr>
              <a:t>Khuong</a:t>
            </a:r>
            <a:r>
              <a:rPr lang="en-GB" sz="1400" b="1" dirty="0">
                <a:solidFill>
                  <a:schemeClr val="bg1"/>
                </a:solidFill>
                <a:effectLst/>
                <a:latin typeface="Times New Roman" panose="02020603050405020304" pitchFamily="18" charset="0"/>
                <a:ea typeface="Times New Roman" panose="02020603050405020304" pitchFamily="18" charset="0"/>
              </a:rPr>
              <a:t>, N.V. (2019). Does corporate social responsibility affect the financial performance of the manufacturing sector? Evidence from an emerging economy. Sustainability, 11(1182), 1-14. Doi: 10.3390/su11041182</a:t>
            </a:r>
          </a:p>
          <a:p>
            <a:pPr marL="0" marR="0">
              <a:lnSpc>
                <a:spcPct val="150000"/>
              </a:lnSpc>
              <a:spcBef>
                <a:spcPts val="0"/>
              </a:spcBef>
              <a:spcAft>
                <a:spcPts val="0"/>
              </a:spcAft>
            </a:pPr>
            <a:r>
              <a:rPr lang="en-GB" sz="1400" b="1" dirty="0" err="1">
                <a:solidFill>
                  <a:schemeClr val="bg1"/>
                </a:solidFill>
                <a:effectLst/>
                <a:latin typeface="Times New Roman" panose="02020603050405020304" pitchFamily="18" charset="0"/>
                <a:ea typeface="Times New Roman" panose="02020603050405020304" pitchFamily="18" charset="0"/>
              </a:rPr>
              <a:t>Chih</a:t>
            </a:r>
            <a:r>
              <a:rPr lang="en-GB" sz="1400" b="1" dirty="0">
                <a:solidFill>
                  <a:schemeClr val="bg1"/>
                </a:solidFill>
                <a:effectLst/>
                <a:latin typeface="Times New Roman" panose="02020603050405020304" pitchFamily="18" charset="0"/>
                <a:ea typeface="Times New Roman" panose="02020603050405020304" pitchFamily="18" charset="0"/>
              </a:rPr>
              <a:t>, H., H., Chen, T. (2010). On the determinants of corporate social responsibility international evidence on the financial industry. Journal of Business Ethics 93, 115-135. </a:t>
            </a:r>
          </a:p>
          <a:p>
            <a:pPr marL="0" marR="0">
              <a:lnSpc>
                <a:spcPct val="150000"/>
              </a:lnSpc>
              <a:spcBef>
                <a:spcPts val="0"/>
              </a:spcBef>
              <a:spcAft>
                <a:spcPts val="0"/>
              </a:spcAft>
            </a:pPr>
            <a:r>
              <a:rPr lang="en-GB" sz="1400" b="1" dirty="0">
                <a:solidFill>
                  <a:schemeClr val="bg1"/>
                </a:solidFill>
                <a:effectLst/>
                <a:latin typeface="Times New Roman" panose="02020603050405020304" pitchFamily="18" charset="0"/>
                <a:ea typeface="Times New Roman" panose="02020603050405020304" pitchFamily="18" charset="0"/>
              </a:rPr>
              <a:t>Coelho, R., </a:t>
            </a:r>
            <a:r>
              <a:rPr lang="en-GB" sz="1400" b="1" dirty="0" err="1">
                <a:solidFill>
                  <a:schemeClr val="bg1"/>
                </a:solidFill>
                <a:effectLst/>
                <a:latin typeface="Times New Roman" panose="02020603050405020304" pitchFamily="18" charset="0"/>
                <a:ea typeface="Times New Roman" panose="02020603050405020304" pitchFamily="18" charset="0"/>
              </a:rPr>
              <a:t>Jayantilal</a:t>
            </a:r>
            <a:r>
              <a:rPr lang="en-GB" sz="1400" b="1" dirty="0">
                <a:solidFill>
                  <a:schemeClr val="bg1"/>
                </a:solidFill>
                <a:effectLst/>
                <a:latin typeface="Times New Roman" panose="02020603050405020304" pitchFamily="18" charset="0"/>
                <a:ea typeface="Times New Roman" panose="02020603050405020304" pitchFamily="18" charset="0"/>
              </a:rPr>
              <a:t>, S., &amp; Ferreira, J.J. (2023). The impact of social responsibility on corporate financial performance: A systematic literature review. Corporate Social Responsibility and Environmental Management, 30(4), 1535-1560. https://doi.org/10.1002/csr.2446</a:t>
            </a:r>
          </a:p>
          <a:p>
            <a:pPr marL="0" marR="0">
              <a:lnSpc>
                <a:spcPct val="150000"/>
              </a:lnSpc>
              <a:spcBef>
                <a:spcPts val="0"/>
              </a:spcBef>
              <a:spcAft>
                <a:spcPts val="0"/>
              </a:spcAft>
            </a:pPr>
            <a:r>
              <a:rPr lang="en-GB" sz="1400" b="1" dirty="0">
                <a:solidFill>
                  <a:schemeClr val="bg1"/>
                </a:solidFill>
                <a:effectLst/>
                <a:latin typeface="Times New Roman" panose="02020603050405020304" pitchFamily="18" charset="0"/>
                <a:ea typeface="Times New Roman" panose="02020603050405020304" pitchFamily="18" charset="0"/>
              </a:rPr>
              <a:t>Costa, J., &amp; Fonseca, J.P. (2022). The impact of corporate social responsibility and innovative strategies on financial performance. Risk, 10(5), 103. https://doi.org/10.3390/risks10050103</a:t>
            </a:r>
          </a:p>
          <a:p>
            <a:pPr marL="0" marR="0">
              <a:lnSpc>
                <a:spcPct val="150000"/>
              </a:lnSpc>
              <a:spcBef>
                <a:spcPts val="0"/>
              </a:spcBef>
              <a:spcAft>
                <a:spcPts val="0"/>
              </a:spcAft>
            </a:pPr>
            <a:r>
              <a:rPr lang="en-GB" sz="1400" b="1" dirty="0">
                <a:solidFill>
                  <a:schemeClr val="bg1"/>
                </a:solidFill>
                <a:effectLst/>
                <a:latin typeface="Times New Roman" panose="02020603050405020304" pitchFamily="18" charset="0"/>
                <a:ea typeface="Times New Roman" panose="02020603050405020304" pitchFamily="18" charset="0"/>
              </a:rPr>
              <a:t>Crane, A., &amp; Matten, D. (2016). Business ethics: managing corporate citizenship and sustainability in the age of globalization. Oxford University Press.</a:t>
            </a:r>
          </a:p>
          <a:p>
            <a:pPr marL="0" marR="0">
              <a:lnSpc>
                <a:spcPct val="150000"/>
              </a:lnSpc>
              <a:spcBef>
                <a:spcPts val="0"/>
              </a:spcBef>
              <a:spcAft>
                <a:spcPts val="0"/>
              </a:spcAft>
            </a:pPr>
            <a:r>
              <a:rPr lang="en-GB" sz="1400" b="1" dirty="0">
                <a:solidFill>
                  <a:schemeClr val="bg1"/>
                </a:solidFill>
                <a:effectLst/>
                <a:latin typeface="Times New Roman" panose="02020603050405020304" pitchFamily="18" charset="0"/>
                <a:ea typeface="Times New Roman" panose="02020603050405020304" pitchFamily="18" charset="0"/>
              </a:rPr>
              <a:t>Csr.in (no date). https://www.csr.gov.in/content/csr/global/master/home/home.html.</a:t>
            </a:r>
          </a:p>
          <a:p>
            <a:pPr marL="0" marR="0">
              <a:lnSpc>
                <a:spcPct val="150000"/>
              </a:lnSpc>
              <a:spcBef>
                <a:spcPts val="0"/>
              </a:spcBef>
              <a:spcAft>
                <a:spcPts val="0"/>
              </a:spcAft>
            </a:pPr>
            <a:r>
              <a:rPr lang="en-GB" sz="1400" b="1" dirty="0">
                <a:solidFill>
                  <a:schemeClr val="bg1"/>
                </a:solidFill>
                <a:effectLst/>
                <a:latin typeface="Times New Roman" panose="02020603050405020304" pitchFamily="18" charset="0"/>
                <a:ea typeface="Times New Roman" panose="02020603050405020304" pitchFamily="18" charset="0"/>
              </a:rPr>
              <a:t>Devi, B., Devi, R., Pradhan, S., Giri, D., Lepcha, N., &amp; Basnet, S. (2022). Application of correlation research design in nursing and medical research. E-Publication: Online Open Access, 65(11), 60-69. Doi 10.17605/OSF.IO/YRZ68</a:t>
            </a:r>
          </a:p>
          <a:p>
            <a:pPr marL="0" marR="0">
              <a:lnSpc>
                <a:spcPct val="150000"/>
              </a:lnSpc>
              <a:spcBef>
                <a:spcPts val="0"/>
              </a:spcBef>
              <a:spcAft>
                <a:spcPts val="0"/>
              </a:spcAft>
            </a:pPr>
            <a:r>
              <a:rPr lang="en-GB" sz="1400" b="1" dirty="0" err="1">
                <a:solidFill>
                  <a:schemeClr val="bg1"/>
                </a:solidFill>
                <a:effectLst/>
                <a:latin typeface="Times New Roman" panose="02020603050405020304" pitchFamily="18" charset="0"/>
                <a:ea typeface="Times New Roman" panose="02020603050405020304" pitchFamily="18" charset="0"/>
              </a:rPr>
              <a:t>Famiyeh</a:t>
            </a:r>
            <a:r>
              <a:rPr lang="en-GB" sz="1400" b="1" dirty="0">
                <a:solidFill>
                  <a:schemeClr val="bg1"/>
                </a:solidFill>
                <a:effectLst/>
                <a:latin typeface="Times New Roman" panose="02020603050405020304" pitchFamily="18" charset="0"/>
                <a:ea typeface="Times New Roman" panose="02020603050405020304" pitchFamily="18" charset="0"/>
              </a:rPr>
              <a:t>, S. (2017). Corporate social responsibility and firm’s performance: Empirical evidence. Social Responsibility Journal, 13(2), 390-406. DOI: 10.1108/SRJ-04-2016-0049</a:t>
            </a:r>
          </a:p>
          <a:p>
            <a:pPr marL="0" marR="0">
              <a:lnSpc>
                <a:spcPct val="150000"/>
              </a:lnSpc>
              <a:spcBef>
                <a:spcPts val="0"/>
              </a:spcBef>
              <a:spcAft>
                <a:spcPts val="0"/>
              </a:spcAft>
            </a:pPr>
            <a:r>
              <a:rPr lang="en-GB" sz="1400" b="1" dirty="0">
                <a:solidFill>
                  <a:schemeClr val="bg1"/>
                </a:solidFill>
                <a:effectLst/>
                <a:latin typeface="Times New Roman" panose="02020603050405020304" pitchFamily="18" charset="0"/>
                <a:ea typeface="Times New Roman" panose="02020603050405020304" pitchFamily="18" charset="0"/>
              </a:rPr>
              <a:t>Feng, Y., Akram, R., Hieu, V.M., &amp; Tien, N.H. (2021). The impact of corporate social responsibility on the sustainable financial performance of Italian firms: Mediating role of firm reputation. Economic Research, 35(1), 4740-4758. https://doi.org/10.1080/1331677X.2021.2017318</a:t>
            </a:r>
          </a:p>
          <a:p>
            <a:pPr marL="0" marR="0">
              <a:lnSpc>
                <a:spcPct val="150000"/>
              </a:lnSpc>
              <a:spcBef>
                <a:spcPts val="0"/>
              </a:spcBef>
              <a:spcAft>
                <a:spcPts val="0"/>
              </a:spcAft>
            </a:pPr>
            <a:r>
              <a:rPr lang="en-GB" sz="1400" b="1" dirty="0">
                <a:solidFill>
                  <a:schemeClr val="bg1"/>
                </a:solidFill>
                <a:effectLst/>
                <a:latin typeface="Times New Roman" panose="02020603050405020304" pitchFamily="18" charset="0"/>
                <a:ea typeface="Times New Roman" panose="02020603050405020304" pitchFamily="18" charset="0"/>
              </a:rPr>
              <a:t>Freeman, R. E., </a:t>
            </a:r>
            <a:r>
              <a:rPr lang="en-GB" sz="1400" b="1" dirty="0" err="1">
                <a:solidFill>
                  <a:schemeClr val="bg1"/>
                </a:solidFill>
                <a:effectLst/>
                <a:latin typeface="Times New Roman" panose="02020603050405020304" pitchFamily="18" charset="0"/>
                <a:ea typeface="Times New Roman" panose="02020603050405020304" pitchFamily="18" charset="0"/>
              </a:rPr>
              <a:t>Dmytriyev</a:t>
            </a:r>
            <a:r>
              <a:rPr lang="en-GB" sz="1400" b="1" dirty="0">
                <a:solidFill>
                  <a:schemeClr val="bg1"/>
                </a:solidFill>
                <a:effectLst/>
                <a:latin typeface="Times New Roman" panose="02020603050405020304" pitchFamily="18" charset="0"/>
                <a:ea typeface="Times New Roman" panose="02020603050405020304" pitchFamily="18" charset="0"/>
              </a:rPr>
              <a:t>, S. (2017). Corporate Social Responsibility and Stakeholder Theory: Learning from each other. SYMPHONYA Emerging Issues in Management, 1, 7-15. Doi: http://dx.doi.org/10.4468/2017.1.02freeman.dmytriyev</a:t>
            </a:r>
          </a:p>
          <a:p>
            <a:pPr marL="0" marR="0">
              <a:lnSpc>
                <a:spcPct val="150000"/>
              </a:lnSpc>
              <a:spcBef>
                <a:spcPts val="0"/>
              </a:spcBef>
              <a:spcAft>
                <a:spcPts val="0"/>
              </a:spcAft>
            </a:pPr>
            <a:r>
              <a:rPr lang="en-GB" sz="1400" b="1" dirty="0">
                <a:solidFill>
                  <a:schemeClr val="bg1"/>
                </a:solidFill>
                <a:effectLst/>
                <a:latin typeface="Times New Roman" panose="02020603050405020304" pitchFamily="18" charset="0"/>
                <a:ea typeface="Times New Roman" panose="02020603050405020304" pitchFamily="18" charset="0"/>
              </a:rPr>
              <a:t>Gandhi, R. (</a:t>
            </a:r>
            <a:r>
              <a:rPr lang="en-GB" sz="1400" b="1" dirty="0" err="1">
                <a:solidFill>
                  <a:schemeClr val="bg1"/>
                </a:solidFill>
                <a:effectLst/>
                <a:latin typeface="Times New Roman" panose="02020603050405020304" pitchFamily="18" charset="0"/>
                <a:ea typeface="Times New Roman" panose="02020603050405020304" pitchFamily="18" charset="0"/>
              </a:rPr>
              <a:t>n.d</a:t>
            </a:r>
            <a:r>
              <a:rPr lang="en-GB" sz="1400" b="1" dirty="0">
                <a:solidFill>
                  <a:schemeClr val="bg1"/>
                </a:solidFill>
                <a:effectLst/>
                <a:latin typeface="Times New Roman" panose="02020603050405020304" pitchFamily="18" charset="0"/>
                <a:ea typeface="Times New Roman" panose="02020603050405020304" pitchFamily="18" charset="0"/>
              </a:rPr>
              <a:t>). All about CSR regulations in India. https://www.legalserviceindia.com/legal/article-774-all-about-csr-regulations-in-india.html</a:t>
            </a:r>
          </a:p>
          <a:p>
            <a:pPr marL="0" marR="0">
              <a:lnSpc>
                <a:spcPct val="150000"/>
              </a:lnSpc>
              <a:spcBef>
                <a:spcPts val="0"/>
              </a:spcBef>
              <a:spcAft>
                <a:spcPts val="0"/>
              </a:spcAft>
            </a:pPr>
            <a:r>
              <a:rPr lang="en-GB" sz="1400" b="1" dirty="0" err="1">
                <a:solidFill>
                  <a:schemeClr val="bg1"/>
                </a:solidFill>
                <a:effectLst/>
                <a:latin typeface="Times New Roman" panose="02020603050405020304" pitchFamily="18" charset="0"/>
                <a:ea typeface="Times New Roman" panose="02020603050405020304" pitchFamily="18" charset="0"/>
              </a:rPr>
              <a:t>Gatti</a:t>
            </a:r>
            <a:r>
              <a:rPr lang="en-GB" sz="1400" b="1" dirty="0">
                <a:solidFill>
                  <a:schemeClr val="bg1"/>
                </a:solidFill>
                <a:effectLst/>
                <a:latin typeface="Times New Roman" panose="02020603050405020304" pitchFamily="18" charset="0"/>
                <a:ea typeface="Times New Roman" panose="02020603050405020304" pitchFamily="18" charset="0"/>
              </a:rPr>
              <a:t>, L. et al. (2018) 'Are We Moving Beyond Voluntary CSR? Exploring Theoretical and Managerial Implications of Mandatory CSR Resulting from the New Indian Companies Act,' Journal of Business Ethics, 160(4), pp. 961–972. https://doi.org/10.1007/s10551-018-3783-8.</a:t>
            </a:r>
          </a:p>
          <a:p>
            <a:pPr marL="0" marR="0">
              <a:lnSpc>
                <a:spcPct val="150000"/>
              </a:lnSpc>
              <a:spcBef>
                <a:spcPts val="0"/>
              </a:spcBef>
              <a:spcAft>
                <a:spcPts val="0"/>
              </a:spcAft>
            </a:pPr>
            <a:r>
              <a:rPr lang="en-GB" sz="1400" b="1" dirty="0">
                <a:solidFill>
                  <a:schemeClr val="bg1"/>
                </a:solidFill>
                <a:effectLst/>
                <a:latin typeface="Times New Roman" panose="02020603050405020304" pitchFamily="18" charset="0"/>
                <a:ea typeface="Times New Roman" panose="02020603050405020304" pitchFamily="18" charset="0"/>
              </a:rPr>
              <a:t>Gautam, R., Singh, A., &amp; </a:t>
            </a:r>
            <a:r>
              <a:rPr lang="en-GB" sz="1400" b="1" dirty="0" err="1">
                <a:solidFill>
                  <a:schemeClr val="bg1"/>
                </a:solidFill>
                <a:effectLst/>
                <a:latin typeface="Times New Roman" panose="02020603050405020304" pitchFamily="18" charset="0"/>
                <a:ea typeface="Times New Roman" panose="02020603050405020304" pitchFamily="18" charset="0"/>
              </a:rPr>
              <a:t>Bhowmick</a:t>
            </a:r>
            <a:r>
              <a:rPr lang="en-GB" sz="1400" b="1" dirty="0">
                <a:solidFill>
                  <a:schemeClr val="bg1"/>
                </a:solidFill>
                <a:effectLst/>
                <a:latin typeface="Times New Roman" panose="02020603050405020304" pitchFamily="18" charset="0"/>
                <a:ea typeface="Times New Roman" panose="02020603050405020304" pitchFamily="18" charset="0"/>
              </a:rPr>
              <a:t>, D. (2016). Demystifying relationship between corporate social responsibility (CSR) and financial performance: An Indian business perspective. IJM&amp;P, 7(4), 1034-1062. DOI: 10.14807/ijmp.v7i4.443</a:t>
            </a:r>
          </a:p>
          <a:p>
            <a:pPr marL="0" marR="0">
              <a:lnSpc>
                <a:spcPct val="150000"/>
              </a:lnSpc>
              <a:spcBef>
                <a:spcPts val="0"/>
              </a:spcBef>
              <a:spcAft>
                <a:spcPts val="0"/>
              </a:spcAft>
            </a:pPr>
            <a:r>
              <a:rPr lang="en-GB" sz="1400" b="1" dirty="0">
                <a:solidFill>
                  <a:schemeClr val="bg1"/>
                </a:solidFill>
                <a:effectLst/>
                <a:latin typeface="Times New Roman" panose="02020603050405020304" pitchFamily="18" charset="0"/>
                <a:ea typeface="Times New Roman" panose="02020603050405020304" pitchFamily="18" charset="0"/>
              </a:rPr>
              <a:t>Gillan, S.L., J.C. Hartzell, A. Koch, and L.T. Starks, 2010. Firms’ environmental, social, and governance (ESG) choices, performance and managerial motivation. Working paper: University of Texas at Austin. </a:t>
            </a:r>
          </a:p>
          <a:p>
            <a:pPr marL="0" marR="0">
              <a:lnSpc>
                <a:spcPct val="150000"/>
              </a:lnSpc>
              <a:spcBef>
                <a:spcPts val="0"/>
              </a:spcBef>
              <a:spcAft>
                <a:spcPts val="0"/>
              </a:spcAft>
            </a:pPr>
            <a:r>
              <a:rPr lang="en-GB" sz="1400" b="1" dirty="0">
                <a:solidFill>
                  <a:schemeClr val="bg1"/>
                </a:solidFill>
                <a:effectLst/>
                <a:latin typeface="Times New Roman" panose="02020603050405020304" pitchFamily="18" charset="0"/>
                <a:ea typeface="Times New Roman" panose="02020603050405020304" pitchFamily="18" charset="0"/>
              </a:rPr>
              <a:t>India Overview: Development news, research, data | World Bank. (n.d.). Retrieved 24 March 2024, from https://www.worldbank.org/en/country/india/overview</a:t>
            </a:r>
          </a:p>
          <a:p>
            <a:pPr marL="0" marR="0">
              <a:lnSpc>
                <a:spcPct val="150000"/>
              </a:lnSpc>
              <a:spcBef>
                <a:spcPts val="0"/>
              </a:spcBef>
              <a:spcAft>
                <a:spcPts val="0"/>
              </a:spcAft>
            </a:pPr>
            <a:r>
              <a:rPr lang="en-GB" sz="1400" b="1" dirty="0">
                <a:solidFill>
                  <a:schemeClr val="bg1"/>
                </a:solidFill>
                <a:effectLst/>
                <a:latin typeface="Times New Roman" panose="02020603050405020304" pitchFamily="18" charset="0"/>
                <a:ea typeface="Times New Roman" panose="02020603050405020304" pitchFamily="18" charset="0"/>
              </a:rPr>
              <a:t>India, F. (2024) Top 10 companies in India by market valuation in 2024. https://www.forbesindia.com/article/explainers/top-10-companies-india-market-valuation/86307/1.</a:t>
            </a:r>
          </a:p>
          <a:p>
            <a:pPr marL="0" marR="0">
              <a:lnSpc>
                <a:spcPct val="150000"/>
              </a:lnSpc>
              <a:spcBef>
                <a:spcPts val="0"/>
              </a:spcBef>
              <a:spcAft>
                <a:spcPts val="0"/>
              </a:spcAft>
            </a:pPr>
            <a:r>
              <a:rPr lang="en-GB" sz="1400" b="1" dirty="0">
                <a:solidFill>
                  <a:schemeClr val="bg1"/>
                </a:solidFill>
                <a:effectLst/>
                <a:latin typeface="Times New Roman" panose="02020603050405020304" pitchFamily="18" charset="0"/>
                <a:ea typeface="Times New Roman" panose="02020603050405020304" pitchFamily="18" charset="0"/>
              </a:rPr>
              <a:t>Kesari, B., &amp; Rawat, N. (2023). Impact of corporate social responsibility on financial performance: A Comprehensive analysis of Indian firms. World Journal of Business and Management, 9(1), 1. https://doi.org/10.5296/wjbm.v9i1.21107</a:t>
            </a:r>
          </a:p>
          <a:p>
            <a:pPr marL="0" marR="0">
              <a:lnSpc>
                <a:spcPct val="150000"/>
              </a:lnSpc>
              <a:spcBef>
                <a:spcPts val="0"/>
              </a:spcBef>
              <a:spcAft>
                <a:spcPts val="0"/>
              </a:spcAft>
            </a:pPr>
            <a:r>
              <a:rPr lang="en-GB" sz="1400" b="1" dirty="0">
                <a:solidFill>
                  <a:schemeClr val="bg1"/>
                </a:solidFill>
                <a:effectLst/>
                <a:latin typeface="Times New Roman" panose="02020603050405020304" pitchFamily="18" charset="0"/>
                <a:ea typeface="Times New Roman" panose="02020603050405020304" pitchFamily="18" charset="0"/>
              </a:rPr>
              <a:t>Khandelwal, R., &amp; </a:t>
            </a:r>
            <a:r>
              <a:rPr lang="en-GB" sz="1400" b="1" dirty="0" err="1">
                <a:solidFill>
                  <a:schemeClr val="bg1"/>
                </a:solidFill>
                <a:effectLst/>
                <a:latin typeface="Times New Roman" panose="02020603050405020304" pitchFamily="18" charset="0"/>
                <a:ea typeface="Times New Roman" panose="02020603050405020304" pitchFamily="18" charset="0"/>
              </a:rPr>
              <a:t>Bakshi</a:t>
            </a:r>
            <a:r>
              <a:rPr lang="en-GB" sz="1400" b="1" dirty="0">
                <a:solidFill>
                  <a:schemeClr val="bg1"/>
                </a:solidFill>
                <a:effectLst/>
                <a:latin typeface="Times New Roman" panose="02020603050405020304" pitchFamily="18" charset="0"/>
                <a:ea typeface="Times New Roman" panose="02020603050405020304" pitchFamily="18" charset="0"/>
              </a:rPr>
              <a:t>, S. (2014). The new CSR regulation in India: The way forward. Procedia Economics and Finance, 11, 60-67. https://doi.org/10.1016/S2212-5671 (14)00176-2</a:t>
            </a:r>
          </a:p>
          <a:p>
            <a:pPr marL="0" marR="0">
              <a:lnSpc>
                <a:spcPct val="150000"/>
              </a:lnSpc>
              <a:spcBef>
                <a:spcPts val="0"/>
              </a:spcBef>
              <a:spcAft>
                <a:spcPts val="0"/>
              </a:spcAft>
            </a:pPr>
            <a:r>
              <a:rPr lang="en-GB" sz="1400" b="1" dirty="0">
                <a:solidFill>
                  <a:schemeClr val="bg1"/>
                </a:solidFill>
                <a:effectLst/>
                <a:latin typeface="Times New Roman" panose="02020603050405020304" pitchFamily="18" charset="0"/>
                <a:ea typeface="Times New Roman" panose="02020603050405020304" pitchFamily="18" charset="0"/>
              </a:rPr>
              <a:t>Kim, W.S., &amp; Oh, S. (2019). Corporate social responsibility, business groups, and financial performance: A study of listed Indian firms. Economic Research, 32(1), 1777-1793. https://doi.org/10.1080/1331677X.2019.1637764</a:t>
            </a:r>
          </a:p>
          <a:p>
            <a:pPr marL="0" marR="0">
              <a:lnSpc>
                <a:spcPct val="150000"/>
              </a:lnSpc>
              <a:spcBef>
                <a:spcPts val="0"/>
              </a:spcBef>
              <a:spcAft>
                <a:spcPts val="0"/>
              </a:spcAft>
            </a:pPr>
            <a:r>
              <a:rPr lang="en-GB" sz="1400" b="1" dirty="0" err="1">
                <a:solidFill>
                  <a:schemeClr val="bg1"/>
                </a:solidFill>
                <a:effectLst/>
                <a:latin typeface="Times New Roman" panose="02020603050405020304" pitchFamily="18" charset="0"/>
                <a:ea typeface="Times New Roman" panose="02020603050405020304" pitchFamily="18" charset="0"/>
              </a:rPr>
              <a:t>Majer</a:t>
            </a:r>
            <a:r>
              <a:rPr lang="en-GB" sz="1400" b="1" dirty="0">
                <a:solidFill>
                  <a:schemeClr val="bg1"/>
                </a:solidFill>
                <a:effectLst/>
                <a:latin typeface="Times New Roman" panose="02020603050405020304" pitchFamily="18" charset="0"/>
                <a:ea typeface="Times New Roman" panose="02020603050405020304" pitchFamily="18" charset="0"/>
              </a:rPr>
              <a:t>, A.L. (2019). The effect of corporate social responsibility on the profitability of publicly traded firms within the United States (Honors College Thesis, Pace University). https://digitalcommons.pace.edu/cgi/viewcontent.cgi?article=1239&amp;context=honorscollege_theses</a:t>
            </a:r>
          </a:p>
          <a:p>
            <a:pPr marL="0" marR="0">
              <a:lnSpc>
                <a:spcPct val="150000"/>
              </a:lnSpc>
              <a:spcBef>
                <a:spcPts val="0"/>
              </a:spcBef>
              <a:spcAft>
                <a:spcPts val="0"/>
              </a:spcAft>
            </a:pPr>
            <a:r>
              <a:rPr lang="en-GB" sz="1400" b="1" dirty="0">
                <a:solidFill>
                  <a:schemeClr val="bg1"/>
                </a:solidFill>
                <a:effectLst/>
                <a:latin typeface="Times New Roman" panose="02020603050405020304" pitchFamily="18" charset="0"/>
                <a:ea typeface="Times New Roman" panose="02020603050405020304" pitchFamily="18" charset="0"/>
              </a:rPr>
              <a:t>Mishra, S., &amp; </a:t>
            </a:r>
            <a:r>
              <a:rPr lang="en-GB" sz="1400" b="1" dirty="0" err="1">
                <a:solidFill>
                  <a:schemeClr val="bg1"/>
                </a:solidFill>
                <a:effectLst/>
                <a:latin typeface="Times New Roman" panose="02020603050405020304" pitchFamily="18" charset="0"/>
                <a:ea typeface="Times New Roman" panose="02020603050405020304" pitchFamily="18" charset="0"/>
              </a:rPr>
              <a:t>Suar</a:t>
            </a:r>
            <a:r>
              <a:rPr lang="en-GB" sz="1400" b="1" dirty="0">
                <a:solidFill>
                  <a:schemeClr val="bg1"/>
                </a:solidFill>
                <a:effectLst/>
                <a:latin typeface="Times New Roman" panose="02020603050405020304" pitchFamily="18" charset="0"/>
                <a:ea typeface="Times New Roman" panose="02020603050405020304" pitchFamily="18" charset="0"/>
              </a:rPr>
              <a:t>, D. (2010). Does corporate social responsibility influence firm performance of Indian companies? Journal of Business Ethics, 95(4), 571–601. https://doi.org/10.1007/s10551-010-0441-1</a:t>
            </a:r>
          </a:p>
          <a:p>
            <a:pPr marL="0" marR="0">
              <a:lnSpc>
                <a:spcPct val="150000"/>
              </a:lnSpc>
              <a:spcBef>
                <a:spcPts val="0"/>
              </a:spcBef>
              <a:spcAft>
                <a:spcPts val="0"/>
              </a:spcAft>
            </a:pPr>
            <a:r>
              <a:rPr lang="en-GB" sz="1400" b="1" dirty="0">
                <a:solidFill>
                  <a:schemeClr val="bg1"/>
                </a:solidFill>
                <a:effectLst/>
                <a:latin typeface="Times New Roman" panose="02020603050405020304" pitchFamily="18" charset="0"/>
                <a:ea typeface="Times New Roman" panose="02020603050405020304" pitchFamily="18" charset="0"/>
              </a:rPr>
              <a:t>Mitra, N. (2019) 'Strategic Role of Mandated Corporate Social Responsibility: The India Story,' Journal of Operations and Strategic Planning, 2(2), pp. 132–162. https://doi.org/10.1177/2516600x19890709.</a:t>
            </a:r>
          </a:p>
          <a:p>
            <a:pPr marL="0" marR="0">
              <a:lnSpc>
                <a:spcPct val="150000"/>
              </a:lnSpc>
              <a:spcBef>
                <a:spcPts val="0"/>
              </a:spcBef>
              <a:spcAft>
                <a:spcPts val="0"/>
              </a:spcAft>
            </a:pPr>
            <a:r>
              <a:rPr lang="en-GB" sz="1400" b="1" dirty="0">
                <a:solidFill>
                  <a:schemeClr val="bg1"/>
                </a:solidFill>
                <a:effectLst/>
                <a:latin typeface="Times New Roman" panose="02020603050405020304" pitchFamily="18" charset="0"/>
                <a:ea typeface="Times New Roman" panose="02020603050405020304" pitchFamily="18" charset="0"/>
              </a:rPr>
              <a:t>Mohd, S. (2023). Impact of corporate social responsibility practices on financial performance: A study of selected banks in India. Journal of Commerce and Management, 10(1), 27-42. DOI: 10.17492/jpg. Manthan.v10i1.1012302</a:t>
            </a:r>
          </a:p>
          <a:p>
            <a:pPr marL="0" marR="0">
              <a:lnSpc>
                <a:spcPct val="150000"/>
              </a:lnSpc>
              <a:spcBef>
                <a:spcPts val="0"/>
              </a:spcBef>
              <a:spcAft>
                <a:spcPts val="0"/>
              </a:spcAft>
            </a:pPr>
            <a:r>
              <a:rPr lang="en-GB" sz="1400" b="1" dirty="0">
                <a:solidFill>
                  <a:schemeClr val="bg1"/>
                </a:solidFill>
                <a:effectLst/>
                <a:latin typeface="Times New Roman" panose="02020603050405020304" pitchFamily="18" charset="0"/>
                <a:ea typeface="Times New Roman" panose="02020603050405020304" pitchFamily="18" charset="0"/>
              </a:rPr>
              <a:t>Sameer, I. (2021). Impact of corporate social responsibility on organization’s financial performance: Evidence from Maldives public limited companies. Future Business Journal, 7(29), 1-21. https://doi.org/10.1186/s43093-021-00075-8</a:t>
            </a:r>
          </a:p>
          <a:p>
            <a:pPr marL="0" marR="0">
              <a:lnSpc>
                <a:spcPct val="150000"/>
              </a:lnSpc>
              <a:spcBef>
                <a:spcPts val="0"/>
              </a:spcBef>
              <a:spcAft>
                <a:spcPts val="0"/>
              </a:spcAft>
            </a:pPr>
            <a:r>
              <a:rPr lang="en-GB" sz="1400" b="1" dirty="0">
                <a:solidFill>
                  <a:schemeClr val="bg1"/>
                </a:solidFill>
                <a:effectLst/>
                <a:latin typeface="Times New Roman" panose="02020603050405020304" pitchFamily="18" charset="0"/>
                <a:ea typeface="Times New Roman" panose="02020603050405020304" pitchFamily="18" charset="0"/>
              </a:rPr>
              <a:t>Sinha, N., Yadav, M.P., &amp; Sachdeva, T. (2022). Corporate social responsibility and financial performance in selected companies in India. An event study approach. Int. J. Business and Globalization, 32(2/3). http://dx.doi.org/10.1504/IJBG.2022.10052319</a:t>
            </a:r>
          </a:p>
          <a:p>
            <a:pPr marL="0" marR="0">
              <a:lnSpc>
                <a:spcPct val="150000"/>
              </a:lnSpc>
              <a:spcBef>
                <a:spcPts val="0"/>
              </a:spcBef>
              <a:spcAft>
                <a:spcPts val="0"/>
              </a:spcAft>
            </a:pPr>
            <a:r>
              <a:rPr lang="en-GB" sz="1400" b="1" dirty="0" err="1">
                <a:solidFill>
                  <a:schemeClr val="bg1"/>
                </a:solidFill>
                <a:effectLst/>
                <a:latin typeface="Times New Roman" panose="02020603050405020304" pitchFamily="18" charset="0"/>
                <a:ea typeface="Times New Roman" panose="02020603050405020304" pitchFamily="18" charset="0"/>
              </a:rPr>
              <a:t>Slaper</a:t>
            </a:r>
            <a:r>
              <a:rPr lang="en-GB" sz="1400" b="1" dirty="0">
                <a:solidFill>
                  <a:schemeClr val="bg1"/>
                </a:solidFill>
                <a:effectLst/>
                <a:latin typeface="Times New Roman" panose="02020603050405020304" pitchFamily="18" charset="0"/>
                <a:ea typeface="Times New Roman" panose="02020603050405020304" pitchFamily="18" charset="0"/>
              </a:rPr>
              <a:t>, T. F., Hall, T. J. (2011). The Triple Bottom Line: What is it and how does it work? Indiana Business Review, 86 (1), 4-8. http://www.ibrc.indiana.edu/ibr/2011/spring/article2.html#ftn2</a:t>
            </a:r>
          </a:p>
          <a:p>
            <a:pPr marL="0" marR="0">
              <a:lnSpc>
                <a:spcPct val="150000"/>
              </a:lnSpc>
              <a:spcBef>
                <a:spcPts val="0"/>
              </a:spcBef>
              <a:spcAft>
                <a:spcPts val="0"/>
              </a:spcAft>
            </a:pPr>
            <a:r>
              <a:rPr lang="en-GB" sz="1400" b="1" dirty="0">
                <a:solidFill>
                  <a:schemeClr val="bg1"/>
                </a:solidFill>
                <a:effectLst/>
                <a:latin typeface="Times New Roman" panose="02020603050405020304" pitchFamily="18" charset="0"/>
                <a:ea typeface="Times New Roman" panose="02020603050405020304" pitchFamily="18" charset="0"/>
              </a:rPr>
              <a:t>Tata Consultancy Services (TCS). (</a:t>
            </a:r>
            <a:r>
              <a:rPr lang="en-GB" sz="1400" b="1" dirty="0" err="1">
                <a:solidFill>
                  <a:schemeClr val="bg1"/>
                </a:solidFill>
                <a:effectLst/>
                <a:latin typeface="Times New Roman" panose="02020603050405020304" pitchFamily="18" charset="0"/>
                <a:ea typeface="Times New Roman" panose="02020603050405020304" pitchFamily="18" charset="0"/>
              </a:rPr>
              <a:t>n.d</a:t>
            </a:r>
            <a:r>
              <a:rPr lang="en-GB" sz="1400" b="1" dirty="0">
                <a:solidFill>
                  <a:schemeClr val="bg1"/>
                </a:solidFill>
                <a:effectLst/>
                <a:latin typeface="Times New Roman" panose="02020603050405020304" pitchFamily="18" charset="0"/>
                <a:ea typeface="Times New Roman" panose="02020603050405020304" pitchFamily="18" charset="0"/>
              </a:rPr>
              <a:t>). Building more extraordinary futures through innovation and collective knowledge. https://www.tcs.com/who-we-are</a:t>
            </a:r>
          </a:p>
          <a:p>
            <a:pPr marL="0" marR="0">
              <a:lnSpc>
                <a:spcPct val="150000"/>
              </a:lnSpc>
              <a:spcBef>
                <a:spcPts val="0"/>
              </a:spcBef>
              <a:spcAft>
                <a:spcPts val="0"/>
              </a:spcAft>
            </a:pPr>
            <a:r>
              <a:rPr lang="en-GB" sz="1400" b="1" dirty="0">
                <a:solidFill>
                  <a:schemeClr val="bg1"/>
                </a:solidFill>
                <a:effectLst/>
                <a:latin typeface="Times New Roman" panose="02020603050405020304" pitchFamily="18" charset="0"/>
                <a:ea typeface="Times New Roman" panose="02020603050405020304" pitchFamily="18" charset="0"/>
              </a:rPr>
              <a:t>Tata. (</a:t>
            </a:r>
            <a:r>
              <a:rPr lang="en-GB" sz="1400" b="1" dirty="0" err="1">
                <a:solidFill>
                  <a:schemeClr val="bg1"/>
                </a:solidFill>
                <a:effectLst/>
                <a:latin typeface="Times New Roman" panose="02020603050405020304" pitchFamily="18" charset="0"/>
                <a:ea typeface="Times New Roman" panose="02020603050405020304" pitchFamily="18" charset="0"/>
              </a:rPr>
              <a:t>n.d</a:t>
            </a:r>
            <a:r>
              <a:rPr lang="en-GB" sz="1400" b="1" dirty="0">
                <a:solidFill>
                  <a:schemeClr val="bg1"/>
                </a:solidFill>
                <a:effectLst/>
                <a:latin typeface="Times New Roman" panose="02020603050405020304" pitchFamily="18" charset="0"/>
                <a:ea typeface="Times New Roman" panose="02020603050405020304" pitchFamily="18" charset="0"/>
              </a:rPr>
              <a:t>). Tata Consultancy Services. https://www.tata.com/business/tcs</a:t>
            </a:r>
          </a:p>
          <a:p>
            <a:pPr marL="0" marR="0">
              <a:lnSpc>
                <a:spcPct val="150000"/>
              </a:lnSpc>
              <a:spcBef>
                <a:spcPts val="0"/>
              </a:spcBef>
              <a:spcAft>
                <a:spcPts val="0"/>
              </a:spcAft>
            </a:pPr>
            <a:r>
              <a:rPr lang="en-GB" sz="1400" b="1" dirty="0">
                <a:solidFill>
                  <a:schemeClr val="bg1"/>
                </a:solidFill>
                <a:effectLst/>
                <a:latin typeface="Times New Roman" panose="02020603050405020304" pitchFamily="18" charset="0"/>
                <a:ea typeface="Times New Roman" panose="02020603050405020304" pitchFamily="18" charset="0"/>
              </a:rPr>
              <a:t>The Tata group. Leadership with Trust. (no date). https://www.tata.com/.</a:t>
            </a:r>
          </a:p>
          <a:p>
            <a:pPr marL="0" marR="0">
              <a:lnSpc>
                <a:spcPct val="150000"/>
              </a:lnSpc>
              <a:spcBef>
                <a:spcPts val="0"/>
              </a:spcBef>
              <a:spcAft>
                <a:spcPts val="0"/>
              </a:spcAft>
            </a:pPr>
            <a:r>
              <a:rPr lang="en-GB" sz="1400" b="1" dirty="0" err="1">
                <a:solidFill>
                  <a:schemeClr val="bg1"/>
                </a:solidFill>
                <a:effectLst/>
                <a:latin typeface="Times New Roman" panose="02020603050405020304" pitchFamily="18" charset="0"/>
                <a:ea typeface="Times New Roman" panose="02020603050405020304" pitchFamily="18" charset="0"/>
              </a:rPr>
              <a:t>TheCSRUniverse</a:t>
            </a:r>
            <a:r>
              <a:rPr lang="en-GB" sz="1400" b="1" dirty="0">
                <a:solidFill>
                  <a:schemeClr val="bg1"/>
                </a:solidFill>
                <a:effectLst/>
                <a:latin typeface="Times New Roman" panose="02020603050405020304" pitchFamily="18" charset="0"/>
                <a:ea typeface="Times New Roman" panose="02020603050405020304" pitchFamily="18" charset="0"/>
              </a:rPr>
              <a:t> Team (</a:t>
            </a:r>
            <a:r>
              <a:rPr lang="en-GB" sz="1400" b="1" dirty="0" err="1">
                <a:solidFill>
                  <a:schemeClr val="bg1"/>
                </a:solidFill>
                <a:effectLst/>
                <a:latin typeface="Times New Roman" panose="02020603050405020304" pitchFamily="18" charset="0"/>
                <a:ea typeface="Times New Roman" panose="02020603050405020304" pitchFamily="18" charset="0"/>
              </a:rPr>
              <a:t>n.d</a:t>
            </a:r>
            <a:r>
              <a:rPr lang="en-GB" sz="1400" b="1" dirty="0">
                <a:solidFill>
                  <a:schemeClr val="bg1"/>
                </a:solidFill>
                <a:effectLst/>
                <a:latin typeface="Times New Roman" panose="02020603050405020304" pitchFamily="18" charset="0"/>
                <a:ea typeface="Times New Roman" panose="02020603050405020304" pitchFamily="18" charset="0"/>
              </a:rPr>
              <a:t>). CSR in India: CSR rules and CSR implementation. https://thecsruniverse.com/csr-in-india-csr-rules-and-csr-implementation-areas/</a:t>
            </a:r>
          </a:p>
          <a:p>
            <a:pPr marL="0" marR="0">
              <a:lnSpc>
                <a:spcPct val="150000"/>
              </a:lnSpc>
              <a:spcBef>
                <a:spcPts val="0"/>
              </a:spcBef>
              <a:spcAft>
                <a:spcPts val="0"/>
              </a:spcAft>
            </a:pPr>
            <a:r>
              <a:rPr lang="en-GB" sz="1400" b="1" dirty="0">
                <a:solidFill>
                  <a:schemeClr val="bg1"/>
                </a:solidFill>
                <a:effectLst/>
                <a:latin typeface="Times New Roman" panose="02020603050405020304" pitchFamily="18" charset="0"/>
                <a:ea typeface="Times New Roman" panose="02020603050405020304" pitchFamily="18" charset="0"/>
              </a:rPr>
              <a:t>View of AN ANALYSIS OF CORPORATE SOCIAL RESPONSIBILITY IN INDIA (no date). https://www.granthaalayahpublication.org/journals/granthaalayah/article/view/IJRG16_B05_81/2548.</a:t>
            </a:r>
          </a:p>
          <a:p>
            <a:pPr marL="0" marR="0">
              <a:lnSpc>
                <a:spcPct val="150000"/>
              </a:lnSpc>
              <a:spcBef>
                <a:spcPts val="0"/>
              </a:spcBef>
              <a:spcAft>
                <a:spcPts val="0"/>
              </a:spcAft>
            </a:pPr>
            <a:r>
              <a:rPr lang="en-GB" sz="1400" b="1" dirty="0">
                <a:solidFill>
                  <a:schemeClr val="bg1"/>
                </a:solidFill>
                <a:effectLst/>
                <a:latin typeface="Times New Roman" panose="02020603050405020304" pitchFamily="18" charset="0"/>
                <a:ea typeface="Times New Roman" panose="02020603050405020304" pitchFamily="18" charset="0"/>
              </a:rPr>
              <a:t>View of Corporate social responsibility: analysis of theories and models. (n.d.). https://journal.eu-jr.eu/social/article/view/1007/993</a:t>
            </a:r>
          </a:p>
          <a:p>
            <a:pPr marL="0" marR="0">
              <a:lnSpc>
                <a:spcPct val="150000"/>
              </a:lnSpc>
              <a:spcBef>
                <a:spcPts val="0"/>
              </a:spcBef>
              <a:spcAft>
                <a:spcPts val="0"/>
              </a:spcAft>
            </a:pPr>
            <a:r>
              <a:rPr lang="en-GB" sz="1400" b="1" dirty="0">
                <a:solidFill>
                  <a:schemeClr val="bg1"/>
                </a:solidFill>
                <a:effectLst/>
                <a:latin typeface="Times New Roman" panose="02020603050405020304" pitchFamily="18" charset="0"/>
                <a:ea typeface="Times New Roman" panose="02020603050405020304" pitchFamily="18" charset="0"/>
              </a:rPr>
              <a:t>Volkova, O. (2022). The impact of corporate social responsibility on corporate financial performance: Evidence Russian and Dutch companies. Journal of Corporate Finance Research, 16(2), 15-31. https://dx.doi.org/10.2139/ssrn.3863541</a:t>
            </a:r>
          </a:p>
          <a:p>
            <a:pPr marL="0" marR="0">
              <a:lnSpc>
                <a:spcPct val="150000"/>
              </a:lnSpc>
              <a:spcBef>
                <a:spcPts val="0"/>
              </a:spcBef>
              <a:spcAft>
                <a:spcPts val="0"/>
              </a:spcAft>
            </a:pPr>
            <a:endParaRPr lang="en-GB" sz="1400" b="1"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657797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397"/>
        <p:cNvGrpSpPr/>
        <p:nvPr/>
      </p:nvGrpSpPr>
      <p:grpSpPr>
        <a:xfrm>
          <a:off x="0" y="0"/>
          <a:ext cx="0" cy="0"/>
          <a:chOff x="0" y="0"/>
          <a:chExt cx="0" cy="0"/>
        </a:xfrm>
      </p:grpSpPr>
      <p:sp>
        <p:nvSpPr>
          <p:cNvPr id="1398" name="Google Shape;1398;p77"/>
          <p:cNvSpPr txBox="1">
            <a:spLocks noGrp="1"/>
          </p:cNvSpPr>
          <p:nvPr>
            <p:ph type="title"/>
          </p:nvPr>
        </p:nvSpPr>
        <p:spPr>
          <a:xfrm>
            <a:off x="1426500" y="1877646"/>
            <a:ext cx="5829227" cy="1757652"/>
          </a:xfrm>
          <a:prstGeom prst="rect">
            <a:avLst/>
          </a:prstGeom>
        </p:spPr>
        <p:txBody>
          <a:bodyPr spcFirstLastPara="1" wrap="square" lIns="91425" tIns="0" rIns="91425" bIns="91425" anchor="t" anchorCtr="0">
            <a:noAutofit/>
          </a:bodyPr>
          <a:lstStyle/>
          <a:p>
            <a:pPr marL="0" lvl="0" indent="0" algn="ctr" rtl="0">
              <a:spcBef>
                <a:spcPts val="0"/>
              </a:spcBef>
              <a:spcAft>
                <a:spcPts val="0"/>
              </a:spcAft>
              <a:buNone/>
            </a:pPr>
            <a:r>
              <a:rPr lang="en" sz="4800" dirty="0"/>
              <a:t>THANK YOU !</a:t>
            </a:r>
            <a:endParaRPr sz="4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92" name="Google Shape;392;p47"/>
          <p:cNvSpPr txBox="1">
            <a:spLocks noGrp="1"/>
          </p:cNvSpPr>
          <p:nvPr>
            <p:ph type="title"/>
          </p:nvPr>
        </p:nvSpPr>
        <p:spPr>
          <a:xfrm>
            <a:off x="1710900" y="1245096"/>
            <a:ext cx="5722200" cy="552600"/>
          </a:xfrm>
          <a:prstGeom prst="rect">
            <a:avLst/>
          </a:prstGeom>
        </p:spPr>
        <p:txBody>
          <a:bodyPr spcFirstLastPara="1" wrap="square" lIns="91425" tIns="0" rIns="91425" bIns="91425" anchor="t" anchorCtr="0">
            <a:noAutofit/>
          </a:bodyPr>
          <a:lstStyle/>
          <a:p>
            <a:pPr marL="0" lvl="0" indent="0" algn="ctr" rtl="0">
              <a:spcBef>
                <a:spcPts val="0"/>
              </a:spcBef>
              <a:spcAft>
                <a:spcPts val="0"/>
              </a:spcAft>
              <a:buNone/>
            </a:pPr>
            <a:r>
              <a:rPr lang="en" sz="4000" dirty="0"/>
              <a:t>INTRODUCTION</a:t>
            </a:r>
            <a:endParaRPr sz="4000" dirty="0"/>
          </a:p>
        </p:txBody>
      </p:sp>
      <p:sp>
        <p:nvSpPr>
          <p:cNvPr id="393" name="Google Shape;393;p47"/>
          <p:cNvSpPr txBox="1">
            <a:spLocks noGrp="1"/>
          </p:cNvSpPr>
          <p:nvPr>
            <p:ph type="subTitle" idx="1"/>
          </p:nvPr>
        </p:nvSpPr>
        <p:spPr>
          <a:xfrm>
            <a:off x="486490" y="1472675"/>
            <a:ext cx="7923351" cy="2797246"/>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pPr>
            <a:endParaRPr lang="en-US" sz="1400" dirty="0"/>
          </a:p>
          <a:p>
            <a:pPr marL="0" indent="0">
              <a:buSzPts val="1100"/>
            </a:pPr>
            <a:endParaRPr lang="en-US" dirty="0"/>
          </a:p>
          <a:p>
            <a:pPr marL="0" indent="0" algn="l">
              <a:buSzPts val="1100"/>
            </a:pPr>
            <a:r>
              <a:rPr lang="en-GB" sz="1800" kern="0" dirty="0">
                <a:effectLst/>
                <a:latin typeface="Times New Roman" panose="02020603050405020304" pitchFamily="18" charset="0"/>
                <a:ea typeface="Times New Roman" panose="02020603050405020304" pitchFamily="18" charset="0"/>
              </a:rPr>
              <a:t>Corporate Social Responsibility (CSR) describes a business practice that integrates environmental and social concerns into an organization's operations and interactions with its stakeholders (Feng et al., 2021; Costa &amp; Fonseca, 2022; </a:t>
            </a:r>
            <a:r>
              <a:rPr lang="en-GB" sz="1800" kern="0" dirty="0" err="1">
                <a:effectLst/>
                <a:latin typeface="Times New Roman" panose="02020603050405020304" pitchFamily="18" charset="0"/>
                <a:ea typeface="Times New Roman" panose="02020603050405020304" pitchFamily="18" charset="0"/>
              </a:rPr>
              <a:t>Majer</a:t>
            </a:r>
            <a:r>
              <a:rPr lang="en-GB" sz="1800" kern="0" dirty="0">
                <a:effectLst/>
                <a:latin typeface="Times New Roman" panose="02020603050405020304" pitchFamily="18" charset="0"/>
                <a:ea typeface="Times New Roman" panose="02020603050405020304" pitchFamily="18" charset="0"/>
              </a:rPr>
              <a:t>, 2019). </a:t>
            </a:r>
          </a:p>
          <a:p>
            <a:pPr marL="0" indent="0" algn="l">
              <a:buSzPts val="1100"/>
            </a:pPr>
            <a:endParaRPr lang="en-GB" sz="1800" kern="0" dirty="0">
              <a:latin typeface="Times New Roman" panose="02020603050405020304" pitchFamily="18" charset="0"/>
              <a:ea typeface="Times New Roman" panose="02020603050405020304" pitchFamily="18" charset="0"/>
            </a:endParaRPr>
          </a:p>
          <a:p>
            <a:pPr marL="0" indent="0" algn="l">
              <a:buSzPts val="1100"/>
            </a:pPr>
            <a:r>
              <a:rPr lang="en-GB" sz="1800" kern="0" dirty="0">
                <a:effectLst/>
                <a:latin typeface="Times New Roman" panose="02020603050405020304" pitchFamily="18" charset="0"/>
                <a:ea typeface="Times New Roman" panose="02020603050405020304" pitchFamily="18" charset="0"/>
              </a:rPr>
              <a:t>The concept of corporate social responsibility (CSR) and regulations in India</a:t>
            </a:r>
            <a:r>
              <a:rPr lang="en-GB" sz="1800" dirty="0">
                <a:effectLst/>
                <a:latin typeface="Times New Roman" panose="02020603050405020304" pitchFamily="18" charset="0"/>
                <a:ea typeface="Times New Roman" panose="02020603050405020304" pitchFamily="18" charset="0"/>
              </a:rPr>
              <a:t>. </a:t>
            </a:r>
          </a:p>
          <a:p>
            <a:pPr marL="0" indent="0" algn="l">
              <a:buSzPts val="1100"/>
            </a:pPr>
            <a:endParaRPr lang="en-GB" sz="1800" dirty="0">
              <a:effectLst/>
              <a:latin typeface="Times New Roman" panose="02020603050405020304" pitchFamily="18" charset="0"/>
              <a:ea typeface="Times New Roman" panose="02020603050405020304" pitchFamily="18" charset="0"/>
            </a:endParaRPr>
          </a:p>
          <a:p>
            <a:pPr marL="0" indent="0" algn="l">
              <a:buSzPts val="1100"/>
            </a:pPr>
            <a:r>
              <a:rPr lang="en-GB" sz="1800" dirty="0">
                <a:effectLst/>
                <a:latin typeface="Times New Roman" panose="02020603050405020304" pitchFamily="18" charset="0"/>
                <a:ea typeface="Times New Roman" panose="02020603050405020304" pitchFamily="18" charset="0"/>
              </a:rPr>
              <a:t>Evaluate the influence of CSR on TCS's financial performance based on PROFIT AFTER TAX, RETURN ON EQUITY, and RETURN ON ASSET.</a:t>
            </a:r>
            <a:endParaRPr lang="en-US" dirty="0"/>
          </a:p>
          <a:p>
            <a:pPr marL="285750" lvl="0" indent="-285750" algn="ctr" rtl="0">
              <a:spcBef>
                <a:spcPts val="0"/>
              </a:spcBef>
              <a:spcAft>
                <a:spcPts val="0"/>
              </a:spcAft>
              <a:buClr>
                <a:schemeClr val="dk1"/>
              </a:buClr>
              <a:buSzPts val="1100"/>
              <a:buFont typeface="Arial" panose="020B0604020202020204" pitchFamily="34" charset="0"/>
              <a:buChar char="•"/>
            </a:pPr>
            <a:endParaRPr lang="en-US" dirty="0"/>
          </a:p>
          <a:p>
            <a:pPr marL="285750" lvl="0" indent="-285750" algn="ctr" rtl="0">
              <a:spcBef>
                <a:spcPts val="0"/>
              </a:spcBef>
              <a:spcAft>
                <a:spcPts val="0"/>
              </a:spcAft>
              <a:buClr>
                <a:schemeClr val="dk1"/>
              </a:buClr>
              <a:buSzPts val="1100"/>
              <a:buFont typeface="Arial" panose="020B0604020202020204" pitchFamily="34" charset="0"/>
              <a:buChar char="•"/>
            </a:pP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93" name="Google Shape;393;p47"/>
          <p:cNvSpPr txBox="1">
            <a:spLocks noGrp="1"/>
          </p:cNvSpPr>
          <p:nvPr>
            <p:ph type="subTitle" idx="1"/>
          </p:nvPr>
        </p:nvSpPr>
        <p:spPr>
          <a:xfrm>
            <a:off x="486490" y="383720"/>
            <a:ext cx="3824253" cy="4523015"/>
          </a:xfrm>
          <a:prstGeom prst="rect">
            <a:avLst/>
          </a:prstGeom>
        </p:spPr>
        <p:txBody>
          <a:bodyPr spcFirstLastPara="1" wrap="square" lIns="91425" tIns="91425" rIns="91425" bIns="91425" anchor="t" anchorCtr="0">
            <a:noAutofit/>
          </a:bodyPr>
          <a:lstStyle/>
          <a:p>
            <a:pPr marL="0" indent="0" algn="just">
              <a:buSzPts val="1100"/>
            </a:pPr>
            <a:r>
              <a:rPr lang="en-GB" kern="0" dirty="0">
                <a:effectLst/>
                <a:latin typeface="Times New Roman" panose="02020603050405020304" pitchFamily="18" charset="0"/>
                <a:ea typeface="Times New Roman" panose="02020603050405020304" pitchFamily="18" charset="0"/>
              </a:rPr>
              <a:t>Tata Consultant Services, abbreviated as TCS, is one company that provides IT and consultancy services (TCS, </a:t>
            </a:r>
            <a:r>
              <a:rPr lang="en-GB" kern="0" dirty="0" err="1">
                <a:effectLst/>
                <a:latin typeface="Times New Roman" panose="02020603050405020304" pitchFamily="18" charset="0"/>
                <a:ea typeface="Times New Roman" panose="02020603050405020304" pitchFamily="18" charset="0"/>
              </a:rPr>
              <a:t>n.d</a:t>
            </a:r>
            <a:r>
              <a:rPr lang="en-GB" kern="0" dirty="0">
                <a:effectLst/>
                <a:latin typeface="Times New Roman" panose="02020603050405020304" pitchFamily="18" charset="0"/>
                <a:ea typeface="Times New Roman" panose="02020603050405020304" pitchFamily="18" charset="0"/>
              </a:rPr>
              <a:t>). The company is headquartered in Mumbi, India. It was formed as part of the Tata Group in 1968 (Tata, </a:t>
            </a:r>
            <a:r>
              <a:rPr lang="en-GB" kern="0" dirty="0" err="1">
                <a:effectLst/>
                <a:latin typeface="Times New Roman" panose="02020603050405020304" pitchFamily="18" charset="0"/>
                <a:ea typeface="Times New Roman" panose="02020603050405020304" pitchFamily="18" charset="0"/>
              </a:rPr>
              <a:t>n.d</a:t>
            </a:r>
            <a:r>
              <a:rPr lang="en-GB" kern="0" dirty="0">
                <a:effectLst/>
                <a:latin typeface="Times New Roman" panose="02020603050405020304" pitchFamily="18" charset="0"/>
                <a:ea typeface="Times New Roman" panose="02020603050405020304" pitchFamily="18" charset="0"/>
              </a:rPr>
              <a:t>). Tata Group presides itself as one of India's largest and oldest conglomerates. TCS is available in forty-six countries and provides industry services to customers (TCS, </a:t>
            </a:r>
            <a:r>
              <a:rPr lang="en-GB" kern="0" dirty="0" err="1">
                <a:effectLst/>
                <a:latin typeface="Times New Roman" panose="02020603050405020304" pitchFamily="18" charset="0"/>
                <a:ea typeface="Times New Roman" panose="02020603050405020304" pitchFamily="18" charset="0"/>
              </a:rPr>
              <a:t>n.d</a:t>
            </a:r>
            <a:r>
              <a:rPr lang="en-GB" kern="0" dirty="0">
                <a:effectLst/>
                <a:latin typeface="Times New Roman" panose="02020603050405020304" pitchFamily="18" charset="0"/>
                <a:ea typeface="Times New Roman" panose="02020603050405020304" pitchFamily="18" charset="0"/>
              </a:rPr>
              <a:t>). The company offers IT services such as cybersecurity, cloud services, system integration, software development, etc. It provides consulting services to assist businesses in enhancing efficiency, rationalizing operations, and implementing digital transformation strategies (Tata, </a:t>
            </a:r>
            <a:r>
              <a:rPr lang="en-GB" kern="0" dirty="0" err="1">
                <a:effectLst/>
                <a:latin typeface="Times New Roman" panose="02020603050405020304" pitchFamily="18" charset="0"/>
                <a:ea typeface="Times New Roman" panose="02020603050405020304" pitchFamily="18" charset="0"/>
              </a:rPr>
              <a:t>n.d</a:t>
            </a:r>
            <a:r>
              <a:rPr lang="en-GB" kern="0" dirty="0">
                <a:effectLst/>
                <a:latin typeface="Times New Roman" panose="02020603050405020304" pitchFamily="18" charset="0"/>
                <a:ea typeface="Times New Roman" panose="02020603050405020304" pitchFamily="18" charset="0"/>
              </a:rPr>
              <a:t>).</a:t>
            </a:r>
            <a:endParaRPr dirty="0"/>
          </a:p>
        </p:txBody>
      </p:sp>
      <p:pic>
        <p:nvPicPr>
          <p:cNvPr id="1028" name="Picture 4" descr="Can Section 8 Company Do Business?">
            <a:extLst>
              <a:ext uri="{FF2B5EF4-FFF2-40B4-BE49-F238E27FC236}">
                <a16:creationId xmlns:a16="http://schemas.microsoft.com/office/drawing/2014/main" id="{E425EB52-4454-1A11-7BED-B4CA564BF8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5864" y="849085"/>
            <a:ext cx="4678136" cy="273503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702F6BAA-A7BB-71F1-C4C2-AAC2DFD431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490" y="21545"/>
            <a:ext cx="1244858" cy="500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3420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9" name="Google Shape;399;p48"/>
          <p:cNvSpPr txBox="1">
            <a:spLocks noGrp="1"/>
          </p:cNvSpPr>
          <p:nvPr>
            <p:ph type="title"/>
          </p:nvPr>
        </p:nvSpPr>
        <p:spPr>
          <a:xfrm>
            <a:off x="790240" y="1049857"/>
            <a:ext cx="7528569" cy="869614"/>
          </a:xfrm>
          <a:prstGeom prst="rect">
            <a:avLst/>
          </a:prstGeom>
        </p:spPr>
        <p:txBody>
          <a:bodyPr spcFirstLastPara="1" wrap="square" lIns="91425" tIns="0" rIns="91425" bIns="91425" anchor="t" anchorCtr="0">
            <a:noAutofit/>
          </a:bodyPr>
          <a:lstStyle/>
          <a:p>
            <a:pPr marL="0" lvl="0" indent="0" algn="ctr" rtl="0">
              <a:spcBef>
                <a:spcPts val="0"/>
              </a:spcBef>
              <a:spcAft>
                <a:spcPts val="1200"/>
              </a:spcAft>
              <a:buClr>
                <a:schemeClr val="dk1"/>
              </a:buClr>
              <a:buSzPts val="1100"/>
              <a:buFont typeface="Arial"/>
              <a:buNone/>
            </a:pPr>
            <a:r>
              <a:rPr lang="en" sz="4400" dirty="0"/>
              <a:t>OBJECTIVES</a:t>
            </a:r>
            <a:endParaRPr sz="4400" dirty="0"/>
          </a:p>
        </p:txBody>
      </p:sp>
      <p:sp>
        <p:nvSpPr>
          <p:cNvPr id="400" name="Google Shape;400;p48"/>
          <p:cNvSpPr txBox="1">
            <a:spLocks noGrp="1"/>
          </p:cNvSpPr>
          <p:nvPr>
            <p:ph type="subTitle" idx="1"/>
          </p:nvPr>
        </p:nvSpPr>
        <p:spPr>
          <a:xfrm>
            <a:off x="705301" y="1919471"/>
            <a:ext cx="7648459" cy="2671299"/>
          </a:xfrm>
          <a:prstGeom prst="rect">
            <a:avLst/>
          </a:prstGeom>
        </p:spPr>
        <p:txBody>
          <a:bodyPr spcFirstLastPara="1" wrap="square" lIns="91425" tIns="0" rIns="91425" bIns="91425" anchor="t" anchorCtr="0">
            <a:noAutofit/>
          </a:bodyPr>
          <a:lstStyle/>
          <a:p>
            <a:pPr marL="285750" marR="0" lvl="0" indent="-285750">
              <a:spcBef>
                <a:spcPts val="0"/>
              </a:spcBef>
              <a:spcAft>
                <a:spcPts val="0"/>
              </a:spcAft>
              <a:buSzPts val="1200"/>
              <a:buFont typeface="Wingdings" panose="05000000000000000000" pitchFamily="2" charset="2"/>
              <a:buChar char="q"/>
            </a:pPr>
            <a:r>
              <a:rPr lang="en-GB" sz="1800" dirty="0">
                <a:effectLst/>
                <a:latin typeface="Times New Roman" panose="02020603050405020304" pitchFamily="18" charset="0"/>
                <a:ea typeface="Times New Roman" panose="02020603050405020304" pitchFamily="18" charset="0"/>
              </a:rPr>
              <a:t>To research the corporate social responsibility (CSR) regulations in India</a:t>
            </a:r>
          </a:p>
          <a:p>
            <a:pPr marL="0" marR="0" lvl="0" indent="0">
              <a:spcBef>
                <a:spcPts val="0"/>
              </a:spcBef>
              <a:spcAft>
                <a:spcPts val="0"/>
              </a:spcAft>
              <a:buSzPts val="1200"/>
            </a:pPr>
            <a:endParaRPr lang="en-GB" sz="1800" dirty="0">
              <a:effectLst/>
              <a:latin typeface="Times New Roman" panose="02020603050405020304" pitchFamily="18" charset="0"/>
              <a:ea typeface="Times New Roman" panose="02020603050405020304" pitchFamily="18" charset="0"/>
            </a:endParaRPr>
          </a:p>
          <a:p>
            <a:pPr marL="285750" marR="0" lvl="0" indent="-285750">
              <a:spcBef>
                <a:spcPts val="0"/>
              </a:spcBef>
              <a:spcAft>
                <a:spcPts val="0"/>
              </a:spcAft>
              <a:buSzPts val="1200"/>
              <a:buFont typeface="Wingdings" panose="05000000000000000000" pitchFamily="2" charset="2"/>
              <a:buChar char="q"/>
            </a:pPr>
            <a:r>
              <a:rPr lang="en-GB" sz="1800" dirty="0">
                <a:effectLst/>
                <a:latin typeface="Times New Roman" panose="02020603050405020304" pitchFamily="18" charset="0"/>
                <a:ea typeface="Times New Roman" panose="02020603050405020304" pitchFamily="18" charset="0"/>
              </a:rPr>
              <a:t> Understand TCS's corporate social responsibility concept comprehensively and examine diverse CSR initiatives undertaken by TCS.</a:t>
            </a:r>
          </a:p>
          <a:p>
            <a:pPr marL="0" marR="0" lvl="0" indent="0">
              <a:spcBef>
                <a:spcPts val="0"/>
              </a:spcBef>
              <a:spcAft>
                <a:spcPts val="0"/>
              </a:spcAft>
              <a:buSzPts val="1200"/>
            </a:pPr>
            <a:endParaRPr lang="en-GB" sz="1800" dirty="0">
              <a:effectLst/>
              <a:latin typeface="Times New Roman" panose="02020603050405020304" pitchFamily="18" charset="0"/>
              <a:ea typeface="Times New Roman" panose="02020603050405020304" pitchFamily="18" charset="0"/>
            </a:endParaRPr>
          </a:p>
          <a:p>
            <a:pPr marL="285750" marR="0" lvl="0" indent="-285750">
              <a:spcBef>
                <a:spcPts val="0"/>
              </a:spcBef>
              <a:spcAft>
                <a:spcPts val="0"/>
              </a:spcAft>
              <a:buSzPts val="1200"/>
              <a:buFont typeface="Wingdings" panose="05000000000000000000" pitchFamily="2" charset="2"/>
              <a:buChar char="q"/>
            </a:pPr>
            <a:r>
              <a:rPr lang="en-GB" sz="1800" dirty="0">
                <a:effectLst/>
                <a:latin typeface="Times New Roman" panose="02020603050405020304" pitchFamily="18" charset="0"/>
                <a:ea typeface="Times New Roman" panose="02020603050405020304" pitchFamily="18" charset="0"/>
              </a:rPr>
              <a:t>Evaluate the influence of CSR on TCS's financial performance.</a:t>
            </a:r>
          </a:p>
          <a:p>
            <a:pPr marL="0" lvl="0" indent="0" rtl="0">
              <a:spcBef>
                <a:spcPts val="0"/>
              </a:spcBef>
              <a:spcAft>
                <a:spcPts val="1600"/>
              </a:spcAft>
              <a:buClr>
                <a:schemeClr val="dk1"/>
              </a:buClr>
              <a:buSzPts val="1100"/>
            </a:pPr>
            <a:endParaRPr dirty="0"/>
          </a:p>
        </p:txBody>
      </p:sp>
      <p:cxnSp>
        <p:nvCxnSpPr>
          <p:cNvPr id="402" name="Google Shape;402;p48"/>
          <p:cNvCxnSpPr/>
          <p:nvPr/>
        </p:nvCxnSpPr>
        <p:spPr>
          <a:xfrm rot="10800000">
            <a:off x="0" y="552725"/>
            <a:ext cx="9235200" cy="0"/>
          </a:xfrm>
          <a:prstGeom prst="straightConnector1">
            <a:avLst/>
          </a:prstGeom>
          <a:noFill/>
          <a:ln w="9525" cap="flat" cmpd="sng">
            <a:solidFill>
              <a:schemeClr val="lt2"/>
            </a:solidFill>
            <a:prstDash val="solid"/>
            <a:round/>
            <a:headEnd type="none" w="med" len="med"/>
            <a:tailEnd type="none" w="med" len="med"/>
          </a:ln>
        </p:spPr>
      </p:cxnSp>
      <p:sp>
        <p:nvSpPr>
          <p:cNvPr id="404" name="Google Shape;404;p48"/>
          <p:cNvSpPr txBox="1"/>
          <p:nvPr/>
        </p:nvSpPr>
        <p:spPr>
          <a:xfrm>
            <a:off x="705301" y="115327"/>
            <a:ext cx="2525700" cy="2916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200"/>
              </a:spcAft>
              <a:buClr>
                <a:schemeClr val="dk1"/>
              </a:buClr>
              <a:buSzPts val="1100"/>
              <a:buFont typeface="Arial"/>
              <a:buNone/>
            </a:pPr>
            <a:r>
              <a:rPr lang="en" sz="1000" dirty="0">
                <a:solidFill>
                  <a:schemeClr val="lt2"/>
                </a:solidFill>
                <a:latin typeface="Open Sans"/>
                <a:ea typeface="Open Sans"/>
                <a:cs typeface="Open Sans"/>
                <a:sym typeface="Open Sans"/>
              </a:rPr>
              <a:t>DIPLOMA THESIS</a:t>
            </a:r>
            <a:endParaRPr sz="1000" dirty="0">
              <a:solidFill>
                <a:schemeClr val="lt2"/>
              </a:solidFill>
              <a:latin typeface="Open Sans"/>
              <a:ea typeface="Open Sans"/>
              <a:cs typeface="Open Sans"/>
              <a:sym typeface="Open Sans"/>
            </a:endParaRPr>
          </a:p>
        </p:txBody>
      </p:sp>
      <p:cxnSp>
        <p:nvCxnSpPr>
          <p:cNvPr id="406" name="Google Shape;406;p48"/>
          <p:cNvCxnSpPr/>
          <p:nvPr/>
        </p:nvCxnSpPr>
        <p:spPr>
          <a:xfrm>
            <a:off x="4052100" y="1614625"/>
            <a:ext cx="1039800" cy="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9" name="Google Shape;399;p48"/>
          <p:cNvSpPr txBox="1">
            <a:spLocks noGrp="1"/>
          </p:cNvSpPr>
          <p:nvPr>
            <p:ph type="title"/>
          </p:nvPr>
        </p:nvSpPr>
        <p:spPr>
          <a:xfrm>
            <a:off x="790240" y="1049857"/>
            <a:ext cx="7528569" cy="869614"/>
          </a:xfrm>
          <a:prstGeom prst="rect">
            <a:avLst/>
          </a:prstGeom>
        </p:spPr>
        <p:txBody>
          <a:bodyPr spcFirstLastPara="1" wrap="square" lIns="91425" tIns="0" rIns="91425" bIns="91425" anchor="t" anchorCtr="0">
            <a:noAutofit/>
          </a:bodyPr>
          <a:lstStyle/>
          <a:p>
            <a:pPr marL="0" lvl="0" indent="0" algn="ctr" rtl="0">
              <a:spcBef>
                <a:spcPts val="0"/>
              </a:spcBef>
              <a:spcAft>
                <a:spcPts val="1200"/>
              </a:spcAft>
              <a:buClr>
                <a:schemeClr val="dk1"/>
              </a:buClr>
              <a:buSzPts val="1100"/>
              <a:buFont typeface="Arial"/>
              <a:buNone/>
            </a:pPr>
            <a:r>
              <a:rPr lang="en" sz="3200" dirty="0"/>
              <a:t>LITERATURE REVIEW</a:t>
            </a:r>
            <a:endParaRPr sz="3200" dirty="0"/>
          </a:p>
        </p:txBody>
      </p:sp>
      <p:sp>
        <p:nvSpPr>
          <p:cNvPr id="400" name="Google Shape;400;p48"/>
          <p:cNvSpPr txBox="1">
            <a:spLocks noGrp="1"/>
          </p:cNvSpPr>
          <p:nvPr>
            <p:ph type="subTitle" idx="1"/>
          </p:nvPr>
        </p:nvSpPr>
        <p:spPr>
          <a:xfrm>
            <a:off x="705301" y="1919472"/>
            <a:ext cx="7648459" cy="2105522"/>
          </a:xfrm>
          <a:prstGeom prst="rect">
            <a:avLst/>
          </a:prstGeom>
        </p:spPr>
        <p:txBody>
          <a:bodyPr spcFirstLastPara="1" wrap="square" lIns="91425" tIns="0" rIns="91425" bIns="91425" anchor="t" anchorCtr="0">
            <a:noAutofit/>
          </a:bodyPr>
          <a:lstStyle/>
          <a:p>
            <a:pPr marL="0" marR="0" lvl="0" indent="0">
              <a:spcBef>
                <a:spcPts val="0"/>
              </a:spcBef>
              <a:spcAft>
                <a:spcPts val="0"/>
              </a:spcAft>
              <a:buSzPts val="1200"/>
            </a:pPr>
            <a:r>
              <a:rPr lang="en-GB" sz="1800" dirty="0">
                <a:effectLst/>
                <a:latin typeface="Times New Roman" panose="02020603050405020304" pitchFamily="18" charset="0"/>
                <a:ea typeface="Times New Roman" panose="02020603050405020304" pitchFamily="18" charset="0"/>
              </a:rPr>
              <a:t>The literature review encompasses a selection of scholarly works from esteemed national and international journals, doctoral theses, reference books, and related sources. These sources collectively address a spectrum of topics within the realm of Corporate Social Responsibility (CSR), providing a robust foundation for the study's exploration of CSR regulations in India and the evaluation of TCS's CSR initiatives.</a:t>
            </a:r>
          </a:p>
          <a:p>
            <a:pPr marL="0" marR="0" lvl="0" indent="0">
              <a:spcBef>
                <a:spcPts val="0"/>
              </a:spcBef>
              <a:spcAft>
                <a:spcPts val="0"/>
              </a:spcAft>
              <a:buSzPts val="1200"/>
            </a:pPr>
            <a:endParaRPr lang="en-GB" sz="1800" dirty="0">
              <a:effectLst/>
              <a:latin typeface="Times New Roman" panose="02020603050405020304" pitchFamily="18" charset="0"/>
              <a:ea typeface="Times New Roman" panose="02020603050405020304" pitchFamily="18" charset="0"/>
            </a:endParaRPr>
          </a:p>
          <a:p>
            <a:pPr marL="0" lvl="0" indent="0" rtl="0">
              <a:spcBef>
                <a:spcPts val="0"/>
              </a:spcBef>
              <a:spcAft>
                <a:spcPts val="1600"/>
              </a:spcAft>
              <a:buClr>
                <a:schemeClr val="dk1"/>
              </a:buClr>
              <a:buSzPts val="1100"/>
            </a:pPr>
            <a:endParaRPr dirty="0"/>
          </a:p>
        </p:txBody>
      </p:sp>
      <p:cxnSp>
        <p:nvCxnSpPr>
          <p:cNvPr id="402" name="Google Shape;402;p48"/>
          <p:cNvCxnSpPr/>
          <p:nvPr/>
        </p:nvCxnSpPr>
        <p:spPr>
          <a:xfrm rot="10800000">
            <a:off x="0" y="552725"/>
            <a:ext cx="9235200" cy="0"/>
          </a:xfrm>
          <a:prstGeom prst="straightConnector1">
            <a:avLst/>
          </a:prstGeom>
          <a:noFill/>
          <a:ln w="9525" cap="flat" cmpd="sng">
            <a:solidFill>
              <a:schemeClr val="lt2"/>
            </a:solidFill>
            <a:prstDash val="solid"/>
            <a:round/>
            <a:headEnd type="none" w="med" len="med"/>
            <a:tailEnd type="none" w="med" len="med"/>
          </a:ln>
        </p:spPr>
      </p:cxnSp>
      <p:sp>
        <p:nvSpPr>
          <p:cNvPr id="404" name="Google Shape;404;p48"/>
          <p:cNvSpPr txBox="1"/>
          <p:nvPr/>
        </p:nvSpPr>
        <p:spPr>
          <a:xfrm>
            <a:off x="705301" y="115327"/>
            <a:ext cx="2525700" cy="2916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200"/>
              </a:spcAft>
              <a:buClr>
                <a:schemeClr val="dk1"/>
              </a:buClr>
              <a:buSzPts val="1100"/>
              <a:buFont typeface="Arial"/>
              <a:buNone/>
            </a:pPr>
            <a:r>
              <a:rPr lang="en" sz="1000" dirty="0">
                <a:solidFill>
                  <a:schemeClr val="lt2"/>
                </a:solidFill>
                <a:latin typeface="Open Sans"/>
                <a:ea typeface="Open Sans"/>
                <a:cs typeface="Open Sans"/>
                <a:sym typeface="Open Sans"/>
              </a:rPr>
              <a:t>DIPLOMA THESIS</a:t>
            </a:r>
            <a:endParaRPr sz="1000" dirty="0">
              <a:solidFill>
                <a:schemeClr val="lt2"/>
              </a:solidFill>
              <a:latin typeface="Open Sans"/>
              <a:ea typeface="Open Sans"/>
              <a:cs typeface="Open Sans"/>
              <a:sym typeface="Open Sans"/>
            </a:endParaRPr>
          </a:p>
        </p:txBody>
      </p:sp>
      <p:cxnSp>
        <p:nvCxnSpPr>
          <p:cNvPr id="406" name="Google Shape;406;p48"/>
          <p:cNvCxnSpPr/>
          <p:nvPr/>
        </p:nvCxnSpPr>
        <p:spPr>
          <a:xfrm>
            <a:off x="4052100" y="1614625"/>
            <a:ext cx="1039800" cy="0"/>
          </a:xfrm>
          <a:prstGeom prst="straightConnector1">
            <a:avLst/>
          </a:prstGeom>
          <a:noFill/>
          <a:ln w="9525" cap="flat" cmpd="sng">
            <a:solidFill>
              <a:schemeClr val="lt1"/>
            </a:solidFill>
            <a:prstDash val="solid"/>
            <a:round/>
            <a:headEnd type="none" w="med" len="med"/>
            <a:tailEnd type="none" w="med" len="med"/>
          </a:ln>
        </p:spPr>
      </p:cxnSp>
    </p:spTree>
    <p:extLst>
      <p:ext uri="{BB962C8B-B14F-4D97-AF65-F5344CB8AC3E}">
        <p14:creationId xmlns:p14="http://schemas.microsoft.com/office/powerpoint/2010/main" val="34664077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91"/>
        <p:cNvGrpSpPr/>
        <p:nvPr/>
      </p:nvGrpSpPr>
      <p:grpSpPr>
        <a:xfrm>
          <a:off x="0" y="0"/>
          <a:ext cx="0" cy="0"/>
          <a:chOff x="0" y="0"/>
          <a:chExt cx="0" cy="0"/>
        </a:xfrm>
      </p:grpSpPr>
      <p:cxnSp>
        <p:nvCxnSpPr>
          <p:cNvPr id="803" name="Google Shape;803;p67"/>
          <p:cNvCxnSpPr>
            <a:cxnSpLocks/>
          </p:cNvCxnSpPr>
          <p:nvPr/>
        </p:nvCxnSpPr>
        <p:spPr>
          <a:xfrm>
            <a:off x="386100" y="1056956"/>
            <a:ext cx="8371800" cy="0"/>
          </a:xfrm>
          <a:prstGeom prst="straightConnector1">
            <a:avLst/>
          </a:prstGeom>
          <a:noFill/>
          <a:ln w="9525" cap="flat" cmpd="sng">
            <a:solidFill>
              <a:schemeClr val="lt1"/>
            </a:solidFill>
            <a:prstDash val="solid"/>
            <a:round/>
            <a:headEnd type="none" w="med" len="med"/>
            <a:tailEnd type="none" w="med" len="med"/>
          </a:ln>
        </p:spPr>
      </p:cxnSp>
      <p:sp>
        <p:nvSpPr>
          <p:cNvPr id="2" name="Google Shape;399;p48">
            <a:extLst>
              <a:ext uri="{FF2B5EF4-FFF2-40B4-BE49-F238E27FC236}">
                <a16:creationId xmlns:a16="http://schemas.microsoft.com/office/drawing/2014/main" id="{66157A04-20CF-7727-D7A2-1AB4A52AD5E3}"/>
              </a:ext>
            </a:extLst>
          </p:cNvPr>
          <p:cNvSpPr txBox="1">
            <a:spLocks noGrp="1"/>
          </p:cNvSpPr>
          <p:nvPr>
            <p:ph type="title"/>
          </p:nvPr>
        </p:nvSpPr>
        <p:spPr>
          <a:xfrm>
            <a:off x="750692" y="516947"/>
            <a:ext cx="7528569" cy="869614"/>
          </a:xfrm>
          <a:prstGeom prst="rect">
            <a:avLst/>
          </a:prstGeom>
        </p:spPr>
        <p:txBody>
          <a:bodyPr spcFirstLastPara="1" wrap="square" lIns="91425" tIns="0" rIns="91425" bIns="91425" anchor="t" anchorCtr="0">
            <a:noAutofit/>
          </a:bodyPr>
          <a:lstStyle/>
          <a:p>
            <a:pPr marL="0" lvl="0" indent="0" algn="ctr" rtl="0">
              <a:spcBef>
                <a:spcPts val="0"/>
              </a:spcBef>
              <a:spcAft>
                <a:spcPts val="1200"/>
              </a:spcAft>
              <a:buClr>
                <a:schemeClr val="dk1"/>
              </a:buClr>
              <a:buSzPts val="1100"/>
              <a:buFont typeface="Arial"/>
              <a:buNone/>
            </a:pPr>
            <a:r>
              <a:rPr lang="en" sz="3200" dirty="0"/>
              <a:t>RESEARCH QUESTIONS</a:t>
            </a:r>
            <a:endParaRPr sz="3200" dirty="0"/>
          </a:p>
        </p:txBody>
      </p:sp>
      <p:sp>
        <p:nvSpPr>
          <p:cNvPr id="4" name="Google Shape;400;p48">
            <a:extLst>
              <a:ext uri="{FF2B5EF4-FFF2-40B4-BE49-F238E27FC236}">
                <a16:creationId xmlns:a16="http://schemas.microsoft.com/office/drawing/2014/main" id="{7ED2F0ED-3814-116C-ED9D-B97EDCC4A9BC}"/>
              </a:ext>
            </a:extLst>
          </p:cNvPr>
          <p:cNvSpPr txBox="1">
            <a:spLocks/>
          </p:cNvSpPr>
          <p:nvPr/>
        </p:nvSpPr>
        <p:spPr>
          <a:xfrm>
            <a:off x="386100" y="1386561"/>
            <a:ext cx="8371799" cy="4932596"/>
          </a:xfrm>
          <a:prstGeom prst="rect">
            <a:avLst/>
          </a:prstGeom>
        </p:spPr>
        <p:txBody>
          <a:bodyPr spcFirstLastPara="1" wrap="square" lIns="91425" tIns="0"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marR="0" lvl="0" indent="-285750" algn="just">
              <a:lnSpc>
                <a:spcPct val="150000"/>
              </a:lnSpc>
              <a:spcBef>
                <a:spcPts val="0"/>
              </a:spcBef>
              <a:spcAft>
                <a:spcPts val="0"/>
              </a:spcAft>
              <a:buSzPts val="1200"/>
              <a:buFont typeface="Wingdings" panose="05000000000000000000" pitchFamily="2" charset="2"/>
              <a:buChar char="q"/>
            </a:pPr>
            <a:r>
              <a:rPr lang="en-GB" sz="1800" dirty="0">
                <a:solidFill>
                  <a:schemeClr val="accent2">
                    <a:lumMod val="20000"/>
                    <a:lumOff val="80000"/>
                  </a:schemeClr>
                </a:solidFill>
                <a:effectLst/>
                <a:latin typeface="Times New Roman" panose="02020603050405020304" pitchFamily="18" charset="0"/>
                <a:ea typeface="Times New Roman" panose="02020603050405020304" pitchFamily="18" charset="0"/>
              </a:rPr>
              <a:t>	What are the key components and compliance requirements of corporate social responsibility (CSR) regulations mandated for businesses in India?</a:t>
            </a:r>
          </a:p>
          <a:p>
            <a:pPr marL="285750" marR="0" lvl="0" indent="-285750" algn="just">
              <a:lnSpc>
                <a:spcPct val="150000"/>
              </a:lnSpc>
              <a:spcBef>
                <a:spcPts val="0"/>
              </a:spcBef>
              <a:spcAft>
                <a:spcPts val="0"/>
              </a:spcAft>
              <a:buSzPts val="1200"/>
              <a:buFont typeface="Wingdings" panose="05000000000000000000" pitchFamily="2" charset="2"/>
              <a:buChar char="q"/>
            </a:pPr>
            <a:endParaRPr lang="en-GB" sz="1800" dirty="0">
              <a:solidFill>
                <a:schemeClr val="accent2">
                  <a:lumMod val="20000"/>
                  <a:lumOff val="80000"/>
                </a:schemeClr>
              </a:solidFill>
              <a:latin typeface="Times New Roman" panose="02020603050405020304" pitchFamily="18" charset="0"/>
              <a:ea typeface="Times New Roman" panose="02020603050405020304" pitchFamily="18" charset="0"/>
            </a:endParaRPr>
          </a:p>
          <a:p>
            <a:pPr marL="285750" marR="0" lvl="0" indent="-285750" algn="just">
              <a:lnSpc>
                <a:spcPct val="150000"/>
              </a:lnSpc>
              <a:spcBef>
                <a:spcPts val="0"/>
              </a:spcBef>
              <a:spcAft>
                <a:spcPts val="0"/>
              </a:spcAft>
              <a:buSzPts val="1200"/>
              <a:buFont typeface="Wingdings" panose="05000000000000000000" pitchFamily="2" charset="2"/>
              <a:buChar char="q"/>
            </a:pPr>
            <a:r>
              <a:rPr lang="en-GB" sz="1800" dirty="0">
                <a:solidFill>
                  <a:schemeClr val="accent2">
                    <a:lumMod val="20000"/>
                    <a:lumOff val="80000"/>
                  </a:schemeClr>
                </a:solidFill>
                <a:effectLst/>
                <a:latin typeface="Times New Roman" panose="02020603050405020304" pitchFamily="18" charset="0"/>
                <a:ea typeface="Times New Roman" panose="02020603050405020304" pitchFamily="18" charset="0"/>
              </a:rPr>
              <a:t>How comprehensively is Tata Consultancy Services (TCS) conceptualizing and implementing its Corporate Social Responsibility (CSR) initiatives?</a:t>
            </a:r>
          </a:p>
          <a:p>
            <a:pPr marL="285750" marR="0" lvl="0" indent="-285750" algn="just">
              <a:lnSpc>
                <a:spcPct val="150000"/>
              </a:lnSpc>
              <a:spcBef>
                <a:spcPts val="0"/>
              </a:spcBef>
              <a:spcAft>
                <a:spcPts val="0"/>
              </a:spcAft>
              <a:buSzPts val="1200"/>
              <a:buFont typeface="Wingdings" panose="05000000000000000000" pitchFamily="2" charset="2"/>
              <a:buChar char="q"/>
            </a:pPr>
            <a:endParaRPr lang="en-GB" sz="1800" dirty="0">
              <a:solidFill>
                <a:schemeClr val="accent2">
                  <a:lumMod val="20000"/>
                  <a:lumOff val="80000"/>
                </a:schemeClr>
              </a:solidFill>
              <a:effectLst/>
              <a:latin typeface="Times New Roman" panose="02020603050405020304" pitchFamily="18" charset="0"/>
              <a:ea typeface="Times New Roman" panose="02020603050405020304" pitchFamily="18" charset="0"/>
            </a:endParaRPr>
          </a:p>
          <a:p>
            <a:pPr marL="285750" marR="0" lvl="0" indent="-285750" algn="just">
              <a:lnSpc>
                <a:spcPct val="150000"/>
              </a:lnSpc>
              <a:spcBef>
                <a:spcPts val="0"/>
              </a:spcBef>
              <a:spcAft>
                <a:spcPts val="0"/>
              </a:spcAft>
              <a:buSzPts val="1200"/>
              <a:buFont typeface="Wingdings" panose="05000000000000000000" pitchFamily="2" charset="2"/>
              <a:buChar char="q"/>
            </a:pPr>
            <a:r>
              <a:rPr lang="en-GB" sz="1800" dirty="0">
                <a:solidFill>
                  <a:schemeClr val="accent2">
                    <a:lumMod val="20000"/>
                    <a:lumOff val="80000"/>
                  </a:schemeClr>
                </a:solidFill>
                <a:effectLst/>
                <a:latin typeface="Times New Roman" panose="02020603050405020304" pitchFamily="18" charset="0"/>
                <a:ea typeface="Times New Roman" panose="02020603050405020304" pitchFamily="18" charset="0"/>
              </a:rPr>
              <a:t>   To what extent does CSR influence TCS's financial performance, particularly in terms of profit after tax, ROE AND ROA? Can a discernible relationship be established between CSR activities and financial outcomes for TCS?</a:t>
            </a:r>
          </a:p>
        </p:txBody>
      </p:sp>
    </p:spTree>
    <p:extLst>
      <p:ext uri="{BB962C8B-B14F-4D97-AF65-F5344CB8AC3E}">
        <p14:creationId xmlns:p14="http://schemas.microsoft.com/office/powerpoint/2010/main" val="2451473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85"/>
        <p:cNvGrpSpPr/>
        <p:nvPr/>
      </p:nvGrpSpPr>
      <p:grpSpPr>
        <a:xfrm>
          <a:off x="0" y="0"/>
          <a:ext cx="0" cy="0"/>
          <a:chOff x="0" y="0"/>
          <a:chExt cx="0" cy="0"/>
        </a:xfrm>
      </p:grpSpPr>
      <p:cxnSp>
        <p:nvCxnSpPr>
          <p:cNvPr id="997" name="Google Shape;997;p73"/>
          <p:cNvCxnSpPr/>
          <p:nvPr/>
        </p:nvCxnSpPr>
        <p:spPr>
          <a:xfrm>
            <a:off x="391100" y="1044600"/>
            <a:ext cx="8371800" cy="0"/>
          </a:xfrm>
          <a:prstGeom prst="straightConnector1">
            <a:avLst/>
          </a:prstGeom>
          <a:noFill/>
          <a:ln w="9525" cap="flat" cmpd="sng">
            <a:solidFill>
              <a:schemeClr val="lt1"/>
            </a:solidFill>
            <a:prstDash val="solid"/>
            <a:round/>
            <a:headEnd type="none" w="med" len="med"/>
            <a:tailEnd type="none" w="med" len="med"/>
          </a:ln>
        </p:spPr>
      </p:cxnSp>
      <p:sp>
        <p:nvSpPr>
          <p:cNvPr id="2" name="Google Shape;792;p67">
            <a:extLst>
              <a:ext uri="{FF2B5EF4-FFF2-40B4-BE49-F238E27FC236}">
                <a16:creationId xmlns:a16="http://schemas.microsoft.com/office/drawing/2014/main" id="{29714C6F-5D94-BDA7-404C-8956C37198C6}"/>
              </a:ext>
            </a:extLst>
          </p:cNvPr>
          <p:cNvSpPr txBox="1">
            <a:spLocks noGrp="1"/>
          </p:cNvSpPr>
          <p:nvPr>
            <p:ph type="title"/>
          </p:nvPr>
        </p:nvSpPr>
        <p:spPr>
          <a:xfrm>
            <a:off x="713250" y="542400"/>
            <a:ext cx="7717500" cy="502200"/>
          </a:xfrm>
          <a:prstGeom prst="rect">
            <a:avLst/>
          </a:prstGeom>
        </p:spPr>
        <p:txBody>
          <a:bodyPr spcFirstLastPara="1" wrap="square" lIns="91425" tIns="0" rIns="91425" bIns="91425" anchor="t" anchorCtr="0">
            <a:noAutofit/>
          </a:bodyPr>
          <a:lstStyle/>
          <a:p>
            <a:pPr marL="0" lvl="0" indent="0" algn="ctr" rtl="0">
              <a:spcBef>
                <a:spcPts val="0"/>
              </a:spcBef>
              <a:spcAft>
                <a:spcPts val="0"/>
              </a:spcAft>
              <a:buNone/>
            </a:pPr>
            <a:r>
              <a:rPr lang="en-US" dirty="0"/>
              <a:t>METHODOLOGY</a:t>
            </a:r>
            <a:endParaRPr dirty="0"/>
          </a:p>
        </p:txBody>
      </p:sp>
      <p:sp>
        <p:nvSpPr>
          <p:cNvPr id="3" name="Google Shape;400;p48">
            <a:extLst>
              <a:ext uri="{FF2B5EF4-FFF2-40B4-BE49-F238E27FC236}">
                <a16:creationId xmlns:a16="http://schemas.microsoft.com/office/drawing/2014/main" id="{08872ADD-5576-D59A-6BF4-B2DC0209DCD5}"/>
              </a:ext>
            </a:extLst>
          </p:cNvPr>
          <p:cNvSpPr txBox="1">
            <a:spLocks/>
          </p:cNvSpPr>
          <p:nvPr/>
        </p:nvSpPr>
        <p:spPr>
          <a:xfrm>
            <a:off x="569377" y="1546800"/>
            <a:ext cx="7605853" cy="2976151"/>
          </a:xfrm>
          <a:prstGeom prst="rect">
            <a:avLst/>
          </a:prstGeom>
        </p:spPr>
        <p:txBody>
          <a:bodyPr spcFirstLastPara="1" wrap="square" lIns="91425" tIns="0"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spcAft>
                <a:spcPts val="1600"/>
              </a:spcAft>
              <a:buClr>
                <a:schemeClr val="dk1"/>
              </a:buClr>
              <a:buSzPts val="1100"/>
            </a:pPr>
            <a:r>
              <a:rPr lang="en-GB" sz="2000" dirty="0">
                <a:solidFill>
                  <a:schemeClr val="accent2">
                    <a:lumMod val="20000"/>
                    <a:lumOff val="80000"/>
                  </a:schemeClr>
                </a:solidFill>
                <a:effectLst/>
                <a:latin typeface="Times New Roman" panose="02020603050405020304" pitchFamily="18" charset="0"/>
                <a:ea typeface="Times New Roman" panose="02020603050405020304" pitchFamily="18" charset="0"/>
              </a:rPr>
              <a:t>The thesis will have two parts. The first part will be theoretical, where we will investigate the key theoretical aspects related to corporate social responsibility. The second part is research design which is correlation quantitative to determine the association between the CSR initiatives, Indian CSR regulations, and financial performance indicators of TCS. This consists of research design, sampling and data collection techniques, and target population (TCS's financial report). Furthermore, it comprises sample size and data analysis approaches.</a:t>
            </a:r>
          </a:p>
          <a:p>
            <a:pPr algn="just">
              <a:spcAft>
                <a:spcPts val="1600"/>
              </a:spcAft>
              <a:buClr>
                <a:schemeClr val="dk1"/>
              </a:buClr>
              <a:buSzPts val="1100"/>
            </a:pPr>
            <a:r>
              <a:rPr lang="en-GB" sz="2000" b="1" dirty="0">
                <a:solidFill>
                  <a:schemeClr val="accent2">
                    <a:lumMod val="20000"/>
                    <a:lumOff val="80000"/>
                  </a:schemeClr>
                </a:solidFill>
                <a:latin typeface="Times New Roman" panose="02020603050405020304" pitchFamily="18" charset="0"/>
                <a:ea typeface="Times New Roman" panose="02020603050405020304" pitchFamily="18" charset="0"/>
              </a:rPr>
              <a:t>Research Time Frame: 2010 to 2022</a:t>
            </a:r>
            <a:endParaRPr lang="en-GB" sz="2000" b="1" dirty="0">
              <a:solidFill>
                <a:schemeClr val="accent2">
                  <a:lumMod val="20000"/>
                  <a:lumOff val="80000"/>
                </a:schemeClr>
              </a:solidFill>
              <a:effectLst/>
              <a:latin typeface="Times New Roman" panose="02020603050405020304" pitchFamily="18" charset="0"/>
              <a:ea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85"/>
        <p:cNvGrpSpPr/>
        <p:nvPr/>
      </p:nvGrpSpPr>
      <p:grpSpPr>
        <a:xfrm>
          <a:off x="0" y="0"/>
          <a:ext cx="0" cy="0"/>
          <a:chOff x="0" y="0"/>
          <a:chExt cx="0" cy="0"/>
        </a:xfrm>
      </p:grpSpPr>
      <p:cxnSp>
        <p:nvCxnSpPr>
          <p:cNvPr id="997" name="Google Shape;997;p73"/>
          <p:cNvCxnSpPr/>
          <p:nvPr/>
        </p:nvCxnSpPr>
        <p:spPr>
          <a:xfrm>
            <a:off x="391100" y="1044600"/>
            <a:ext cx="8371800" cy="0"/>
          </a:xfrm>
          <a:prstGeom prst="straightConnector1">
            <a:avLst/>
          </a:prstGeom>
          <a:noFill/>
          <a:ln w="9525" cap="flat" cmpd="sng">
            <a:solidFill>
              <a:schemeClr val="lt1"/>
            </a:solidFill>
            <a:prstDash val="solid"/>
            <a:round/>
            <a:headEnd type="none" w="med" len="med"/>
            <a:tailEnd type="none" w="med" len="med"/>
          </a:ln>
        </p:spPr>
      </p:cxnSp>
      <p:sp>
        <p:nvSpPr>
          <p:cNvPr id="2" name="Google Shape;792;p67">
            <a:extLst>
              <a:ext uri="{FF2B5EF4-FFF2-40B4-BE49-F238E27FC236}">
                <a16:creationId xmlns:a16="http://schemas.microsoft.com/office/drawing/2014/main" id="{29714C6F-5D94-BDA7-404C-8956C37198C6}"/>
              </a:ext>
            </a:extLst>
          </p:cNvPr>
          <p:cNvSpPr txBox="1">
            <a:spLocks noGrp="1"/>
          </p:cNvSpPr>
          <p:nvPr>
            <p:ph type="title"/>
          </p:nvPr>
        </p:nvSpPr>
        <p:spPr>
          <a:xfrm>
            <a:off x="713250" y="542400"/>
            <a:ext cx="7717500" cy="502200"/>
          </a:xfrm>
          <a:prstGeom prst="rect">
            <a:avLst/>
          </a:prstGeom>
        </p:spPr>
        <p:txBody>
          <a:bodyPr spcFirstLastPara="1" wrap="square" lIns="91425" tIns="0" rIns="91425" bIns="91425" anchor="t" anchorCtr="0">
            <a:noAutofit/>
          </a:bodyPr>
          <a:lstStyle/>
          <a:p>
            <a:pPr marL="0" lvl="0" indent="0" algn="ctr" rtl="0">
              <a:spcBef>
                <a:spcPts val="0"/>
              </a:spcBef>
              <a:spcAft>
                <a:spcPts val="0"/>
              </a:spcAft>
              <a:buNone/>
            </a:pPr>
            <a:r>
              <a:rPr lang="en-US" dirty="0"/>
              <a:t>METHODOLOGY</a:t>
            </a:r>
            <a:endParaRPr dirty="0"/>
          </a:p>
        </p:txBody>
      </p:sp>
      <p:sp>
        <p:nvSpPr>
          <p:cNvPr id="3" name="Google Shape;400;p48">
            <a:extLst>
              <a:ext uri="{FF2B5EF4-FFF2-40B4-BE49-F238E27FC236}">
                <a16:creationId xmlns:a16="http://schemas.microsoft.com/office/drawing/2014/main" id="{08872ADD-5576-D59A-6BF4-B2DC0209DCD5}"/>
              </a:ext>
            </a:extLst>
          </p:cNvPr>
          <p:cNvSpPr txBox="1">
            <a:spLocks/>
          </p:cNvSpPr>
          <p:nvPr/>
        </p:nvSpPr>
        <p:spPr>
          <a:xfrm>
            <a:off x="569377" y="1546800"/>
            <a:ext cx="7605853" cy="2976151"/>
          </a:xfrm>
          <a:prstGeom prst="rect">
            <a:avLst/>
          </a:prstGeom>
        </p:spPr>
        <p:txBody>
          <a:bodyPr spcFirstLastPara="1" wrap="square" lIns="91425" tIns="0"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spcAft>
                <a:spcPts val="1600"/>
              </a:spcAft>
              <a:buClr>
                <a:schemeClr val="dk1"/>
              </a:buClr>
              <a:buSzPts val="1100"/>
            </a:pPr>
            <a:r>
              <a:rPr lang="en-GB" sz="2000" dirty="0">
                <a:solidFill>
                  <a:schemeClr val="accent2">
                    <a:lumMod val="20000"/>
                    <a:lumOff val="80000"/>
                  </a:schemeClr>
                </a:solidFill>
                <a:effectLst/>
                <a:latin typeface="Times New Roman" panose="02020603050405020304" pitchFamily="18" charset="0"/>
                <a:ea typeface="Times New Roman" panose="02020603050405020304" pitchFamily="18" charset="0"/>
              </a:rPr>
              <a:t>The financial performance indicators were the dependent variables. On the other hand, CSR initiatives or CSR regulations adherence were the independent variables. The number of beneficiaries of the selected CSR initiatives (IMF and YEP) of TCS was used to measure CSR programs. Additionally, CSR regulations adherence was determined based on percentage according to their impacts in specific years. FP's two indicators (ROA and ROE) are presented in ratio forms, while PAT is in crores.</a:t>
            </a:r>
            <a:endParaRPr lang="en-GB" sz="2000" b="1" dirty="0">
              <a:solidFill>
                <a:schemeClr val="accent2">
                  <a:lumMod val="20000"/>
                  <a:lumOff val="80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5578656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18376</TotalTime>
  <Words>3390</Words>
  <Application>Microsoft Office PowerPoint</Application>
  <PresentationFormat>On-screen Show (16:9)</PresentationFormat>
  <Paragraphs>143</Paragraphs>
  <Slides>22</Slides>
  <Notes>22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Amethysta</vt:lpstr>
      <vt:lpstr>Söhne</vt:lpstr>
      <vt:lpstr>Bebas Neue</vt:lpstr>
      <vt:lpstr>Century Gothic</vt:lpstr>
      <vt:lpstr>Times New Roman</vt:lpstr>
      <vt:lpstr>Open Sans</vt:lpstr>
      <vt:lpstr>Wingdings</vt:lpstr>
      <vt:lpstr>Arial</vt:lpstr>
      <vt:lpstr>Wingdings 3</vt:lpstr>
      <vt:lpstr>Ion</vt:lpstr>
      <vt:lpstr>Corporate Social Responsibility of Tata Consultancy Services (TCS)</vt:lpstr>
      <vt:lpstr>01</vt:lpstr>
      <vt:lpstr>INTRODUCTION</vt:lpstr>
      <vt:lpstr>PowerPoint Presentation</vt:lpstr>
      <vt:lpstr>OBJECTIVES</vt:lpstr>
      <vt:lpstr>LITERATURE REVIEW</vt:lpstr>
      <vt:lpstr>RESEARCH QUESTIONS</vt:lpstr>
      <vt:lpstr>METHODOLOGY</vt:lpstr>
      <vt:lpstr>METHODOLOGY</vt:lpstr>
      <vt:lpstr>METHODOLOGY</vt:lpstr>
      <vt:lpstr>METHODOLOGY</vt:lpstr>
      <vt:lpstr>METHODOLOGY</vt:lpstr>
      <vt:lpstr>HYPOTHESIS</vt:lpstr>
      <vt:lpstr>SELECTED CHAPTER:</vt:lpstr>
      <vt:lpstr>SELECTED CHAPTER</vt:lpstr>
      <vt:lpstr>SELECTED CHAPTER</vt:lpstr>
      <vt:lpstr>RESULTS</vt:lpstr>
      <vt:lpstr>CONCLUSIONS</vt:lpstr>
      <vt:lpstr>CONCLUSIONS</vt:lpstr>
      <vt:lpstr>CONCLUSIONS</vt:lpstr>
      <vt:lpstr>REFERENCES</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Impact of Ethics and Cultural Prejudices towards Women on Corporate and Business Environment in Central Asia</dc:title>
  <dc:creator>Lenovo</dc:creator>
  <cp:lastModifiedBy>Sudhin Madhu kp</cp:lastModifiedBy>
  <cp:revision>56</cp:revision>
  <dcterms:modified xsi:type="dcterms:W3CDTF">2024-03-24T15:06:09Z</dcterms:modified>
</cp:coreProperties>
</file>