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13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ocuments\CZU\bakal&#225;&#345;ka\GRAF_PO&#268;ET%20D&#282;T&#205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ZU\bakal&#225;&#345;ka\ROZPO&#268;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ROZVAH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ocuments\CZU\bakal&#225;&#345;ka\ROZVAH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V&#221;KAZ%20ZISKU%20A%20ZTR&#193;T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Vývoj počtu dětí v Základní</a:t>
            </a:r>
            <a:r>
              <a:rPr lang="cs-CZ" baseline="0"/>
              <a:t> škole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List1!$A$1</c:f>
              <c:strCache>
                <c:ptCount val="1"/>
                <c:pt idx="0">
                  <c:v>Počet dětí ve škole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List1!$B$2:$B$33</c:f>
              <c:strCache>
                <c:ptCount val="32"/>
                <c:pt idx="0">
                  <c:v>1984/1985</c:v>
                </c:pt>
                <c:pt idx="1">
                  <c:v>1985/1986</c:v>
                </c:pt>
                <c:pt idx="2">
                  <c:v>1986/1987</c:v>
                </c:pt>
                <c:pt idx="3">
                  <c:v>1987/1988</c:v>
                </c:pt>
                <c:pt idx="4">
                  <c:v>1988/1989</c:v>
                </c:pt>
                <c:pt idx="5">
                  <c:v>1989/1990</c:v>
                </c:pt>
                <c:pt idx="6">
                  <c:v>1990/1991</c:v>
                </c:pt>
                <c:pt idx="7">
                  <c:v>1991/1992</c:v>
                </c:pt>
                <c:pt idx="8">
                  <c:v>1992/1993</c:v>
                </c:pt>
                <c:pt idx="9">
                  <c:v>1993/1994</c:v>
                </c:pt>
                <c:pt idx="10">
                  <c:v>1994/1995</c:v>
                </c:pt>
                <c:pt idx="11">
                  <c:v>1995/1996</c:v>
                </c:pt>
                <c:pt idx="12">
                  <c:v>1996/1997</c:v>
                </c:pt>
                <c:pt idx="13">
                  <c:v>1997/1998</c:v>
                </c:pt>
                <c:pt idx="14">
                  <c:v>1998/1999</c:v>
                </c:pt>
                <c:pt idx="15">
                  <c:v>1999/2000</c:v>
                </c:pt>
                <c:pt idx="16">
                  <c:v>2000/2001</c:v>
                </c:pt>
                <c:pt idx="17">
                  <c:v>2001/2002</c:v>
                </c:pt>
                <c:pt idx="18">
                  <c:v>2002/2003</c:v>
                </c:pt>
                <c:pt idx="19">
                  <c:v>2003/2004</c:v>
                </c:pt>
                <c:pt idx="20">
                  <c:v>2004/2005</c:v>
                </c:pt>
                <c:pt idx="21">
                  <c:v>2005/2006</c:v>
                </c:pt>
                <c:pt idx="22">
                  <c:v>2006/2007</c:v>
                </c:pt>
                <c:pt idx="23">
                  <c:v>2007/2008</c:v>
                </c:pt>
                <c:pt idx="24">
                  <c:v>2008/2009</c:v>
                </c:pt>
                <c:pt idx="25">
                  <c:v>2009/2010</c:v>
                </c:pt>
                <c:pt idx="26">
                  <c:v>2010/2011</c:v>
                </c:pt>
                <c:pt idx="27">
                  <c:v>2011/2012</c:v>
                </c:pt>
                <c:pt idx="28">
                  <c:v>2012/2013</c:v>
                </c:pt>
                <c:pt idx="29">
                  <c:v>2013/2014</c:v>
                </c:pt>
                <c:pt idx="30">
                  <c:v>2014/2015</c:v>
                </c:pt>
                <c:pt idx="31">
                  <c:v>2015/2016</c:v>
                </c:pt>
              </c:strCache>
            </c:strRef>
          </c:cat>
          <c:val>
            <c:numRef>
              <c:f>List1!$A$2:$A$33</c:f>
              <c:numCache>
                <c:formatCode>General</c:formatCode>
                <c:ptCount val="32"/>
                <c:pt idx="0">
                  <c:v>213</c:v>
                </c:pt>
                <c:pt idx="1">
                  <c:v>246</c:v>
                </c:pt>
                <c:pt idx="2">
                  <c:v>254</c:v>
                </c:pt>
                <c:pt idx="3">
                  <c:v>243</c:v>
                </c:pt>
                <c:pt idx="4">
                  <c:v>243</c:v>
                </c:pt>
                <c:pt idx="5">
                  <c:v>243</c:v>
                </c:pt>
                <c:pt idx="6">
                  <c:v>204</c:v>
                </c:pt>
                <c:pt idx="7">
                  <c:v>206</c:v>
                </c:pt>
                <c:pt idx="8">
                  <c:v>176</c:v>
                </c:pt>
                <c:pt idx="9">
                  <c:v>171</c:v>
                </c:pt>
                <c:pt idx="10">
                  <c:v>162</c:v>
                </c:pt>
                <c:pt idx="11">
                  <c:v>143</c:v>
                </c:pt>
                <c:pt idx="12">
                  <c:v>176</c:v>
                </c:pt>
                <c:pt idx="13">
                  <c:v>179</c:v>
                </c:pt>
                <c:pt idx="14">
                  <c:v>196</c:v>
                </c:pt>
                <c:pt idx="15">
                  <c:v>209</c:v>
                </c:pt>
                <c:pt idx="16">
                  <c:v>221</c:v>
                </c:pt>
                <c:pt idx="17">
                  <c:v>229</c:v>
                </c:pt>
                <c:pt idx="18">
                  <c:v>219</c:v>
                </c:pt>
                <c:pt idx="19">
                  <c:v>220</c:v>
                </c:pt>
                <c:pt idx="20">
                  <c:v>227</c:v>
                </c:pt>
                <c:pt idx="21">
                  <c:v>245</c:v>
                </c:pt>
                <c:pt idx="22">
                  <c:v>262</c:v>
                </c:pt>
                <c:pt idx="23">
                  <c:v>284</c:v>
                </c:pt>
                <c:pt idx="24">
                  <c:v>294</c:v>
                </c:pt>
                <c:pt idx="25">
                  <c:v>313</c:v>
                </c:pt>
                <c:pt idx="26">
                  <c:v>321</c:v>
                </c:pt>
                <c:pt idx="27">
                  <c:v>350</c:v>
                </c:pt>
                <c:pt idx="28">
                  <c:v>370</c:v>
                </c:pt>
                <c:pt idx="29">
                  <c:v>403</c:v>
                </c:pt>
                <c:pt idx="30">
                  <c:v>421</c:v>
                </c:pt>
                <c:pt idx="31">
                  <c:v>453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List1!$B$1</c:f>
              <c:strCache>
                <c:ptCount val="1"/>
                <c:pt idx="0">
                  <c:v>školní rok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List1!$B$2:$B$33</c:f>
              <c:strCache>
                <c:ptCount val="32"/>
                <c:pt idx="0">
                  <c:v>1984/1985</c:v>
                </c:pt>
                <c:pt idx="1">
                  <c:v>1985/1986</c:v>
                </c:pt>
                <c:pt idx="2">
                  <c:v>1986/1987</c:v>
                </c:pt>
                <c:pt idx="3">
                  <c:v>1987/1988</c:v>
                </c:pt>
                <c:pt idx="4">
                  <c:v>1988/1989</c:v>
                </c:pt>
                <c:pt idx="5">
                  <c:v>1989/1990</c:v>
                </c:pt>
                <c:pt idx="6">
                  <c:v>1990/1991</c:v>
                </c:pt>
                <c:pt idx="7">
                  <c:v>1991/1992</c:v>
                </c:pt>
                <c:pt idx="8">
                  <c:v>1992/1993</c:v>
                </c:pt>
                <c:pt idx="9">
                  <c:v>1993/1994</c:v>
                </c:pt>
                <c:pt idx="10">
                  <c:v>1994/1995</c:v>
                </c:pt>
                <c:pt idx="11">
                  <c:v>1995/1996</c:v>
                </c:pt>
                <c:pt idx="12">
                  <c:v>1996/1997</c:v>
                </c:pt>
                <c:pt idx="13">
                  <c:v>1997/1998</c:v>
                </c:pt>
                <c:pt idx="14">
                  <c:v>1998/1999</c:v>
                </c:pt>
                <c:pt idx="15">
                  <c:v>1999/2000</c:v>
                </c:pt>
                <c:pt idx="16">
                  <c:v>2000/2001</c:v>
                </c:pt>
                <c:pt idx="17">
                  <c:v>2001/2002</c:v>
                </c:pt>
                <c:pt idx="18">
                  <c:v>2002/2003</c:v>
                </c:pt>
                <c:pt idx="19">
                  <c:v>2003/2004</c:v>
                </c:pt>
                <c:pt idx="20">
                  <c:v>2004/2005</c:v>
                </c:pt>
                <c:pt idx="21">
                  <c:v>2005/2006</c:v>
                </c:pt>
                <c:pt idx="22">
                  <c:v>2006/2007</c:v>
                </c:pt>
                <c:pt idx="23">
                  <c:v>2007/2008</c:v>
                </c:pt>
                <c:pt idx="24">
                  <c:v>2008/2009</c:v>
                </c:pt>
                <c:pt idx="25">
                  <c:v>2009/2010</c:v>
                </c:pt>
                <c:pt idx="26">
                  <c:v>2010/2011</c:v>
                </c:pt>
                <c:pt idx="27">
                  <c:v>2011/2012</c:v>
                </c:pt>
                <c:pt idx="28">
                  <c:v>2012/2013</c:v>
                </c:pt>
                <c:pt idx="29">
                  <c:v>2013/2014</c:v>
                </c:pt>
                <c:pt idx="30">
                  <c:v>2014/2015</c:v>
                </c:pt>
                <c:pt idx="31">
                  <c:v>2015/2016</c:v>
                </c:pt>
              </c:strCache>
            </c:strRef>
          </c:cat>
          <c:val>
            <c:numRef>
              <c:f>List1!$B$2:$B$33</c:f>
              <c:numCache>
                <c:formatCode>General</c:formatCode>
                <c:ptCount val="3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5717792"/>
        <c:axId val="115718336"/>
      </c:lineChart>
      <c:catAx>
        <c:axId val="11571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718336"/>
        <c:crosses val="autoZero"/>
        <c:auto val="1"/>
        <c:lblAlgn val="ctr"/>
        <c:lblOffset val="100"/>
        <c:noMultiLvlLbl val="0"/>
      </c:catAx>
      <c:valAx>
        <c:axId val="115718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571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Přehled</a:t>
            </a:r>
            <a:r>
              <a:rPr lang="cs-CZ" baseline="0"/>
              <a:t> příjmů a výdajů v letech 2008-2014</a:t>
            </a:r>
            <a:endParaRPr lang="cs-CZ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707213426232841"/>
          <c:y val="0.16544892702318542"/>
          <c:w val="0.87292786573767156"/>
          <c:h val="0.73665342977192882"/>
        </c:manualLayout>
      </c:layout>
      <c:lineChart>
        <c:grouping val="standard"/>
        <c:varyColors val="0"/>
        <c:ser>
          <c:idx val="0"/>
          <c:order val="0"/>
          <c:tx>
            <c:strRef>
              <c:f>List2!$A$2</c:f>
              <c:strCache>
                <c:ptCount val="1"/>
                <c:pt idx="0">
                  <c:v>PŘÍJMY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List2!$B$1:$H$1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List2!$B$2:$H$2</c:f>
              <c:numCache>
                <c:formatCode>General</c:formatCode>
                <c:ptCount val="7"/>
                <c:pt idx="0">
                  <c:v>16337910</c:v>
                </c:pt>
                <c:pt idx="1">
                  <c:v>18650584</c:v>
                </c:pt>
                <c:pt idx="2">
                  <c:v>19480807</c:v>
                </c:pt>
                <c:pt idx="3">
                  <c:v>24178321</c:v>
                </c:pt>
                <c:pt idx="4">
                  <c:v>24831426</c:v>
                </c:pt>
                <c:pt idx="5">
                  <c:v>30496337.93</c:v>
                </c:pt>
                <c:pt idx="6">
                  <c:v>31248021.300000001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List2!$A$3</c:f>
              <c:strCache>
                <c:ptCount val="1"/>
                <c:pt idx="0">
                  <c:v>VÝDAJE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List2!$B$1:$H$1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strCache>
            </c:strRef>
          </c:cat>
          <c:val>
            <c:numRef>
              <c:f>List2!$B$3:$H$3</c:f>
              <c:numCache>
                <c:formatCode>General</c:formatCode>
                <c:ptCount val="7"/>
                <c:pt idx="0">
                  <c:v>15710923</c:v>
                </c:pt>
                <c:pt idx="1">
                  <c:v>18404424</c:v>
                </c:pt>
                <c:pt idx="2">
                  <c:v>19406054</c:v>
                </c:pt>
                <c:pt idx="3">
                  <c:v>24343035</c:v>
                </c:pt>
                <c:pt idx="4">
                  <c:v>21299576</c:v>
                </c:pt>
                <c:pt idx="5">
                  <c:v>28957303.079999998</c:v>
                </c:pt>
                <c:pt idx="6">
                  <c:v>30340757.199999999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3701440"/>
        <c:axId val="1963691648"/>
      </c:lineChart>
      <c:catAx>
        <c:axId val="196370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3691648"/>
        <c:crosses val="autoZero"/>
        <c:auto val="1"/>
        <c:lblAlgn val="ctr"/>
        <c:lblOffset val="100"/>
        <c:noMultiLvlLbl val="0"/>
      </c:catAx>
      <c:valAx>
        <c:axId val="196369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3701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 aktiv</a:t>
            </a:r>
            <a:r>
              <a:rPr lang="cs-CZ" baseline="0"/>
              <a:t> v letech 2008 - 2014 (v procentech)</a:t>
            </a:r>
          </a:p>
        </c:rich>
      </c:tx>
      <c:layout>
        <c:manualLayout>
          <c:xMode val="edge"/>
          <c:yMode val="edge"/>
          <c:x val="0.30965798306305636"/>
          <c:y val="1.672272363570446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List11!$A$2</c:f>
              <c:strCache>
                <c:ptCount val="1"/>
                <c:pt idx="0">
                  <c:v>Dlouhodobý nehmotný majetek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List11!$B$2:$H$2</c:f>
              <c:numCache>
                <c:formatCode>General</c:formatCode>
                <c:ptCount val="7"/>
                <c:pt idx="0">
                  <c:v>82480</c:v>
                </c:pt>
                <c:pt idx="1">
                  <c:v>132570</c:v>
                </c:pt>
                <c:pt idx="2">
                  <c:v>158000</c:v>
                </c:pt>
                <c:pt idx="3" formatCode="#,##0.00">
                  <c:v>292462.59999999998</c:v>
                </c:pt>
                <c:pt idx="4">
                  <c:v>319342.59999999998</c:v>
                </c:pt>
                <c:pt idx="5">
                  <c:v>693831.6</c:v>
                </c:pt>
                <c:pt idx="6">
                  <c:v>721335.2</c:v>
                </c:pt>
              </c:numCache>
            </c:numRef>
          </c:val>
        </c:ser>
        <c:ser>
          <c:idx val="1"/>
          <c:order val="1"/>
          <c:tx>
            <c:strRef>
              <c:f>List11!$A$3</c:f>
              <c:strCache>
                <c:ptCount val="1"/>
                <c:pt idx="0">
                  <c:v>Dlouhodobý hmotný majetek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List11!$B$3:$H$3</c:f>
              <c:numCache>
                <c:formatCode>General</c:formatCode>
                <c:ptCount val="7"/>
                <c:pt idx="0">
                  <c:v>2019280</c:v>
                </c:pt>
                <c:pt idx="1">
                  <c:v>2847950</c:v>
                </c:pt>
                <c:pt idx="2">
                  <c:v>3751000</c:v>
                </c:pt>
                <c:pt idx="3" formatCode="#,##0.00">
                  <c:v>4069941.24</c:v>
                </c:pt>
                <c:pt idx="4">
                  <c:v>4105791.04</c:v>
                </c:pt>
                <c:pt idx="5">
                  <c:v>4760344.18</c:v>
                </c:pt>
                <c:pt idx="6">
                  <c:v>5864381.4400000004</c:v>
                </c:pt>
              </c:numCache>
            </c:numRef>
          </c:val>
        </c:ser>
        <c:ser>
          <c:idx val="2"/>
          <c:order val="2"/>
          <c:tx>
            <c:strRef>
              <c:f>List11!$A$4</c:f>
              <c:strCache>
                <c:ptCount val="1"/>
                <c:pt idx="0">
                  <c:v>Zásoby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List11!$B$4:$H$4</c:f>
              <c:numCache>
                <c:formatCode>General</c:formatCode>
                <c:ptCount val="7"/>
                <c:pt idx="0">
                  <c:v>34790</c:v>
                </c:pt>
                <c:pt idx="1">
                  <c:v>32350</c:v>
                </c:pt>
                <c:pt idx="2">
                  <c:v>55000</c:v>
                </c:pt>
                <c:pt idx="3">
                  <c:v>80901.81</c:v>
                </c:pt>
                <c:pt idx="4">
                  <c:v>68842.820000000007</c:v>
                </c:pt>
                <c:pt idx="5">
                  <c:v>73083.100000000006</c:v>
                </c:pt>
                <c:pt idx="6">
                  <c:v>99173.3</c:v>
                </c:pt>
              </c:numCache>
            </c:numRef>
          </c:val>
        </c:ser>
        <c:ser>
          <c:idx val="3"/>
          <c:order val="3"/>
          <c:tx>
            <c:strRef>
              <c:f>List11!$A$5</c:f>
              <c:strCache>
                <c:ptCount val="1"/>
                <c:pt idx="0">
                  <c:v>Pohledávky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List11!$B$1:$H$1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List11!$B$5:$H$5</c:f>
              <c:numCache>
                <c:formatCode>General</c:formatCode>
                <c:ptCount val="7"/>
                <c:pt idx="0">
                  <c:v>554600</c:v>
                </c:pt>
                <c:pt idx="1">
                  <c:v>315910</c:v>
                </c:pt>
                <c:pt idx="2">
                  <c:v>110000</c:v>
                </c:pt>
                <c:pt idx="3">
                  <c:v>1359000.3</c:v>
                </c:pt>
                <c:pt idx="4">
                  <c:v>1525996.81</c:v>
                </c:pt>
                <c:pt idx="5">
                  <c:v>693831.6</c:v>
                </c:pt>
                <c:pt idx="6">
                  <c:v>2284581.52</c:v>
                </c:pt>
              </c:numCache>
            </c:numRef>
          </c:val>
        </c:ser>
        <c:ser>
          <c:idx val="4"/>
          <c:order val="4"/>
          <c:tx>
            <c:strRef>
              <c:f>List11!$A$6</c:f>
              <c:strCache>
                <c:ptCount val="1"/>
                <c:pt idx="0">
                  <c:v>Finanční majetek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List11!$B$1:$H$1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List11!$B$6:$H$6</c:f>
              <c:numCache>
                <c:formatCode>General</c:formatCode>
                <c:ptCount val="7"/>
                <c:pt idx="0">
                  <c:v>4635300</c:v>
                </c:pt>
                <c:pt idx="1">
                  <c:v>565500</c:v>
                </c:pt>
                <c:pt idx="2">
                  <c:v>5951000</c:v>
                </c:pt>
                <c:pt idx="3">
                  <c:v>5409694.3200000003</c:v>
                </c:pt>
                <c:pt idx="4">
                  <c:v>6530283.7999999998</c:v>
                </c:pt>
                <c:pt idx="5">
                  <c:v>8034176.4699999997</c:v>
                </c:pt>
                <c:pt idx="6">
                  <c:v>8761873.5999999996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52364080"/>
        <c:axId val="1752365168"/>
      </c:barChart>
      <c:catAx>
        <c:axId val="1752364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52365168"/>
        <c:crosses val="autoZero"/>
        <c:auto val="1"/>
        <c:lblAlgn val="ctr"/>
        <c:lblOffset val="100"/>
        <c:noMultiLvlLbl val="0"/>
      </c:catAx>
      <c:valAx>
        <c:axId val="1752365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75236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Struktura</a:t>
            </a:r>
            <a:r>
              <a:rPr lang="cs-CZ" baseline="0"/>
              <a:t> pasiv v letech 2008 - 2014 (v procentech)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List10!$A$2</c:f>
              <c:strCache>
                <c:ptCount val="1"/>
                <c:pt idx="0">
                  <c:v>majetkové fondy a zvláštní fondy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List10!$B$2:$H$2</c:f>
              <c:numCache>
                <c:formatCode>General</c:formatCode>
                <c:ptCount val="7"/>
                <c:pt idx="0">
                  <c:v>394980</c:v>
                </c:pt>
                <c:pt idx="1">
                  <c:v>469500</c:v>
                </c:pt>
                <c:pt idx="2">
                  <c:v>311000</c:v>
                </c:pt>
                <c:pt idx="3">
                  <c:v>208470</c:v>
                </c:pt>
                <c:pt idx="4">
                  <c:v>106159</c:v>
                </c:pt>
                <c:pt idx="5">
                  <c:v>3855</c:v>
                </c:pt>
                <c:pt idx="6">
                  <c:v>88577.279999999999</c:v>
                </c:pt>
              </c:numCache>
            </c:numRef>
          </c:val>
        </c:ser>
        <c:ser>
          <c:idx val="1"/>
          <c:order val="1"/>
          <c:tx>
            <c:strRef>
              <c:f>List10!$A$3</c:f>
              <c:strCache>
                <c:ptCount val="1"/>
                <c:pt idx="0">
                  <c:v>fond odměn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List10!$B$3:$H$3</c:f>
              <c:numCache>
                <c:formatCode>General</c:formatCode>
                <c:ptCount val="7"/>
                <c:pt idx="0">
                  <c:v>71350</c:v>
                </c:pt>
                <c:pt idx="1">
                  <c:v>71350</c:v>
                </c:pt>
                <c:pt idx="2">
                  <c:v>71000</c:v>
                </c:pt>
                <c:pt idx="3">
                  <c:v>71353</c:v>
                </c:pt>
                <c:pt idx="4">
                  <c:v>5693</c:v>
                </c:pt>
                <c:pt idx="5">
                  <c:v>155693</c:v>
                </c:pt>
                <c:pt idx="6">
                  <c:v>155693</c:v>
                </c:pt>
              </c:numCache>
            </c:numRef>
          </c:val>
        </c:ser>
        <c:ser>
          <c:idx val="2"/>
          <c:order val="2"/>
          <c:tx>
            <c:strRef>
              <c:f>List10!$A$4</c:f>
              <c:strCache>
                <c:ptCount val="1"/>
                <c:pt idx="0">
                  <c:v>fond kulturních a sociálních potřeb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List10!$B$4:$H$4</c:f>
              <c:numCache>
                <c:formatCode>General</c:formatCode>
                <c:ptCount val="7"/>
                <c:pt idx="0">
                  <c:v>165700</c:v>
                </c:pt>
                <c:pt idx="1">
                  <c:v>203020</c:v>
                </c:pt>
                <c:pt idx="2">
                  <c:v>201000</c:v>
                </c:pt>
                <c:pt idx="3">
                  <c:v>160086.85</c:v>
                </c:pt>
                <c:pt idx="4">
                  <c:v>173997.48</c:v>
                </c:pt>
                <c:pt idx="5">
                  <c:v>159476.91</c:v>
                </c:pt>
                <c:pt idx="6">
                  <c:v>180363.71</c:v>
                </c:pt>
              </c:numCache>
            </c:numRef>
          </c:val>
        </c:ser>
        <c:ser>
          <c:idx val="3"/>
          <c:order val="3"/>
          <c:tx>
            <c:strRef>
              <c:f>List10!$A$5</c:f>
              <c:strCache>
                <c:ptCount val="1"/>
                <c:pt idx="0">
                  <c:v>fond rezervní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List10!$B$5:$H$5</c:f>
              <c:numCache>
                <c:formatCode>General</c:formatCode>
                <c:ptCount val="7"/>
                <c:pt idx="0">
                  <c:v>803520</c:v>
                </c:pt>
                <c:pt idx="1">
                  <c:v>1177650</c:v>
                </c:pt>
                <c:pt idx="2">
                  <c:v>1242000</c:v>
                </c:pt>
                <c:pt idx="3">
                  <c:v>934864.46</c:v>
                </c:pt>
                <c:pt idx="4">
                  <c:v>747494.76</c:v>
                </c:pt>
                <c:pt idx="5">
                  <c:v>3489996.04</c:v>
                </c:pt>
                <c:pt idx="6">
                  <c:v>2980893.74</c:v>
                </c:pt>
              </c:numCache>
            </c:numRef>
          </c:val>
        </c:ser>
        <c:ser>
          <c:idx val="4"/>
          <c:order val="4"/>
          <c:tx>
            <c:strRef>
              <c:f>List10!$A$6</c:f>
              <c:strCache>
                <c:ptCount val="1"/>
                <c:pt idx="0">
                  <c:v>fond reprodukce majetku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List10!$B$6:$H$6</c:f>
              <c:numCache>
                <c:formatCode>General</c:formatCode>
                <c:ptCount val="7"/>
                <c:pt idx="0">
                  <c:v>344530</c:v>
                </c:pt>
                <c:pt idx="1">
                  <c:v>80500</c:v>
                </c:pt>
                <c:pt idx="2">
                  <c:v>183000</c:v>
                </c:pt>
                <c:pt idx="3">
                  <c:v>285121</c:v>
                </c:pt>
                <c:pt idx="4">
                  <c:v>387432</c:v>
                </c:pt>
                <c:pt idx="5">
                  <c:v>489736</c:v>
                </c:pt>
                <c:pt idx="6">
                  <c:v>405013.72</c:v>
                </c:pt>
              </c:numCache>
            </c:numRef>
          </c:val>
        </c:ser>
        <c:ser>
          <c:idx val="5"/>
          <c:order val="5"/>
          <c:tx>
            <c:strRef>
              <c:f>List10!$A$7</c:f>
              <c:strCache>
                <c:ptCount val="1"/>
                <c:pt idx="0">
                  <c:v>výsledek hospodaření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List10!$B$7:$H$7</c:f>
              <c:numCache>
                <c:formatCode>General</c:formatCode>
                <c:ptCount val="7"/>
                <c:pt idx="0">
                  <c:v>1096520</c:v>
                </c:pt>
                <c:pt idx="1">
                  <c:v>691711</c:v>
                </c:pt>
                <c:pt idx="2">
                  <c:v>-123000</c:v>
                </c:pt>
                <c:pt idx="3">
                  <c:v>920493.21</c:v>
                </c:pt>
                <c:pt idx="4">
                  <c:v>371136.3</c:v>
                </c:pt>
                <c:pt idx="5">
                  <c:v>-699859.4</c:v>
                </c:pt>
                <c:pt idx="6">
                  <c:v>1518312.97</c:v>
                </c:pt>
              </c:numCache>
            </c:numRef>
          </c:val>
        </c:ser>
        <c:ser>
          <c:idx val="6"/>
          <c:order val="6"/>
          <c:tx>
            <c:strRef>
              <c:f>List10!$A$8</c:f>
              <c:strCache>
                <c:ptCount val="1"/>
                <c:pt idx="0">
                  <c:v>krátkodobé závazky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List10!$B$1:$H$1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List10!$B$8:$H$8</c:f>
              <c:numCache>
                <c:formatCode>General</c:formatCode>
                <c:ptCount val="7"/>
                <c:pt idx="0">
                  <c:v>2251240</c:v>
                </c:pt>
                <c:pt idx="1">
                  <c:v>2561910</c:v>
                </c:pt>
                <c:pt idx="2">
                  <c:v>3162000</c:v>
                </c:pt>
                <c:pt idx="3">
                  <c:v>3207629.71</c:v>
                </c:pt>
                <c:pt idx="4">
                  <c:v>4186057.91</c:v>
                </c:pt>
                <c:pt idx="5">
                  <c:v>5998384.6299999999</c:v>
                </c:pt>
                <c:pt idx="6">
                  <c:v>6007291.2800000003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3701984"/>
        <c:axId val="1963704704"/>
      </c:barChart>
      <c:catAx>
        <c:axId val="1963701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3704704"/>
        <c:crosses val="autoZero"/>
        <c:auto val="1"/>
        <c:lblAlgn val="ctr"/>
        <c:lblOffset val="100"/>
        <c:noMultiLvlLbl val="0"/>
      </c:catAx>
      <c:valAx>
        <c:axId val="19637047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637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Vývoj</a:t>
            </a:r>
            <a:r>
              <a:rPr lang="cs-CZ" baseline="0"/>
              <a:t> nákladů a výnosů v hostinské činnosti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List8!$A$3</c:f>
              <c:strCache>
                <c:ptCount val="1"/>
                <c:pt idx="0">
                  <c:v>Spotřeba materiálu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List8!$B$2:$H$2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List8!$B$3:$H$3</c:f>
              <c:numCache>
                <c:formatCode>General</c:formatCode>
                <c:ptCount val="7"/>
                <c:pt idx="0">
                  <c:v>69.17</c:v>
                </c:pt>
                <c:pt idx="1">
                  <c:v>69.39</c:v>
                </c:pt>
                <c:pt idx="2">
                  <c:v>119</c:v>
                </c:pt>
                <c:pt idx="3">
                  <c:v>31.23</c:v>
                </c:pt>
                <c:pt idx="4">
                  <c:v>45.451999999999998</c:v>
                </c:pt>
                <c:pt idx="5">
                  <c:v>9.6470000000000002</c:v>
                </c:pt>
                <c:pt idx="6">
                  <c:v>426.67200000000003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List8!$A$4</c:f>
              <c:strCache>
                <c:ptCount val="1"/>
                <c:pt idx="0">
                  <c:v>Tržby za vlastní výrobky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List8!$B$2:$H$2</c:f>
              <c:numCache>
                <c:formatCode>General</c:formatCod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</c:numCache>
            </c:numRef>
          </c:cat>
          <c:val>
            <c:numRef>
              <c:f>List8!$B$4:$H$4</c:f>
              <c:numCache>
                <c:formatCode>General</c:formatCode>
                <c:ptCount val="7"/>
                <c:pt idx="0">
                  <c:v>167.54</c:v>
                </c:pt>
                <c:pt idx="1">
                  <c:v>156.19999999999999</c:v>
                </c:pt>
                <c:pt idx="2">
                  <c:v>251</c:v>
                </c:pt>
                <c:pt idx="3">
                  <c:v>200.876</c:v>
                </c:pt>
                <c:pt idx="4">
                  <c:v>423.77699999999999</c:v>
                </c:pt>
                <c:pt idx="5">
                  <c:v>514.21600000000001</c:v>
                </c:pt>
                <c:pt idx="6">
                  <c:v>552.42100000000005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0409936"/>
        <c:axId val="120411568"/>
      </c:lineChart>
      <c:catAx>
        <c:axId val="12040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411568"/>
        <c:crosses val="autoZero"/>
        <c:auto val="1"/>
        <c:lblAlgn val="ctr"/>
        <c:lblOffset val="100"/>
        <c:noMultiLvlLbl val="0"/>
      </c:catAx>
      <c:valAx>
        <c:axId val="12041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040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E28F5B-BAF1-4CE5-A353-68423339C3BB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2610C6D-EB17-4475-92B3-C73CD69B2114}">
      <dgm:prSet phldrT="[Text]"/>
      <dgm:spPr/>
      <dgm:t>
        <a:bodyPr/>
        <a:lstStyle/>
        <a:p>
          <a:r>
            <a:rPr lang="cs-CZ" b="1"/>
            <a:t>VLÁDNÍ SEKTOR</a:t>
          </a:r>
        </a:p>
      </dgm:t>
    </dgm:pt>
    <dgm:pt modelId="{19D3BE75-6A7C-4B14-9CFD-D4B1DBB3AA2D}" type="parTrans" cxnId="{88DE6324-B4B6-470A-85F0-EB8B09F6D4D4}">
      <dgm:prSet/>
      <dgm:spPr/>
      <dgm:t>
        <a:bodyPr/>
        <a:lstStyle/>
        <a:p>
          <a:endParaRPr lang="cs-CZ"/>
        </a:p>
      </dgm:t>
    </dgm:pt>
    <dgm:pt modelId="{3F8FF3B0-3C76-4899-96B5-F960BB580402}" type="sibTrans" cxnId="{88DE6324-B4B6-470A-85F0-EB8B09F6D4D4}">
      <dgm:prSet/>
      <dgm:spPr/>
      <dgm:t>
        <a:bodyPr/>
        <a:lstStyle/>
        <a:p>
          <a:endParaRPr lang="cs-CZ"/>
        </a:p>
      </dgm:t>
    </dgm:pt>
    <dgm:pt modelId="{56B17AA6-B550-4CE3-99DC-1E5E240CF0F7}" type="asst">
      <dgm:prSet phldrT="[Text]"/>
      <dgm:spPr/>
      <dgm:t>
        <a:bodyPr/>
        <a:lstStyle/>
        <a:p>
          <a:r>
            <a:rPr lang="cs-CZ"/>
            <a:t>CENTRÁLNÍ VLÁDNÍ SEKTOR</a:t>
          </a:r>
        </a:p>
      </dgm:t>
    </dgm:pt>
    <dgm:pt modelId="{E207E383-D185-4D9E-9F79-1F3B5D24430D}" type="parTrans" cxnId="{108F8F58-05C6-40E6-B786-43843761BD1D}">
      <dgm:prSet/>
      <dgm:spPr/>
      <dgm:t>
        <a:bodyPr/>
        <a:lstStyle/>
        <a:p>
          <a:endParaRPr lang="cs-CZ"/>
        </a:p>
      </dgm:t>
    </dgm:pt>
    <dgm:pt modelId="{2D15641D-8C3A-48A6-B3C0-12DBEDAA0D48}" type="sibTrans" cxnId="{108F8F58-05C6-40E6-B786-43843761BD1D}">
      <dgm:prSet/>
      <dgm:spPr/>
      <dgm:t>
        <a:bodyPr/>
        <a:lstStyle/>
        <a:p>
          <a:endParaRPr lang="cs-CZ"/>
        </a:p>
      </dgm:t>
    </dgm:pt>
    <dgm:pt modelId="{74D596AB-7AA3-4346-AB1F-CF0688844243}" type="asst">
      <dgm:prSet phldrT="[Text]"/>
      <dgm:spPr/>
      <dgm:t>
        <a:bodyPr/>
        <a:lstStyle/>
        <a:p>
          <a:r>
            <a:rPr lang="cs-CZ"/>
            <a:t>ÚZEMNÍ SAMOSPRÁVNÉ CELKY</a:t>
          </a:r>
        </a:p>
      </dgm:t>
    </dgm:pt>
    <dgm:pt modelId="{7FB944C8-65E7-41A8-BFF8-F6D0F38C143D}" type="parTrans" cxnId="{80A1B521-CC38-4F5C-8D7B-10147A4C98C8}">
      <dgm:prSet/>
      <dgm:spPr/>
      <dgm:t>
        <a:bodyPr/>
        <a:lstStyle/>
        <a:p>
          <a:endParaRPr lang="cs-CZ"/>
        </a:p>
      </dgm:t>
    </dgm:pt>
    <dgm:pt modelId="{BE2C3D3E-1808-4729-8C1F-6C7B0A2D56CA}" type="sibTrans" cxnId="{80A1B521-CC38-4F5C-8D7B-10147A4C98C8}">
      <dgm:prSet/>
      <dgm:spPr/>
      <dgm:t>
        <a:bodyPr/>
        <a:lstStyle/>
        <a:p>
          <a:endParaRPr lang="cs-CZ"/>
        </a:p>
      </dgm:t>
    </dgm:pt>
    <dgm:pt modelId="{DFEB7229-741B-4F4B-8758-F007D51EAC44}" type="asst">
      <dgm:prSet phldrT="[Text]"/>
      <dgm:spPr/>
      <dgm:t>
        <a:bodyPr/>
        <a:lstStyle/>
        <a:p>
          <a:r>
            <a:rPr lang="cs-CZ" b="1"/>
            <a:t>Ústřední vládní instituce</a:t>
          </a:r>
        </a:p>
      </dgm:t>
    </dgm:pt>
    <dgm:pt modelId="{9A2C30AB-2319-4380-90BB-EA673E6690ED}" type="parTrans" cxnId="{22CF2A7F-A3DE-457D-A7A5-FFAF35ADCAB6}">
      <dgm:prSet/>
      <dgm:spPr/>
      <dgm:t>
        <a:bodyPr/>
        <a:lstStyle/>
        <a:p>
          <a:endParaRPr lang="cs-CZ"/>
        </a:p>
      </dgm:t>
    </dgm:pt>
    <dgm:pt modelId="{8B65D2B3-AE6E-411F-98FA-B35698579D56}" type="sibTrans" cxnId="{22CF2A7F-A3DE-457D-A7A5-FFAF35ADCAB6}">
      <dgm:prSet/>
      <dgm:spPr/>
      <dgm:t>
        <a:bodyPr/>
        <a:lstStyle/>
        <a:p>
          <a:endParaRPr lang="cs-CZ"/>
        </a:p>
      </dgm:t>
    </dgm:pt>
    <dgm:pt modelId="{D3B83AC6-C6B7-4489-8EE6-F39C70B3B9F7}" type="asst">
      <dgm:prSet phldrT="[Text]"/>
      <dgm:spPr/>
      <dgm:t>
        <a:bodyPr/>
        <a:lstStyle/>
        <a:p>
          <a:r>
            <a:rPr lang="cs-CZ" b="1" dirty="0"/>
            <a:t>Mimorozpočtové fondy</a:t>
          </a:r>
        </a:p>
      </dgm:t>
    </dgm:pt>
    <dgm:pt modelId="{70D83757-18B4-4603-A7E9-1C879CEA5304}" type="parTrans" cxnId="{099840E8-A483-4C05-9537-9C1F810964E3}">
      <dgm:prSet/>
      <dgm:spPr/>
      <dgm:t>
        <a:bodyPr/>
        <a:lstStyle/>
        <a:p>
          <a:endParaRPr lang="cs-CZ"/>
        </a:p>
      </dgm:t>
    </dgm:pt>
    <dgm:pt modelId="{BA922795-7318-45C6-B12D-AFF860294357}" type="sibTrans" cxnId="{099840E8-A483-4C05-9537-9C1F810964E3}">
      <dgm:prSet/>
      <dgm:spPr/>
      <dgm:t>
        <a:bodyPr/>
        <a:lstStyle/>
        <a:p>
          <a:endParaRPr lang="cs-CZ"/>
        </a:p>
      </dgm:t>
    </dgm:pt>
    <dgm:pt modelId="{C7087F0B-3EE3-48DB-B3ED-E4BB16687CBB}" type="asst">
      <dgm:prSet phldrT="[Text]"/>
      <dgm:spPr/>
      <dgm:t>
        <a:bodyPr/>
        <a:lstStyle/>
        <a:p>
          <a:r>
            <a:rPr lang="cs-CZ" b="1"/>
            <a:t>Fondy sociálního zabezpečení</a:t>
          </a:r>
        </a:p>
      </dgm:t>
    </dgm:pt>
    <dgm:pt modelId="{1A2ABEF4-239B-4063-ABC2-EF018E9236E1}" type="parTrans" cxnId="{ABD7B48D-50D0-4F6A-A457-02EE45AD4D7C}">
      <dgm:prSet/>
      <dgm:spPr/>
      <dgm:t>
        <a:bodyPr/>
        <a:lstStyle/>
        <a:p>
          <a:endParaRPr lang="cs-CZ"/>
        </a:p>
      </dgm:t>
    </dgm:pt>
    <dgm:pt modelId="{E9DEF7A6-63D9-4EA2-9F6D-FAD8505DC69A}" type="sibTrans" cxnId="{ABD7B48D-50D0-4F6A-A457-02EE45AD4D7C}">
      <dgm:prSet/>
      <dgm:spPr/>
      <dgm:t>
        <a:bodyPr/>
        <a:lstStyle/>
        <a:p>
          <a:endParaRPr lang="cs-CZ"/>
        </a:p>
      </dgm:t>
    </dgm:pt>
    <dgm:pt modelId="{9D9DDC84-5419-4B3B-A7DA-65244D161EA1}" type="asst">
      <dgm:prSet phldrT="[Text]"/>
      <dgm:spPr/>
      <dgm:t>
        <a:bodyPr/>
        <a:lstStyle/>
        <a:p>
          <a:r>
            <a:rPr lang="cs-CZ"/>
            <a:t>Kraje</a:t>
          </a:r>
        </a:p>
      </dgm:t>
    </dgm:pt>
    <dgm:pt modelId="{C4FECA63-E331-4E43-87E6-7A2F07CEB753}" type="parTrans" cxnId="{88ED136C-6045-4C56-BF84-5D39C942BB4E}">
      <dgm:prSet/>
      <dgm:spPr/>
      <dgm:t>
        <a:bodyPr/>
        <a:lstStyle/>
        <a:p>
          <a:endParaRPr lang="cs-CZ"/>
        </a:p>
      </dgm:t>
    </dgm:pt>
    <dgm:pt modelId="{59DC474B-D951-4B62-B0AC-A883A1A1E0D3}" type="sibTrans" cxnId="{88ED136C-6045-4C56-BF84-5D39C942BB4E}">
      <dgm:prSet/>
      <dgm:spPr/>
      <dgm:t>
        <a:bodyPr/>
        <a:lstStyle/>
        <a:p>
          <a:endParaRPr lang="cs-CZ"/>
        </a:p>
      </dgm:t>
    </dgm:pt>
    <dgm:pt modelId="{7AE204F2-0770-43AE-962A-706D2CF5B1D6}" type="asst">
      <dgm:prSet phldrT="[Text]"/>
      <dgm:spPr/>
      <dgm:t>
        <a:bodyPr/>
        <a:lstStyle/>
        <a:p>
          <a:r>
            <a:rPr lang="cs-CZ"/>
            <a:t>Obce</a:t>
          </a:r>
        </a:p>
      </dgm:t>
    </dgm:pt>
    <dgm:pt modelId="{8A9DF60A-EB07-49DA-AA3D-1C6042D98AA8}" type="parTrans" cxnId="{E620AA47-2F8A-4471-B126-A775AB2DC55C}">
      <dgm:prSet/>
      <dgm:spPr/>
      <dgm:t>
        <a:bodyPr/>
        <a:lstStyle/>
        <a:p>
          <a:endParaRPr lang="cs-CZ"/>
        </a:p>
      </dgm:t>
    </dgm:pt>
    <dgm:pt modelId="{7EF27CB4-5C11-4D9E-BE0D-1EABD8CC3F02}" type="sibTrans" cxnId="{E620AA47-2F8A-4471-B126-A775AB2DC55C}">
      <dgm:prSet/>
      <dgm:spPr/>
      <dgm:t>
        <a:bodyPr/>
        <a:lstStyle/>
        <a:p>
          <a:endParaRPr lang="cs-CZ"/>
        </a:p>
      </dgm:t>
    </dgm:pt>
    <dgm:pt modelId="{59C5AA9D-BB4E-4F19-8C87-1BC8E3766A92}" type="asst">
      <dgm:prSet phldrT="[Text]"/>
      <dgm:spPr/>
      <dgm:t>
        <a:bodyPr/>
        <a:lstStyle/>
        <a:p>
          <a:r>
            <a:rPr lang="cs-CZ">
              <a:solidFill>
                <a:sysClr val="windowText" lastClr="000000"/>
              </a:solidFill>
            </a:rPr>
            <a:t>Příspěvkové organizace</a:t>
          </a:r>
        </a:p>
      </dgm:t>
    </dgm:pt>
    <dgm:pt modelId="{F7D481CC-C4AC-47A4-8E10-E3C57376FB41}" type="parTrans" cxnId="{83F0B498-A69A-4B42-9D72-263FA11BF487}">
      <dgm:prSet/>
      <dgm:spPr/>
      <dgm:t>
        <a:bodyPr/>
        <a:lstStyle/>
        <a:p>
          <a:endParaRPr lang="cs-CZ"/>
        </a:p>
      </dgm:t>
    </dgm:pt>
    <dgm:pt modelId="{47687B8E-FDB9-4200-86F6-6742619574A9}" type="sibTrans" cxnId="{83F0B498-A69A-4B42-9D72-263FA11BF487}">
      <dgm:prSet/>
      <dgm:spPr/>
      <dgm:t>
        <a:bodyPr/>
        <a:lstStyle/>
        <a:p>
          <a:endParaRPr lang="cs-CZ"/>
        </a:p>
      </dgm:t>
    </dgm:pt>
    <dgm:pt modelId="{4337BA23-C1B3-4FC5-9D27-1619090BCD4D}" type="asst">
      <dgm:prSet phldrT="[Text]"/>
      <dgm:spPr/>
      <dgm:t>
        <a:bodyPr/>
        <a:lstStyle/>
        <a:p>
          <a:r>
            <a:rPr lang="cs-CZ"/>
            <a:t>Vláda a ministerstva</a:t>
          </a:r>
        </a:p>
      </dgm:t>
    </dgm:pt>
    <dgm:pt modelId="{60B5FA55-A6E2-44F5-ACD6-153B787B9D6D}" type="parTrans" cxnId="{63CC2B9E-3C2D-4276-8130-2BC9DAD5A687}">
      <dgm:prSet/>
      <dgm:spPr/>
      <dgm:t>
        <a:bodyPr/>
        <a:lstStyle/>
        <a:p>
          <a:endParaRPr lang="cs-CZ"/>
        </a:p>
      </dgm:t>
    </dgm:pt>
    <dgm:pt modelId="{AC23CE78-6CD6-4036-97A9-94DDDA92EA85}" type="sibTrans" cxnId="{63CC2B9E-3C2D-4276-8130-2BC9DAD5A687}">
      <dgm:prSet/>
      <dgm:spPr/>
      <dgm:t>
        <a:bodyPr/>
        <a:lstStyle/>
        <a:p>
          <a:endParaRPr lang="cs-CZ"/>
        </a:p>
      </dgm:t>
    </dgm:pt>
    <dgm:pt modelId="{74445FE8-E974-46D3-A6B7-A2374D14C280}" type="asst">
      <dgm:prSet phldrT="[Text]"/>
      <dgm:spPr/>
      <dgm:t>
        <a:bodyPr/>
        <a:lstStyle/>
        <a:p>
          <a:r>
            <a:rPr lang="cs-CZ"/>
            <a:t>Samostatné instituce</a:t>
          </a:r>
        </a:p>
      </dgm:t>
    </dgm:pt>
    <dgm:pt modelId="{A257C34E-4847-4E0E-8B45-ACAF7FC85285}" type="parTrans" cxnId="{9ABC4637-48E8-4FA5-94B0-43B0CCFD58E8}">
      <dgm:prSet/>
      <dgm:spPr/>
      <dgm:t>
        <a:bodyPr/>
        <a:lstStyle/>
        <a:p>
          <a:endParaRPr lang="cs-CZ"/>
        </a:p>
      </dgm:t>
    </dgm:pt>
    <dgm:pt modelId="{48A06CD9-BD8A-4476-AEF3-879B2D088EA7}" type="sibTrans" cxnId="{9ABC4637-48E8-4FA5-94B0-43B0CCFD58E8}">
      <dgm:prSet/>
      <dgm:spPr/>
      <dgm:t>
        <a:bodyPr/>
        <a:lstStyle/>
        <a:p>
          <a:endParaRPr lang="cs-CZ"/>
        </a:p>
      </dgm:t>
    </dgm:pt>
    <dgm:pt modelId="{0FFBBDEA-A2AD-4D16-80AD-669ED80EEFBC}" type="asst">
      <dgm:prSet phldrT="[Text]"/>
      <dgm:spPr/>
      <dgm:t>
        <a:bodyPr/>
        <a:lstStyle/>
        <a:p>
          <a:r>
            <a:rPr lang="cs-CZ"/>
            <a:t>Kapitoly zvláštní povahy</a:t>
          </a:r>
        </a:p>
      </dgm:t>
    </dgm:pt>
    <dgm:pt modelId="{3CC56A08-F4E6-48A7-8067-3CF117E665DE}" type="parTrans" cxnId="{9C1816BC-7364-4A38-B92B-972EE14BA89A}">
      <dgm:prSet/>
      <dgm:spPr/>
      <dgm:t>
        <a:bodyPr/>
        <a:lstStyle/>
        <a:p>
          <a:endParaRPr lang="cs-CZ"/>
        </a:p>
      </dgm:t>
    </dgm:pt>
    <dgm:pt modelId="{8E7EC032-96E2-4F36-906D-F1FD2A3AF300}" type="sibTrans" cxnId="{9C1816BC-7364-4A38-B92B-972EE14BA89A}">
      <dgm:prSet/>
      <dgm:spPr/>
      <dgm:t>
        <a:bodyPr/>
        <a:lstStyle/>
        <a:p>
          <a:endParaRPr lang="cs-CZ"/>
        </a:p>
      </dgm:t>
    </dgm:pt>
    <dgm:pt modelId="{19CC7D41-B18D-40D1-8C13-CA638E816AC4}" type="asst">
      <dgm:prSet phldrT="[Text]"/>
      <dgm:spPr/>
      <dgm:t>
        <a:bodyPr/>
        <a:lstStyle/>
        <a:p>
          <a:r>
            <a:rPr lang="cs-CZ"/>
            <a:t>Národní fond</a:t>
          </a:r>
        </a:p>
      </dgm:t>
    </dgm:pt>
    <dgm:pt modelId="{0598EE07-2BF5-401C-9060-D87D073C7886}" type="parTrans" cxnId="{2B968FC0-ADD3-420F-A14A-EDF8C773E6F7}">
      <dgm:prSet/>
      <dgm:spPr/>
      <dgm:t>
        <a:bodyPr/>
        <a:lstStyle/>
        <a:p>
          <a:endParaRPr lang="cs-CZ"/>
        </a:p>
      </dgm:t>
    </dgm:pt>
    <dgm:pt modelId="{B486E3EC-0922-49E4-8E95-D10702B8BE48}" type="sibTrans" cxnId="{2B968FC0-ADD3-420F-A14A-EDF8C773E6F7}">
      <dgm:prSet/>
      <dgm:spPr/>
      <dgm:t>
        <a:bodyPr/>
        <a:lstStyle/>
        <a:p>
          <a:endParaRPr lang="cs-CZ"/>
        </a:p>
      </dgm:t>
    </dgm:pt>
    <dgm:pt modelId="{B68FDA4A-FC6A-47FE-918B-05DD6663FB2E}" type="asst">
      <dgm:prSet phldrT="[Text]"/>
      <dgm:spPr/>
      <dgm:t>
        <a:bodyPr/>
        <a:lstStyle/>
        <a:p>
          <a:r>
            <a:rPr lang="cs-CZ">
              <a:solidFill>
                <a:sysClr val="windowText" lastClr="000000"/>
              </a:solidFill>
            </a:rPr>
            <a:t>Příspěvkové organizace</a:t>
          </a:r>
        </a:p>
      </dgm:t>
    </dgm:pt>
    <dgm:pt modelId="{590D2688-96EC-42F8-B752-E5FD772F62C7}" type="parTrans" cxnId="{594CE84D-3144-4584-8B33-31F13C3E7961}">
      <dgm:prSet/>
      <dgm:spPr/>
      <dgm:t>
        <a:bodyPr/>
        <a:lstStyle/>
        <a:p>
          <a:endParaRPr lang="cs-CZ"/>
        </a:p>
      </dgm:t>
    </dgm:pt>
    <dgm:pt modelId="{FF209091-E82B-4C4C-BE88-2152E42F2B7D}" type="sibTrans" cxnId="{594CE84D-3144-4584-8B33-31F13C3E7961}">
      <dgm:prSet/>
      <dgm:spPr/>
      <dgm:t>
        <a:bodyPr/>
        <a:lstStyle/>
        <a:p>
          <a:endParaRPr lang="cs-CZ"/>
        </a:p>
      </dgm:t>
    </dgm:pt>
    <dgm:pt modelId="{72DA9BFC-D5F0-4EA6-A81D-31E20059B7D4}" type="asst">
      <dgm:prSet phldrT="[Text]"/>
      <dgm:spPr/>
      <dgm:t>
        <a:bodyPr/>
        <a:lstStyle/>
        <a:p>
          <a:r>
            <a:rPr lang="cs-CZ"/>
            <a:t>Státní fondy</a:t>
          </a:r>
        </a:p>
      </dgm:t>
    </dgm:pt>
    <dgm:pt modelId="{99B71EB1-EE63-4705-87E5-C072A4AD300B}" type="parTrans" cxnId="{AFFB31A8-4381-4B9B-A904-8082665F42E9}">
      <dgm:prSet/>
      <dgm:spPr/>
      <dgm:t>
        <a:bodyPr/>
        <a:lstStyle/>
        <a:p>
          <a:endParaRPr lang="cs-CZ"/>
        </a:p>
      </dgm:t>
    </dgm:pt>
    <dgm:pt modelId="{169347DB-A71A-4FD4-9810-B3646641D45A}" type="sibTrans" cxnId="{AFFB31A8-4381-4B9B-A904-8082665F42E9}">
      <dgm:prSet/>
      <dgm:spPr/>
      <dgm:t>
        <a:bodyPr/>
        <a:lstStyle/>
        <a:p>
          <a:endParaRPr lang="cs-CZ"/>
        </a:p>
      </dgm:t>
    </dgm:pt>
    <dgm:pt modelId="{4EA323B5-A268-4CBD-9832-28FFDEE76749}" type="asst">
      <dgm:prSet phldrT="[Text]"/>
      <dgm:spPr/>
      <dgm:t>
        <a:bodyPr/>
        <a:lstStyle/>
        <a:p>
          <a:r>
            <a:rPr lang="cs-CZ"/>
            <a:t>Privatizační fondy</a:t>
          </a:r>
        </a:p>
      </dgm:t>
    </dgm:pt>
    <dgm:pt modelId="{2F9B5F05-80F3-4AE8-8751-CDCA0E9D1700}" type="parTrans" cxnId="{BD27F945-3A15-4C3D-B8AA-D946258AB4EF}">
      <dgm:prSet/>
      <dgm:spPr/>
      <dgm:t>
        <a:bodyPr/>
        <a:lstStyle/>
        <a:p>
          <a:endParaRPr lang="cs-CZ"/>
        </a:p>
      </dgm:t>
    </dgm:pt>
    <dgm:pt modelId="{8832B121-074F-45DF-8021-1CE28346FC9F}" type="sibTrans" cxnId="{BD27F945-3A15-4C3D-B8AA-D946258AB4EF}">
      <dgm:prSet/>
      <dgm:spPr/>
      <dgm:t>
        <a:bodyPr/>
        <a:lstStyle/>
        <a:p>
          <a:endParaRPr lang="cs-CZ"/>
        </a:p>
      </dgm:t>
    </dgm:pt>
    <dgm:pt modelId="{6AC75410-99BB-4693-B251-2B1AA33FA2C8}" type="asst">
      <dgm:prSet phldrT="[Text]"/>
      <dgm:spPr/>
      <dgm:t>
        <a:bodyPr/>
        <a:lstStyle/>
        <a:p>
          <a:r>
            <a:rPr lang="cs-CZ"/>
            <a:t>Zvláštní fondy</a:t>
          </a:r>
        </a:p>
      </dgm:t>
    </dgm:pt>
    <dgm:pt modelId="{55EEB74F-DA19-4E86-99E3-7FD6E3EEB446}" type="parTrans" cxnId="{208FD2BF-13FF-4053-B799-51190A587170}">
      <dgm:prSet/>
      <dgm:spPr/>
      <dgm:t>
        <a:bodyPr/>
        <a:lstStyle/>
        <a:p>
          <a:endParaRPr lang="cs-CZ"/>
        </a:p>
      </dgm:t>
    </dgm:pt>
    <dgm:pt modelId="{1F684CAC-79F0-461D-8C84-9AD7F15E7E86}" type="sibTrans" cxnId="{208FD2BF-13FF-4053-B799-51190A587170}">
      <dgm:prSet/>
      <dgm:spPr/>
      <dgm:t>
        <a:bodyPr/>
        <a:lstStyle/>
        <a:p>
          <a:endParaRPr lang="cs-CZ"/>
        </a:p>
      </dgm:t>
    </dgm:pt>
    <dgm:pt modelId="{EF0577BA-5153-49E5-AD23-7E4F0F9B6F85}" type="asst">
      <dgm:prSet phldrT="[Text]"/>
      <dgm:spPr/>
      <dgm:t>
        <a:bodyPr/>
        <a:lstStyle/>
        <a:p>
          <a:r>
            <a:rPr lang="cs-CZ"/>
            <a:t>Neziskové organizace</a:t>
          </a:r>
        </a:p>
      </dgm:t>
    </dgm:pt>
    <dgm:pt modelId="{1E89AA1A-0F98-4C0E-8117-6B413F28277A}" type="parTrans" cxnId="{5DD10903-D253-47C3-B9A5-8EB04812E508}">
      <dgm:prSet/>
      <dgm:spPr/>
      <dgm:t>
        <a:bodyPr/>
        <a:lstStyle/>
        <a:p>
          <a:endParaRPr lang="cs-CZ"/>
        </a:p>
      </dgm:t>
    </dgm:pt>
    <dgm:pt modelId="{9A9C5E55-3CDB-48F9-9CCB-0FE57D8E6E1F}" type="sibTrans" cxnId="{5DD10903-D253-47C3-B9A5-8EB04812E508}">
      <dgm:prSet/>
      <dgm:spPr/>
      <dgm:t>
        <a:bodyPr/>
        <a:lstStyle/>
        <a:p>
          <a:endParaRPr lang="cs-CZ"/>
        </a:p>
      </dgm:t>
    </dgm:pt>
    <dgm:pt modelId="{65F3FDA4-119D-4F9F-950F-766F63B0E74D}" type="asst">
      <dgm:prSet phldrT="[Text]"/>
      <dgm:spPr/>
      <dgm:t>
        <a:bodyPr/>
        <a:lstStyle/>
        <a:p>
          <a:r>
            <a:rPr lang="cs-CZ"/>
            <a:t>Zdravotní pojišťovny</a:t>
          </a:r>
        </a:p>
      </dgm:t>
    </dgm:pt>
    <dgm:pt modelId="{AAA4C653-77A4-4B07-B9E0-544820353EA2}" type="parTrans" cxnId="{41633865-3565-4051-8818-E1103CB8B27B}">
      <dgm:prSet/>
      <dgm:spPr/>
      <dgm:t>
        <a:bodyPr/>
        <a:lstStyle/>
        <a:p>
          <a:endParaRPr lang="cs-CZ"/>
        </a:p>
      </dgm:t>
    </dgm:pt>
    <dgm:pt modelId="{C076C6C9-0894-4485-895B-2B397EA71B77}" type="sibTrans" cxnId="{41633865-3565-4051-8818-E1103CB8B27B}">
      <dgm:prSet/>
      <dgm:spPr/>
      <dgm:t>
        <a:bodyPr/>
        <a:lstStyle/>
        <a:p>
          <a:endParaRPr lang="cs-CZ"/>
        </a:p>
      </dgm:t>
    </dgm:pt>
    <dgm:pt modelId="{E387C6DE-4FC2-4BC6-8A37-56359AE9B725}" type="pres">
      <dgm:prSet presAssocID="{8CE28F5B-BAF1-4CE5-A353-68423339C3B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BDFEED5-2568-4431-8B5F-772493ABB596}" type="pres">
      <dgm:prSet presAssocID="{02610C6D-EB17-4475-92B3-C73CD69B2114}" presName="hierRoot1" presStyleCnt="0">
        <dgm:presLayoutVars>
          <dgm:hierBranch val="init"/>
        </dgm:presLayoutVars>
      </dgm:prSet>
      <dgm:spPr/>
    </dgm:pt>
    <dgm:pt modelId="{5CB9D656-F58F-48AE-8F06-F819B6B541F9}" type="pres">
      <dgm:prSet presAssocID="{02610C6D-EB17-4475-92B3-C73CD69B2114}" presName="rootComposite1" presStyleCnt="0"/>
      <dgm:spPr/>
    </dgm:pt>
    <dgm:pt modelId="{84D6BC16-6F4F-4B38-86B4-D3B56F0BC19C}" type="pres">
      <dgm:prSet presAssocID="{02610C6D-EB17-4475-92B3-C73CD69B2114}" presName="rootText1" presStyleLbl="node0" presStyleIdx="0" presStyleCnt="1" custLinFactNeighborX="-54631" custLinFactNeighborY="-237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99D5B1A-0C47-4347-8286-215AC24310A1}" type="pres">
      <dgm:prSet presAssocID="{02610C6D-EB17-4475-92B3-C73CD69B211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5F06AF9A-779A-4855-B71F-D06EADD1A883}" type="pres">
      <dgm:prSet presAssocID="{02610C6D-EB17-4475-92B3-C73CD69B2114}" presName="hierChild2" presStyleCnt="0"/>
      <dgm:spPr/>
    </dgm:pt>
    <dgm:pt modelId="{42792B87-1A06-4BC6-8DB8-A4209F2F6845}" type="pres">
      <dgm:prSet presAssocID="{02610C6D-EB17-4475-92B3-C73CD69B2114}" presName="hierChild3" presStyleCnt="0"/>
      <dgm:spPr/>
    </dgm:pt>
    <dgm:pt modelId="{62C6F6FC-6904-4259-B473-92B38F13F65B}" type="pres">
      <dgm:prSet presAssocID="{E207E383-D185-4D9E-9F79-1F3B5D24430D}" presName="Name111" presStyleLbl="parChTrans1D2" presStyleIdx="0" presStyleCnt="2"/>
      <dgm:spPr/>
      <dgm:t>
        <a:bodyPr/>
        <a:lstStyle/>
        <a:p>
          <a:endParaRPr lang="cs-CZ"/>
        </a:p>
      </dgm:t>
    </dgm:pt>
    <dgm:pt modelId="{5762D086-E734-4971-AD34-DE1048045998}" type="pres">
      <dgm:prSet presAssocID="{56B17AA6-B550-4CE3-99DC-1E5E240CF0F7}" presName="hierRoot3" presStyleCnt="0">
        <dgm:presLayoutVars>
          <dgm:hierBranch val="init"/>
        </dgm:presLayoutVars>
      </dgm:prSet>
      <dgm:spPr/>
    </dgm:pt>
    <dgm:pt modelId="{E1B636B1-8AE2-4DFE-93EE-B79A397476CD}" type="pres">
      <dgm:prSet presAssocID="{56B17AA6-B550-4CE3-99DC-1E5E240CF0F7}" presName="rootComposite3" presStyleCnt="0"/>
      <dgm:spPr/>
    </dgm:pt>
    <dgm:pt modelId="{FCB99A69-DF91-4E99-9E1E-66F9FD74B5A1}" type="pres">
      <dgm:prSet presAssocID="{56B17AA6-B550-4CE3-99DC-1E5E240CF0F7}" presName="rootText3" presStyleLbl="asst1" presStyleIdx="0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3B5990-DA85-4FB0-B0BB-645FED6C497C}" type="pres">
      <dgm:prSet presAssocID="{56B17AA6-B550-4CE3-99DC-1E5E240CF0F7}" presName="rootConnector3" presStyleLbl="asst1" presStyleIdx="0" presStyleCnt="18"/>
      <dgm:spPr/>
      <dgm:t>
        <a:bodyPr/>
        <a:lstStyle/>
        <a:p>
          <a:endParaRPr lang="cs-CZ"/>
        </a:p>
      </dgm:t>
    </dgm:pt>
    <dgm:pt modelId="{5CE4A3F4-1A32-4073-BF65-C5B8F2661CB9}" type="pres">
      <dgm:prSet presAssocID="{56B17AA6-B550-4CE3-99DC-1E5E240CF0F7}" presName="hierChild6" presStyleCnt="0"/>
      <dgm:spPr/>
    </dgm:pt>
    <dgm:pt modelId="{638716D6-72D4-4213-82EC-C0908129AC18}" type="pres">
      <dgm:prSet presAssocID="{56B17AA6-B550-4CE3-99DC-1E5E240CF0F7}" presName="hierChild7" presStyleCnt="0"/>
      <dgm:spPr/>
    </dgm:pt>
    <dgm:pt modelId="{5B17CEDA-7CD9-48CC-A142-DF51F1591AC2}" type="pres">
      <dgm:prSet presAssocID="{9A2C30AB-2319-4380-90BB-EA673E6690ED}" presName="Name111" presStyleLbl="parChTrans1D3" presStyleIdx="0" presStyleCnt="6"/>
      <dgm:spPr/>
      <dgm:t>
        <a:bodyPr/>
        <a:lstStyle/>
        <a:p>
          <a:endParaRPr lang="cs-CZ"/>
        </a:p>
      </dgm:t>
    </dgm:pt>
    <dgm:pt modelId="{8375931D-13F0-4C3F-86B2-55D67AB7BA80}" type="pres">
      <dgm:prSet presAssocID="{DFEB7229-741B-4F4B-8758-F007D51EAC44}" presName="hierRoot3" presStyleCnt="0">
        <dgm:presLayoutVars>
          <dgm:hierBranch val="init"/>
        </dgm:presLayoutVars>
      </dgm:prSet>
      <dgm:spPr/>
    </dgm:pt>
    <dgm:pt modelId="{E4F78905-AF7E-4A33-91C9-BFB4BB02DFFC}" type="pres">
      <dgm:prSet presAssocID="{DFEB7229-741B-4F4B-8758-F007D51EAC44}" presName="rootComposite3" presStyleCnt="0"/>
      <dgm:spPr/>
    </dgm:pt>
    <dgm:pt modelId="{E64449AE-F165-4245-AE69-0CF036D3E795}" type="pres">
      <dgm:prSet presAssocID="{DFEB7229-741B-4F4B-8758-F007D51EAC44}" presName="rootText3" presStyleLbl="asst1" presStyleIdx="1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8E712A6-7E1E-41D0-86CA-336FF44B4783}" type="pres">
      <dgm:prSet presAssocID="{DFEB7229-741B-4F4B-8758-F007D51EAC44}" presName="rootConnector3" presStyleLbl="asst1" presStyleIdx="1" presStyleCnt="18"/>
      <dgm:spPr/>
      <dgm:t>
        <a:bodyPr/>
        <a:lstStyle/>
        <a:p>
          <a:endParaRPr lang="cs-CZ"/>
        </a:p>
      </dgm:t>
    </dgm:pt>
    <dgm:pt modelId="{6A530587-B0FB-4D5F-9C14-5BC24ED65932}" type="pres">
      <dgm:prSet presAssocID="{DFEB7229-741B-4F4B-8758-F007D51EAC44}" presName="hierChild6" presStyleCnt="0"/>
      <dgm:spPr/>
    </dgm:pt>
    <dgm:pt modelId="{3DA2C1C6-5F9C-4619-9FF4-A1E50C73A0A8}" type="pres">
      <dgm:prSet presAssocID="{DFEB7229-741B-4F4B-8758-F007D51EAC44}" presName="hierChild7" presStyleCnt="0"/>
      <dgm:spPr/>
    </dgm:pt>
    <dgm:pt modelId="{EEE7E011-20EF-4F31-8D4F-8456C8A4D1F1}" type="pres">
      <dgm:prSet presAssocID="{60B5FA55-A6E2-44F5-ACD6-153B787B9D6D}" presName="Name111" presStyleLbl="parChTrans1D4" presStyleIdx="0" presStyleCnt="10"/>
      <dgm:spPr/>
      <dgm:t>
        <a:bodyPr/>
        <a:lstStyle/>
        <a:p>
          <a:endParaRPr lang="cs-CZ"/>
        </a:p>
      </dgm:t>
    </dgm:pt>
    <dgm:pt modelId="{D6ABC5D8-0E4F-4E87-AC62-397467C13CE8}" type="pres">
      <dgm:prSet presAssocID="{4337BA23-C1B3-4FC5-9D27-1619090BCD4D}" presName="hierRoot3" presStyleCnt="0">
        <dgm:presLayoutVars>
          <dgm:hierBranch val="init"/>
        </dgm:presLayoutVars>
      </dgm:prSet>
      <dgm:spPr/>
    </dgm:pt>
    <dgm:pt modelId="{F1F1BC68-D849-4AB6-A9D7-EEC65AAFD55F}" type="pres">
      <dgm:prSet presAssocID="{4337BA23-C1B3-4FC5-9D27-1619090BCD4D}" presName="rootComposite3" presStyleCnt="0"/>
      <dgm:spPr/>
    </dgm:pt>
    <dgm:pt modelId="{EEBAA05E-9AEA-4EF2-9E8F-42ADE4DB4F3D}" type="pres">
      <dgm:prSet presAssocID="{4337BA23-C1B3-4FC5-9D27-1619090BCD4D}" presName="rootText3" presStyleLbl="asst1" presStyleIdx="2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B6BAF0F-134F-4B5C-893D-623D3DA633DE}" type="pres">
      <dgm:prSet presAssocID="{4337BA23-C1B3-4FC5-9D27-1619090BCD4D}" presName="rootConnector3" presStyleLbl="asst1" presStyleIdx="2" presStyleCnt="18"/>
      <dgm:spPr/>
      <dgm:t>
        <a:bodyPr/>
        <a:lstStyle/>
        <a:p>
          <a:endParaRPr lang="cs-CZ"/>
        </a:p>
      </dgm:t>
    </dgm:pt>
    <dgm:pt modelId="{89BDCA02-55A9-44B6-83BD-E18ADE4F67BC}" type="pres">
      <dgm:prSet presAssocID="{4337BA23-C1B3-4FC5-9D27-1619090BCD4D}" presName="hierChild6" presStyleCnt="0"/>
      <dgm:spPr/>
    </dgm:pt>
    <dgm:pt modelId="{632B4D03-109D-477D-B8D2-2862A323CC9D}" type="pres">
      <dgm:prSet presAssocID="{4337BA23-C1B3-4FC5-9D27-1619090BCD4D}" presName="hierChild7" presStyleCnt="0"/>
      <dgm:spPr/>
    </dgm:pt>
    <dgm:pt modelId="{29109D45-A5E1-417D-8D94-43D4FA761D8A}" type="pres">
      <dgm:prSet presAssocID="{A257C34E-4847-4E0E-8B45-ACAF7FC85285}" presName="Name111" presStyleLbl="parChTrans1D4" presStyleIdx="1" presStyleCnt="10"/>
      <dgm:spPr/>
      <dgm:t>
        <a:bodyPr/>
        <a:lstStyle/>
        <a:p>
          <a:endParaRPr lang="cs-CZ"/>
        </a:p>
      </dgm:t>
    </dgm:pt>
    <dgm:pt modelId="{47458D1C-3AEF-41CD-8D32-60BADB5ADF98}" type="pres">
      <dgm:prSet presAssocID="{74445FE8-E974-46D3-A6B7-A2374D14C280}" presName="hierRoot3" presStyleCnt="0">
        <dgm:presLayoutVars>
          <dgm:hierBranch val="init"/>
        </dgm:presLayoutVars>
      </dgm:prSet>
      <dgm:spPr/>
    </dgm:pt>
    <dgm:pt modelId="{64B23644-C7AA-477E-99A7-208DEFF3141E}" type="pres">
      <dgm:prSet presAssocID="{74445FE8-E974-46D3-A6B7-A2374D14C280}" presName="rootComposite3" presStyleCnt="0"/>
      <dgm:spPr/>
    </dgm:pt>
    <dgm:pt modelId="{1EC64149-0048-4191-ABE4-5619B9D54176}" type="pres">
      <dgm:prSet presAssocID="{74445FE8-E974-46D3-A6B7-A2374D14C280}" presName="rootText3" presStyleLbl="asst1" presStyleIdx="3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03C2F5-AAB8-4401-815C-091AADAA49CB}" type="pres">
      <dgm:prSet presAssocID="{74445FE8-E974-46D3-A6B7-A2374D14C280}" presName="rootConnector3" presStyleLbl="asst1" presStyleIdx="3" presStyleCnt="18"/>
      <dgm:spPr/>
      <dgm:t>
        <a:bodyPr/>
        <a:lstStyle/>
        <a:p>
          <a:endParaRPr lang="cs-CZ"/>
        </a:p>
      </dgm:t>
    </dgm:pt>
    <dgm:pt modelId="{C69AEEA2-80ED-427F-BC91-80A32BE750DB}" type="pres">
      <dgm:prSet presAssocID="{74445FE8-E974-46D3-A6B7-A2374D14C280}" presName="hierChild6" presStyleCnt="0"/>
      <dgm:spPr/>
    </dgm:pt>
    <dgm:pt modelId="{653D6ACC-A88F-422C-B228-CE29397DF92C}" type="pres">
      <dgm:prSet presAssocID="{74445FE8-E974-46D3-A6B7-A2374D14C280}" presName="hierChild7" presStyleCnt="0"/>
      <dgm:spPr/>
    </dgm:pt>
    <dgm:pt modelId="{C19DAB86-70CA-4EAD-9B34-21601D25F95A}" type="pres">
      <dgm:prSet presAssocID="{3CC56A08-F4E6-48A7-8067-3CF117E665DE}" presName="Name111" presStyleLbl="parChTrans1D4" presStyleIdx="2" presStyleCnt="10"/>
      <dgm:spPr/>
      <dgm:t>
        <a:bodyPr/>
        <a:lstStyle/>
        <a:p>
          <a:endParaRPr lang="cs-CZ"/>
        </a:p>
      </dgm:t>
    </dgm:pt>
    <dgm:pt modelId="{FAC902CF-218E-4A38-B93D-398A33A6056A}" type="pres">
      <dgm:prSet presAssocID="{0FFBBDEA-A2AD-4D16-80AD-669ED80EEFBC}" presName="hierRoot3" presStyleCnt="0">
        <dgm:presLayoutVars>
          <dgm:hierBranch val="init"/>
        </dgm:presLayoutVars>
      </dgm:prSet>
      <dgm:spPr/>
    </dgm:pt>
    <dgm:pt modelId="{5FB96485-9F26-4A89-94D2-09371F169C1A}" type="pres">
      <dgm:prSet presAssocID="{0FFBBDEA-A2AD-4D16-80AD-669ED80EEFBC}" presName="rootComposite3" presStyleCnt="0"/>
      <dgm:spPr/>
    </dgm:pt>
    <dgm:pt modelId="{A19F096A-0D71-482F-812D-11D5160D437B}" type="pres">
      <dgm:prSet presAssocID="{0FFBBDEA-A2AD-4D16-80AD-669ED80EEFBC}" presName="rootText3" presStyleLbl="asst1" presStyleIdx="4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C757844-7E9C-46C4-B4DD-1F2CC12BADB1}" type="pres">
      <dgm:prSet presAssocID="{0FFBBDEA-A2AD-4D16-80AD-669ED80EEFBC}" presName="rootConnector3" presStyleLbl="asst1" presStyleIdx="4" presStyleCnt="18"/>
      <dgm:spPr/>
      <dgm:t>
        <a:bodyPr/>
        <a:lstStyle/>
        <a:p>
          <a:endParaRPr lang="cs-CZ"/>
        </a:p>
      </dgm:t>
    </dgm:pt>
    <dgm:pt modelId="{10C674E8-7031-4B02-A547-9272E055BCA1}" type="pres">
      <dgm:prSet presAssocID="{0FFBBDEA-A2AD-4D16-80AD-669ED80EEFBC}" presName="hierChild6" presStyleCnt="0"/>
      <dgm:spPr/>
    </dgm:pt>
    <dgm:pt modelId="{C2943855-516E-4C16-8BF9-10AD527A5CBC}" type="pres">
      <dgm:prSet presAssocID="{0FFBBDEA-A2AD-4D16-80AD-669ED80EEFBC}" presName="hierChild7" presStyleCnt="0"/>
      <dgm:spPr/>
    </dgm:pt>
    <dgm:pt modelId="{E5CD52C5-2049-4BFF-8E6E-91C3CFFE42F1}" type="pres">
      <dgm:prSet presAssocID="{0598EE07-2BF5-401C-9060-D87D073C7886}" presName="Name111" presStyleLbl="parChTrans1D4" presStyleIdx="3" presStyleCnt="10"/>
      <dgm:spPr/>
      <dgm:t>
        <a:bodyPr/>
        <a:lstStyle/>
        <a:p>
          <a:endParaRPr lang="cs-CZ"/>
        </a:p>
      </dgm:t>
    </dgm:pt>
    <dgm:pt modelId="{1324107D-820F-4490-BDD7-3497F9A03F23}" type="pres">
      <dgm:prSet presAssocID="{19CC7D41-B18D-40D1-8C13-CA638E816AC4}" presName="hierRoot3" presStyleCnt="0">
        <dgm:presLayoutVars>
          <dgm:hierBranch val="init"/>
        </dgm:presLayoutVars>
      </dgm:prSet>
      <dgm:spPr/>
    </dgm:pt>
    <dgm:pt modelId="{E7BD7C7A-09B1-47DA-9B4D-E94264FB1FC2}" type="pres">
      <dgm:prSet presAssocID="{19CC7D41-B18D-40D1-8C13-CA638E816AC4}" presName="rootComposite3" presStyleCnt="0"/>
      <dgm:spPr/>
    </dgm:pt>
    <dgm:pt modelId="{2D96AC77-D2D9-4976-B4EE-22FC4F654DB9}" type="pres">
      <dgm:prSet presAssocID="{19CC7D41-B18D-40D1-8C13-CA638E816AC4}" presName="rootText3" presStyleLbl="asst1" presStyleIdx="5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20F2BC7-A602-4DDC-B8F1-8B95DC4E5B7F}" type="pres">
      <dgm:prSet presAssocID="{19CC7D41-B18D-40D1-8C13-CA638E816AC4}" presName="rootConnector3" presStyleLbl="asst1" presStyleIdx="5" presStyleCnt="18"/>
      <dgm:spPr/>
      <dgm:t>
        <a:bodyPr/>
        <a:lstStyle/>
        <a:p>
          <a:endParaRPr lang="cs-CZ"/>
        </a:p>
      </dgm:t>
    </dgm:pt>
    <dgm:pt modelId="{66886AE4-7B72-4E81-9666-03E733A50899}" type="pres">
      <dgm:prSet presAssocID="{19CC7D41-B18D-40D1-8C13-CA638E816AC4}" presName="hierChild6" presStyleCnt="0"/>
      <dgm:spPr/>
    </dgm:pt>
    <dgm:pt modelId="{61C87935-4FE8-49B4-9CFE-D71EFD494E3D}" type="pres">
      <dgm:prSet presAssocID="{19CC7D41-B18D-40D1-8C13-CA638E816AC4}" presName="hierChild7" presStyleCnt="0"/>
      <dgm:spPr/>
    </dgm:pt>
    <dgm:pt modelId="{46A977B4-43C3-46D4-BB6D-AFE5FACDE437}" type="pres">
      <dgm:prSet presAssocID="{590D2688-96EC-42F8-B752-E5FD772F62C7}" presName="Name111" presStyleLbl="parChTrans1D4" presStyleIdx="4" presStyleCnt="10"/>
      <dgm:spPr/>
      <dgm:t>
        <a:bodyPr/>
        <a:lstStyle/>
        <a:p>
          <a:endParaRPr lang="cs-CZ"/>
        </a:p>
      </dgm:t>
    </dgm:pt>
    <dgm:pt modelId="{8E9AD2E1-B6C0-4FC5-B7DD-C20A3E481CA0}" type="pres">
      <dgm:prSet presAssocID="{B68FDA4A-FC6A-47FE-918B-05DD6663FB2E}" presName="hierRoot3" presStyleCnt="0">
        <dgm:presLayoutVars>
          <dgm:hierBranch val="init"/>
        </dgm:presLayoutVars>
      </dgm:prSet>
      <dgm:spPr/>
    </dgm:pt>
    <dgm:pt modelId="{65558415-37D9-44C8-8434-D1BC1A642A6F}" type="pres">
      <dgm:prSet presAssocID="{B68FDA4A-FC6A-47FE-918B-05DD6663FB2E}" presName="rootComposite3" presStyleCnt="0"/>
      <dgm:spPr/>
    </dgm:pt>
    <dgm:pt modelId="{3CB65A6B-58B5-499D-9AE3-FDBE77BA315B}" type="pres">
      <dgm:prSet presAssocID="{B68FDA4A-FC6A-47FE-918B-05DD6663FB2E}" presName="rootText3" presStyleLbl="asst1" presStyleIdx="6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5556BE-6790-4F77-B10A-A7CAF1311906}" type="pres">
      <dgm:prSet presAssocID="{B68FDA4A-FC6A-47FE-918B-05DD6663FB2E}" presName="rootConnector3" presStyleLbl="asst1" presStyleIdx="6" presStyleCnt="18"/>
      <dgm:spPr/>
      <dgm:t>
        <a:bodyPr/>
        <a:lstStyle/>
        <a:p>
          <a:endParaRPr lang="cs-CZ"/>
        </a:p>
      </dgm:t>
    </dgm:pt>
    <dgm:pt modelId="{B193F3DC-22E4-4EA1-AC3E-C452967E743E}" type="pres">
      <dgm:prSet presAssocID="{B68FDA4A-FC6A-47FE-918B-05DD6663FB2E}" presName="hierChild6" presStyleCnt="0"/>
      <dgm:spPr/>
    </dgm:pt>
    <dgm:pt modelId="{558CC538-37C4-4072-B759-EC50FF4EC66B}" type="pres">
      <dgm:prSet presAssocID="{B68FDA4A-FC6A-47FE-918B-05DD6663FB2E}" presName="hierChild7" presStyleCnt="0"/>
      <dgm:spPr/>
    </dgm:pt>
    <dgm:pt modelId="{AD810DE7-5E36-4A3E-8407-8BF1783DB0EB}" type="pres">
      <dgm:prSet presAssocID="{70D83757-18B4-4603-A7E9-1C879CEA5304}" presName="Name111" presStyleLbl="parChTrans1D3" presStyleIdx="1" presStyleCnt="6"/>
      <dgm:spPr/>
      <dgm:t>
        <a:bodyPr/>
        <a:lstStyle/>
        <a:p>
          <a:endParaRPr lang="cs-CZ"/>
        </a:p>
      </dgm:t>
    </dgm:pt>
    <dgm:pt modelId="{AC7A2254-5CC8-4448-A4DE-AF505EED8B1B}" type="pres">
      <dgm:prSet presAssocID="{D3B83AC6-C6B7-4489-8EE6-F39C70B3B9F7}" presName="hierRoot3" presStyleCnt="0">
        <dgm:presLayoutVars>
          <dgm:hierBranch val="init"/>
        </dgm:presLayoutVars>
      </dgm:prSet>
      <dgm:spPr/>
    </dgm:pt>
    <dgm:pt modelId="{051B17AC-4B76-404C-B7EA-4F2CD6A28D4D}" type="pres">
      <dgm:prSet presAssocID="{D3B83AC6-C6B7-4489-8EE6-F39C70B3B9F7}" presName="rootComposite3" presStyleCnt="0"/>
      <dgm:spPr/>
    </dgm:pt>
    <dgm:pt modelId="{95B2736D-2A74-4F19-A9C9-97B0E2BCDE9E}" type="pres">
      <dgm:prSet presAssocID="{D3B83AC6-C6B7-4489-8EE6-F39C70B3B9F7}" presName="rootText3" presStyleLbl="asst1" presStyleIdx="7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20B19E-19E7-408B-BD26-82081AA70C61}" type="pres">
      <dgm:prSet presAssocID="{D3B83AC6-C6B7-4489-8EE6-F39C70B3B9F7}" presName="rootConnector3" presStyleLbl="asst1" presStyleIdx="7" presStyleCnt="18"/>
      <dgm:spPr/>
      <dgm:t>
        <a:bodyPr/>
        <a:lstStyle/>
        <a:p>
          <a:endParaRPr lang="cs-CZ"/>
        </a:p>
      </dgm:t>
    </dgm:pt>
    <dgm:pt modelId="{EB9088BC-0279-4F15-9379-1BE1B7007A10}" type="pres">
      <dgm:prSet presAssocID="{D3B83AC6-C6B7-4489-8EE6-F39C70B3B9F7}" presName="hierChild6" presStyleCnt="0"/>
      <dgm:spPr/>
    </dgm:pt>
    <dgm:pt modelId="{D0455E26-8615-43E9-886A-6C668BEEBA5B}" type="pres">
      <dgm:prSet presAssocID="{D3B83AC6-C6B7-4489-8EE6-F39C70B3B9F7}" presName="hierChild7" presStyleCnt="0"/>
      <dgm:spPr/>
    </dgm:pt>
    <dgm:pt modelId="{EFC338B0-73D8-480E-B381-D99332E64D85}" type="pres">
      <dgm:prSet presAssocID="{99B71EB1-EE63-4705-87E5-C072A4AD300B}" presName="Name111" presStyleLbl="parChTrans1D4" presStyleIdx="5" presStyleCnt="10"/>
      <dgm:spPr/>
      <dgm:t>
        <a:bodyPr/>
        <a:lstStyle/>
        <a:p>
          <a:endParaRPr lang="cs-CZ"/>
        </a:p>
      </dgm:t>
    </dgm:pt>
    <dgm:pt modelId="{5C5CE412-0812-45C0-9E34-CD17FDF24399}" type="pres">
      <dgm:prSet presAssocID="{72DA9BFC-D5F0-4EA6-A81D-31E20059B7D4}" presName="hierRoot3" presStyleCnt="0">
        <dgm:presLayoutVars>
          <dgm:hierBranch val="init"/>
        </dgm:presLayoutVars>
      </dgm:prSet>
      <dgm:spPr/>
    </dgm:pt>
    <dgm:pt modelId="{CD8A38D8-1DF5-46F1-BBA4-3E092811C789}" type="pres">
      <dgm:prSet presAssocID="{72DA9BFC-D5F0-4EA6-A81D-31E20059B7D4}" presName="rootComposite3" presStyleCnt="0"/>
      <dgm:spPr/>
    </dgm:pt>
    <dgm:pt modelId="{587F8C72-6138-44C9-AEA0-CEDF280DDA4A}" type="pres">
      <dgm:prSet presAssocID="{72DA9BFC-D5F0-4EA6-A81D-31E20059B7D4}" presName="rootText3" presStyleLbl="asst1" presStyleIdx="8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5EEC90C-E955-4DE1-96EA-91A20F108A32}" type="pres">
      <dgm:prSet presAssocID="{72DA9BFC-D5F0-4EA6-A81D-31E20059B7D4}" presName="rootConnector3" presStyleLbl="asst1" presStyleIdx="8" presStyleCnt="18"/>
      <dgm:spPr/>
      <dgm:t>
        <a:bodyPr/>
        <a:lstStyle/>
        <a:p>
          <a:endParaRPr lang="cs-CZ"/>
        </a:p>
      </dgm:t>
    </dgm:pt>
    <dgm:pt modelId="{BE11641E-C116-4AD7-AB13-227F0F8E89EF}" type="pres">
      <dgm:prSet presAssocID="{72DA9BFC-D5F0-4EA6-A81D-31E20059B7D4}" presName="hierChild6" presStyleCnt="0"/>
      <dgm:spPr/>
    </dgm:pt>
    <dgm:pt modelId="{9861D505-C320-4572-BE2A-FACD243FDB00}" type="pres">
      <dgm:prSet presAssocID="{72DA9BFC-D5F0-4EA6-A81D-31E20059B7D4}" presName="hierChild7" presStyleCnt="0"/>
      <dgm:spPr/>
    </dgm:pt>
    <dgm:pt modelId="{4411BDE8-74B7-49EF-88B9-C7F127BF5A81}" type="pres">
      <dgm:prSet presAssocID="{2F9B5F05-80F3-4AE8-8751-CDCA0E9D1700}" presName="Name111" presStyleLbl="parChTrans1D4" presStyleIdx="6" presStyleCnt="10"/>
      <dgm:spPr/>
      <dgm:t>
        <a:bodyPr/>
        <a:lstStyle/>
        <a:p>
          <a:endParaRPr lang="cs-CZ"/>
        </a:p>
      </dgm:t>
    </dgm:pt>
    <dgm:pt modelId="{C0805010-CA2E-445D-84E2-A597C8CFB5F2}" type="pres">
      <dgm:prSet presAssocID="{4EA323B5-A268-4CBD-9832-28FFDEE76749}" presName="hierRoot3" presStyleCnt="0">
        <dgm:presLayoutVars>
          <dgm:hierBranch val="init"/>
        </dgm:presLayoutVars>
      </dgm:prSet>
      <dgm:spPr/>
    </dgm:pt>
    <dgm:pt modelId="{BD80A4F4-0CE1-4197-8B47-5AC832A7642F}" type="pres">
      <dgm:prSet presAssocID="{4EA323B5-A268-4CBD-9832-28FFDEE76749}" presName="rootComposite3" presStyleCnt="0"/>
      <dgm:spPr/>
    </dgm:pt>
    <dgm:pt modelId="{459D94F0-1A54-4E52-8B35-DD33A1A507CC}" type="pres">
      <dgm:prSet presAssocID="{4EA323B5-A268-4CBD-9832-28FFDEE76749}" presName="rootText3" presStyleLbl="asst1" presStyleIdx="9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A26F7D6-D095-4FE1-8064-80F1C294BE2B}" type="pres">
      <dgm:prSet presAssocID="{4EA323B5-A268-4CBD-9832-28FFDEE76749}" presName="rootConnector3" presStyleLbl="asst1" presStyleIdx="9" presStyleCnt="18"/>
      <dgm:spPr/>
      <dgm:t>
        <a:bodyPr/>
        <a:lstStyle/>
        <a:p>
          <a:endParaRPr lang="cs-CZ"/>
        </a:p>
      </dgm:t>
    </dgm:pt>
    <dgm:pt modelId="{E3E1439A-B4BF-4188-97AB-157BAC5D0071}" type="pres">
      <dgm:prSet presAssocID="{4EA323B5-A268-4CBD-9832-28FFDEE76749}" presName="hierChild6" presStyleCnt="0"/>
      <dgm:spPr/>
    </dgm:pt>
    <dgm:pt modelId="{A2E2B27C-BBE4-4E1E-A7CC-CF92E0029EEB}" type="pres">
      <dgm:prSet presAssocID="{4EA323B5-A268-4CBD-9832-28FFDEE76749}" presName="hierChild7" presStyleCnt="0"/>
      <dgm:spPr/>
    </dgm:pt>
    <dgm:pt modelId="{5B45B424-4AFC-4F29-9409-BC65CB9A4632}" type="pres">
      <dgm:prSet presAssocID="{55EEB74F-DA19-4E86-99E3-7FD6E3EEB446}" presName="Name111" presStyleLbl="parChTrans1D4" presStyleIdx="7" presStyleCnt="10"/>
      <dgm:spPr/>
      <dgm:t>
        <a:bodyPr/>
        <a:lstStyle/>
        <a:p>
          <a:endParaRPr lang="cs-CZ"/>
        </a:p>
      </dgm:t>
    </dgm:pt>
    <dgm:pt modelId="{75342536-ADF4-440F-88FF-3ED64C729C9D}" type="pres">
      <dgm:prSet presAssocID="{6AC75410-99BB-4693-B251-2B1AA33FA2C8}" presName="hierRoot3" presStyleCnt="0">
        <dgm:presLayoutVars>
          <dgm:hierBranch val="init"/>
        </dgm:presLayoutVars>
      </dgm:prSet>
      <dgm:spPr/>
    </dgm:pt>
    <dgm:pt modelId="{E8E8D66E-7C18-45CF-AC0E-40C896F09857}" type="pres">
      <dgm:prSet presAssocID="{6AC75410-99BB-4693-B251-2B1AA33FA2C8}" presName="rootComposite3" presStyleCnt="0"/>
      <dgm:spPr/>
    </dgm:pt>
    <dgm:pt modelId="{97E5B453-F1D9-4402-A922-527474458B95}" type="pres">
      <dgm:prSet presAssocID="{6AC75410-99BB-4693-B251-2B1AA33FA2C8}" presName="rootText3" presStyleLbl="asst1" presStyleIdx="10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20414C-11FE-426C-9C9B-25D420C04252}" type="pres">
      <dgm:prSet presAssocID="{6AC75410-99BB-4693-B251-2B1AA33FA2C8}" presName="rootConnector3" presStyleLbl="asst1" presStyleIdx="10" presStyleCnt="18"/>
      <dgm:spPr/>
      <dgm:t>
        <a:bodyPr/>
        <a:lstStyle/>
        <a:p>
          <a:endParaRPr lang="cs-CZ"/>
        </a:p>
      </dgm:t>
    </dgm:pt>
    <dgm:pt modelId="{8683AC7C-146F-4B71-AD46-7647660F2C6E}" type="pres">
      <dgm:prSet presAssocID="{6AC75410-99BB-4693-B251-2B1AA33FA2C8}" presName="hierChild6" presStyleCnt="0"/>
      <dgm:spPr/>
    </dgm:pt>
    <dgm:pt modelId="{7B42D170-99FB-4E05-80D0-7579F852E07C}" type="pres">
      <dgm:prSet presAssocID="{6AC75410-99BB-4693-B251-2B1AA33FA2C8}" presName="hierChild7" presStyleCnt="0"/>
      <dgm:spPr/>
    </dgm:pt>
    <dgm:pt modelId="{87423F45-6541-4431-B49A-F5F9F06C5CBF}" type="pres">
      <dgm:prSet presAssocID="{1E89AA1A-0F98-4C0E-8117-6B413F28277A}" presName="Name111" presStyleLbl="parChTrans1D4" presStyleIdx="8" presStyleCnt="10"/>
      <dgm:spPr/>
      <dgm:t>
        <a:bodyPr/>
        <a:lstStyle/>
        <a:p>
          <a:endParaRPr lang="cs-CZ"/>
        </a:p>
      </dgm:t>
    </dgm:pt>
    <dgm:pt modelId="{0A998ED1-D787-46E3-8EFE-B8A6E61FCE87}" type="pres">
      <dgm:prSet presAssocID="{EF0577BA-5153-49E5-AD23-7E4F0F9B6F85}" presName="hierRoot3" presStyleCnt="0">
        <dgm:presLayoutVars>
          <dgm:hierBranch val="init"/>
        </dgm:presLayoutVars>
      </dgm:prSet>
      <dgm:spPr/>
    </dgm:pt>
    <dgm:pt modelId="{6AC3DDFC-301E-40C9-9B67-39A453F15983}" type="pres">
      <dgm:prSet presAssocID="{EF0577BA-5153-49E5-AD23-7E4F0F9B6F85}" presName="rootComposite3" presStyleCnt="0"/>
      <dgm:spPr/>
    </dgm:pt>
    <dgm:pt modelId="{80B9CE80-A1B0-4938-8059-9ADEDAA3B220}" type="pres">
      <dgm:prSet presAssocID="{EF0577BA-5153-49E5-AD23-7E4F0F9B6F85}" presName="rootText3" presStyleLbl="asst1" presStyleIdx="11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F1F6DE8-15CC-4A87-A15D-4E123ED36746}" type="pres">
      <dgm:prSet presAssocID="{EF0577BA-5153-49E5-AD23-7E4F0F9B6F85}" presName="rootConnector3" presStyleLbl="asst1" presStyleIdx="11" presStyleCnt="18"/>
      <dgm:spPr/>
      <dgm:t>
        <a:bodyPr/>
        <a:lstStyle/>
        <a:p>
          <a:endParaRPr lang="cs-CZ"/>
        </a:p>
      </dgm:t>
    </dgm:pt>
    <dgm:pt modelId="{826FBC95-B29D-42EC-946D-1BB98506A6EE}" type="pres">
      <dgm:prSet presAssocID="{EF0577BA-5153-49E5-AD23-7E4F0F9B6F85}" presName="hierChild6" presStyleCnt="0"/>
      <dgm:spPr/>
    </dgm:pt>
    <dgm:pt modelId="{A6EB78A5-0B36-45BA-BECA-046F5A8BDFA3}" type="pres">
      <dgm:prSet presAssocID="{EF0577BA-5153-49E5-AD23-7E4F0F9B6F85}" presName="hierChild7" presStyleCnt="0"/>
      <dgm:spPr/>
    </dgm:pt>
    <dgm:pt modelId="{CB8D4D19-2885-4E10-AEB1-BED07B4C3919}" type="pres">
      <dgm:prSet presAssocID="{1A2ABEF4-239B-4063-ABC2-EF018E9236E1}" presName="Name111" presStyleLbl="parChTrans1D3" presStyleIdx="2" presStyleCnt="6"/>
      <dgm:spPr/>
      <dgm:t>
        <a:bodyPr/>
        <a:lstStyle/>
        <a:p>
          <a:endParaRPr lang="cs-CZ"/>
        </a:p>
      </dgm:t>
    </dgm:pt>
    <dgm:pt modelId="{FF2EAB1C-D2A4-4BF3-B4C2-760E6943160E}" type="pres">
      <dgm:prSet presAssocID="{C7087F0B-3EE3-48DB-B3ED-E4BB16687CBB}" presName="hierRoot3" presStyleCnt="0">
        <dgm:presLayoutVars>
          <dgm:hierBranch val="init"/>
        </dgm:presLayoutVars>
      </dgm:prSet>
      <dgm:spPr/>
    </dgm:pt>
    <dgm:pt modelId="{2AF73467-825A-4D10-B2FC-AAC41D405F3D}" type="pres">
      <dgm:prSet presAssocID="{C7087F0B-3EE3-48DB-B3ED-E4BB16687CBB}" presName="rootComposite3" presStyleCnt="0"/>
      <dgm:spPr/>
    </dgm:pt>
    <dgm:pt modelId="{7610CAD2-3F33-4658-87C9-D379EDD9E905}" type="pres">
      <dgm:prSet presAssocID="{C7087F0B-3EE3-48DB-B3ED-E4BB16687CBB}" presName="rootText3" presStyleLbl="asst1" presStyleIdx="12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1233BF-91B3-47D4-892D-1706068D58BA}" type="pres">
      <dgm:prSet presAssocID="{C7087F0B-3EE3-48DB-B3ED-E4BB16687CBB}" presName="rootConnector3" presStyleLbl="asst1" presStyleIdx="12" presStyleCnt="18"/>
      <dgm:spPr/>
      <dgm:t>
        <a:bodyPr/>
        <a:lstStyle/>
        <a:p>
          <a:endParaRPr lang="cs-CZ"/>
        </a:p>
      </dgm:t>
    </dgm:pt>
    <dgm:pt modelId="{677C04B2-1158-4AB6-898A-9EB051B7F475}" type="pres">
      <dgm:prSet presAssocID="{C7087F0B-3EE3-48DB-B3ED-E4BB16687CBB}" presName="hierChild6" presStyleCnt="0"/>
      <dgm:spPr/>
    </dgm:pt>
    <dgm:pt modelId="{D7A7C25B-3A89-4798-BE85-4A45FF8F62CE}" type="pres">
      <dgm:prSet presAssocID="{C7087F0B-3EE3-48DB-B3ED-E4BB16687CBB}" presName="hierChild7" presStyleCnt="0"/>
      <dgm:spPr/>
    </dgm:pt>
    <dgm:pt modelId="{0B561BDC-4A74-4A49-83F7-97D2C8D1FB19}" type="pres">
      <dgm:prSet presAssocID="{AAA4C653-77A4-4B07-B9E0-544820353EA2}" presName="Name111" presStyleLbl="parChTrans1D4" presStyleIdx="9" presStyleCnt="10"/>
      <dgm:spPr/>
      <dgm:t>
        <a:bodyPr/>
        <a:lstStyle/>
        <a:p>
          <a:endParaRPr lang="cs-CZ"/>
        </a:p>
      </dgm:t>
    </dgm:pt>
    <dgm:pt modelId="{A3D7A54B-0F6C-42E8-8642-B60CA50E2338}" type="pres">
      <dgm:prSet presAssocID="{65F3FDA4-119D-4F9F-950F-766F63B0E74D}" presName="hierRoot3" presStyleCnt="0">
        <dgm:presLayoutVars>
          <dgm:hierBranch val="init"/>
        </dgm:presLayoutVars>
      </dgm:prSet>
      <dgm:spPr/>
    </dgm:pt>
    <dgm:pt modelId="{153D4273-BAB6-48D0-B61D-D017BA62DB0D}" type="pres">
      <dgm:prSet presAssocID="{65F3FDA4-119D-4F9F-950F-766F63B0E74D}" presName="rootComposite3" presStyleCnt="0"/>
      <dgm:spPr/>
    </dgm:pt>
    <dgm:pt modelId="{83BA926F-8C24-45B7-B512-BD2E81BAF335}" type="pres">
      <dgm:prSet presAssocID="{65F3FDA4-119D-4F9F-950F-766F63B0E74D}" presName="rootText3" presStyleLbl="asst1" presStyleIdx="13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6E72B99-8477-4422-8A2F-AF2547E9B9B6}" type="pres">
      <dgm:prSet presAssocID="{65F3FDA4-119D-4F9F-950F-766F63B0E74D}" presName="rootConnector3" presStyleLbl="asst1" presStyleIdx="13" presStyleCnt="18"/>
      <dgm:spPr/>
      <dgm:t>
        <a:bodyPr/>
        <a:lstStyle/>
        <a:p>
          <a:endParaRPr lang="cs-CZ"/>
        </a:p>
      </dgm:t>
    </dgm:pt>
    <dgm:pt modelId="{5394BF4F-3FE2-43BC-BC59-5D41719FA2DE}" type="pres">
      <dgm:prSet presAssocID="{65F3FDA4-119D-4F9F-950F-766F63B0E74D}" presName="hierChild6" presStyleCnt="0"/>
      <dgm:spPr/>
    </dgm:pt>
    <dgm:pt modelId="{208375FB-109D-4C28-AAB6-8B6D27E2ABFF}" type="pres">
      <dgm:prSet presAssocID="{65F3FDA4-119D-4F9F-950F-766F63B0E74D}" presName="hierChild7" presStyleCnt="0"/>
      <dgm:spPr/>
    </dgm:pt>
    <dgm:pt modelId="{A2B41BD7-C27D-4B6B-9C16-42A521C50FC2}" type="pres">
      <dgm:prSet presAssocID="{7FB944C8-65E7-41A8-BFF8-F6D0F38C143D}" presName="Name111" presStyleLbl="parChTrans1D2" presStyleIdx="1" presStyleCnt="2"/>
      <dgm:spPr/>
      <dgm:t>
        <a:bodyPr/>
        <a:lstStyle/>
        <a:p>
          <a:endParaRPr lang="cs-CZ"/>
        </a:p>
      </dgm:t>
    </dgm:pt>
    <dgm:pt modelId="{4FB1BFE9-79F6-434A-A47A-86859C85DA56}" type="pres">
      <dgm:prSet presAssocID="{74D596AB-7AA3-4346-AB1F-CF0688844243}" presName="hierRoot3" presStyleCnt="0">
        <dgm:presLayoutVars>
          <dgm:hierBranch val="init"/>
        </dgm:presLayoutVars>
      </dgm:prSet>
      <dgm:spPr/>
    </dgm:pt>
    <dgm:pt modelId="{04462ABD-6812-486B-BFD3-3E2336E28F34}" type="pres">
      <dgm:prSet presAssocID="{74D596AB-7AA3-4346-AB1F-CF0688844243}" presName="rootComposite3" presStyleCnt="0"/>
      <dgm:spPr/>
    </dgm:pt>
    <dgm:pt modelId="{B3390ADC-2F30-444E-A75A-DDC70FB4A9B8}" type="pres">
      <dgm:prSet presAssocID="{74D596AB-7AA3-4346-AB1F-CF0688844243}" presName="rootText3" presStyleLbl="asst1" presStyleIdx="14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26A48B3-0B95-462E-AFE0-FA7A31FA0DC0}" type="pres">
      <dgm:prSet presAssocID="{74D596AB-7AA3-4346-AB1F-CF0688844243}" presName="rootConnector3" presStyleLbl="asst1" presStyleIdx="14" presStyleCnt="18"/>
      <dgm:spPr/>
      <dgm:t>
        <a:bodyPr/>
        <a:lstStyle/>
        <a:p>
          <a:endParaRPr lang="cs-CZ"/>
        </a:p>
      </dgm:t>
    </dgm:pt>
    <dgm:pt modelId="{D0F6FE72-B357-4AA6-91F6-2194910DD436}" type="pres">
      <dgm:prSet presAssocID="{74D596AB-7AA3-4346-AB1F-CF0688844243}" presName="hierChild6" presStyleCnt="0"/>
      <dgm:spPr/>
    </dgm:pt>
    <dgm:pt modelId="{9EA48721-8D2C-4998-9798-0C10B04E5CBA}" type="pres">
      <dgm:prSet presAssocID="{74D596AB-7AA3-4346-AB1F-CF0688844243}" presName="hierChild7" presStyleCnt="0"/>
      <dgm:spPr/>
    </dgm:pt>
    <dgm:pt modelId="{5F26D3FB-59EE-496E-BAF1-6147A39ADBC0}" type="pres">
      <dgm:prSet presAssocID="{C4FECA63-E331-4E43-87E6-7A2F07CEB753}" presName="Name111" presStyleLbl="parChTrans1D3" presStyleIdx="3" presStyleCnt="6"/>
      <dgm:spPr/>
      <dgm:t>
        <a:bodyPr/>
        <a:lstStyle/>
        <a:p>
          <a:endParaRPr lang="cs-CZ"/>
        </a:p>
      </dgm:t>
    </dgm:pt>
    <dgm:pt modelId="{3DA598F8-A572-4EF3-ADD6-FE303DB6D4C7}" type="pres">
      <dgm:prSet presAssocID="{9D9DDC84-5419-4B3B-A7DA-65244D161EA1}" presName="hierRoot3" presStyleCnt="0">
        <dgm:presLayoutVars>
          <dgm:hierBranch val="init"/>
        </dgm:presLayoutVars>
      </dgm:prSet>
      <dgm:spPr/>
    </dgm:pt>
    <dgm:pt modelId="{EE8A58AD-770F-4893-9365-F0DE61C68864}" type="pres">
      <dgm:prSet presAssocID="{9D9DDC84-5419-4B3B-A7DA-65244D161EA1}" presName="rootComposite3" presStyleCnt="0"/>
      <dgm:spPr/>
    </dgm:pt>
    <dgm:pt modelId="{9FEC3882-1311-45FE-B1D1-05733E9917EE}" type="pres">
      <dgm:prSet presAssocID="{9D9DDC84-5419-4B3B-A7DA-65244D161EA1}" presName="rootText3" presStyleLbl="asst1" presStyleIdx="15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AA80065-CFDD-42CE-BAA4-35A9B45EF399}" type="pres">
      <dgm:prSet presAssocID="{9D9DDC84-5419-4B3B-A7DA-65244D161EA1}" presName="rootConnector3" presStyleLbl="asst1" presStyleIdx="15" presStyleCnt="18"/>
      <dgm:spPr/>
      <dgm:t>
        <a:bodyPr/>
        <a:lstStyle/>
        <a:p>
          <a:endParaRPr lang="cs-CZ"/>
        </a:p>
      </dgm:t>
    </dgm:pt>
    <dgm:pt modelId="{181639DA-7CDA-4B02-91C6-28AD48F8A430}" type="pres">
      <dgm:prSet presAssocID="{9D9DDC84-5419-4B3B-A7DA-65244D161EA1}" presName="hierChild6" presStyleCnt="0"/>
      <dgm:spPr/>
    </dgm:pt>
    <dgm:pt modelId="{BD8904F2-0217-4307-AF6C-7BB6A8CBBD10}" type="pres">
      <dgm:prSet presAssocID="{9D9DDC84-5419-4B3B-A7DA-65244D161EA1}" presName="hierChild7" presStyleCnt="0"/>
      <dgm:spPr/>
    </dgm:pt>
    <dgm:pt modelId="{74B14945-691F-43A5-AB78-9DEAB971C9FE}" type="pres">
      <dgm:prSet presAssocID="{8A9DF60A-EB07-49DA-AA3D-1C6042D98AA8}" presName="Name111" presStyleLbl="parChTrans1D3" presStyleIdx="4" presStyleCnt="6"/>
      <dgm:spPr/>
      <dgm:t>
        <a:bodyPr/>
        <a:lstStyle/>
        <a:p>
          <a:endParaRPr lang="cs-CZ"/>
        </a:p>
      </dgm:t>
    </dgm:pt>
    <dgm:pt modelId="{36188599-7CB4-4236-AA2F-1CCD4E13E24D}" type="pres">
      <dgm:prSet presAssocID="{7AE204F2-0770-43AE-962A-706D2CF5B1D6}" presName="hierRoot3" presStyleCnt="0">
        <dgm:presLayoutVars>
          <dgm:hierBranch val="init"/>
        </dgm:presLayoutVars>
      </dgm:prSet>
      <dgm:spPr/>
    </dgm:pt>
    <dgm:pt modelId="{44CD422F-53A5-4AA7-8A0F-33C3B43B8D6F}" type="pres">
      <dgm:prSet presAssocID="{7AE204F2-0770-43AE-962A-706D2CF5B1D6}" presName="rootComposite3" presStyleCnt="0"/>
      <dgm:spPr/>
    </dgm:pt>
    <dgm:pt modelId="{55740C62-BD61-4098-B36A-FE9F5821843B}" type="pres">
      <dgm:prSet presAssocID="{7AE204F2-0770-43AE-962A-706D2CF5B1D6}" presName="rootText3" presStyleLbl="asst1" presStyleIdx="16" presStyleCnt="1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E5242F4-9847-410A-A219-EB2A439BA62D}" type="pres">
      <dgm:prSet presAssocID="{7AE204F2-0770-43AE-962A-706D2CF5B1D6}" presName="rootConnector3" presStyleLbl="asst1" presStyleIdx="16" presStyleCnt="18"/>
      <dgm:spPr/>
      <dgm:t>
        <a:bodyPr/>
        <a:lstStyle/>
        <a:p>
          <a:endParaRPr lang="cs-CZ"/>
        </a:p>
      </dgm:t>
    </dgm:pt>
    <dgm:pt modelId="{4EE8E02C-BC5D-4131-9252-753B1D5B36BB}" type="pres">
      <dgm:prSet presAssocID="{7AE204F2-0770-43AE-962A-706D2CF5B1D6}" presName="hierChild6" presStyleCnt="0"/>
      <dgm:spPr/>
    </dgm:pt>
    <dgm:pt modelId="{59ED0B26-18EB-4A0A-A0B9-A148A2163B6D}" type="pres">
      <dgm:prSet presAssocID="{7AE204F2-0770-43AE-962A-706D2CF5B1D6}" presName="hierChild7" presStyleCnt="0"/>
      <dgm:spPr/>
    </dgm:pt>
    <dgm:pt modelId="{225DD27E-734B-4F3D-9BBF-2B9DFF4D2C09}" type="pres">
      <dgm:prSet presAssocID="{F7D481CC-C4AC-47A4-8E10-E3C57376FB41}" presName="Name111" presStyleLbl="parChTrans1D3" presStyleIdx="5" presStyleCnt="6"/>
      <dgm:spPr/>
      <dgm:t>
        <a:bodyPr/>
        <a:lstStyle/>
        <a:p>
          <a:endParaRPr lang="cs-CZ"/>
        </a:p>
      </dgm:t>
    </dgm:pt>
    <dgm:pt modelId="{80C2B2AD-06AA-4844-BAAD-166C21CFF114}" type="pres">
      <dgm:prSet presAssocID="{59C5AA9D-BB4E-4F19-8C87-1BC8E3766A92}" presName="hierRoot3" presStyleCnt="0">
        <dgm:presLayoutVars>
          <dgm:hierBranch val="init"/>
        </dgm:presLayoutVars>
      </dgm:prSet>
      <dgm:spPr/>
    </dgm:pt>
    <dgm:pt modelId="{4F93DB7F-8700-42B5-B9A2-50C0138BF06C}" type="pres">
      <dgm:prSet presAssocID="{59C5AA9D-BB4E-4F19-8C87-1BC8E3766A92}" presName="rootComposite3" presStyleCnt="0"/>
      <dgm:spPr/>
    </dgm:pt>
    <dgm:pt modelId="{3FE1C699-EA99-4CD2-AABE-36CDDE776799}" type="pres">
      <dgm:prSet presAssocID="{59C5AA9D-BB4E-4F19-8C87-1BC8E3766A92}" presName="rootText3" presStyleLbl="asst1" presStyleIdx="17" presStyleCnt="18" custLinFactNeighborX="240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F30DDC9-0AFF-4804-BDC5-98B1FD733218}" type="pres">
      <dgm:prSet presAssocID="{59C5AA9D-BB4E-4F19-8C87-1BC8E3766A92}" presName="rootConnector3" presStyleLbl="asst1" presStyleIdx="17" presStyleCnt="18"/>
      <dgm:spPr/>
      <dgm:t>
        <a:bodyPr/>
        <a:lstStyle/>
        <a:p>
          <a:endParaRPr lang="cs-CZ"/>
        </a:p>
      </dgm:t>
    </dgm:pt>
    <dgm:pt modelId="{469E0161-1BED-40E4-83FD-B7D26B0D3818}" type="pres">
      <dgm:prSet presAssocID="{59C5AA9D-BB4E-4F19-8C87-1BC8E3766A92}" presName="hierChild6" presStyleCnt="0"/>
      <dgm:spPr/>
    </dgm:pt>
    <dgm:pt modelId="{B8C60310-D2C2-4D98-B520-CC958F47A570}" type="pres">
      <dgm:prSet presAssocID="{59C5AA9D-BB4E-4F19-8C87-1BC8E3766A92}" presName="hierChild7" presStyleCnt="0"/>
      <dgm:spPr/>
    </dgm:pt>
  </dgm:ptLst>
  <dgm:cxnLst>
    <dgm:cxn modelId="{63CC2B9E-3C2D-4276-8130-2BC9DAD5A687}" srcId="{DFEB7229-741B-4F4B-8758-F007D51EAC44}" destId="{4337BA23-C1B3-4FC5-9D27-1619090BCD4D}" srcOrd="0" destOrd="0" parTransId="{60B5FA55-A6E2-44F5-ACD6-153B787B9D6D}" sibTransId="{AC23CE78-6CD6-4036-97A9-94DDDA92EA85}"/>
    <dgm:cxn modelId="{064A9306-AB8F-49E2-9FE4-A2493457CB6A}" type="presOf" srcId="{D3B83AC6-C6B7-4489-8EE6-F39C70B3B9F7}" destId="{0520B19E-19E7-408B-BD26-82081AA70C61}" srcOrd="1" destOrd="0" presId="urn:microsoft.com/office/officeart/2005/8/layout/orgChart1"/>
    <dgm:cxn modelId="{5D3EE02A-4ED4-4238-AAE2-B181E21B5873}" type="presOf" srcId="{D3B83AC6-C6B7-4489-8EE6-F39C70B3B9F7}" destId="{95B2736D-2A74-4F19-A9C9-97B0E2BCDE9E}" srcOrd="0" destOrd="0" presId="urn:microsoft.com/office/officeart/2005/8/layout/orgChart1"/>
    <dgm:cxn modelId="{38C7B63E-E262-4B15-A1BE-EF9EA39A15E8}" type="presOf" srcId="{74D596AB-7AA3-4346-AB1F-CF0688844243}" destId="{B3390ADC-2F30-444E-A75A-DDC70FB4A9B8}" srcOrd="0" destOrd="0" presId="urn:microsoft.com/office/officeart/2005/8/layout/orgChart1"/>
    <dgm:cxn modelId="{A8967447-F216-43F5-A62D-DA373839D125}" type="presOf" srcId="{EF0577BA-5153-49E5-AD23-7E4F0F9B6F85}" destId="{80B9CE80-A1B0-4938-8059-9ADEDAA3B220}" srcOrd="0" destOrd="0" presId="urn:microsoft.com/office/officeart/2005/8/layout/orgChart1"/>
    <dgm:cxn modelId="{5DD10903-D253-47C3-B9A5-8EB04812E508}" srcId="{D3B83AC6-C6B7-4489-8EE6-F39C70B3B9F7}" destId="{EF0577BA-5153-49E5-AD23-7E4F0F9B6F85}" srcOrd="3" destOrd="0" parTransId="{1E89AA1A-0F98-4C0E-8117-6B413F28277A}" sibTransId="{9A9C5E55-3CDB-48F9-9CCB-0FE57D8E6E1F}"/>
    <dgm:cxn modelId="{2F1B6DA7-D91F-4EBE-B797-D9B8EC660E36}" type="presOf" srcId="{AAA4C653-77A4-4B07-B9E0-544820353EA2}" destId="{0B561BDC-4A74-4A49-83F7-97D2C8D1FB19}" srcOrd="0" destOrd="0" presId="urn:microsoft.com/office/officeart/2005/8/layout/orgChart1"/>
    <dgm:cxn modelId="{ABD7B48D-50D0-4F6A-A457-02EE45AD4D7C}" srcId="{56B17AA6-B550-4CE3-99DC-1E5E240CF0F7}" destId="{C7087F0B-3EE3-48DB-B3ED-E4BB16687CBB}" srcOrd="2" destOrd="0" parTransId="{1A2ABEF4-239B-4063-ABC2-EF018E9236E1}" sibTransId="{E9DEF7A6-63D9-4EA2-9F6D-FAD8505DC69A}"/>
    <dgm:cxn modelId="{41633865-3565-4051-8818-E1103CB8B27B}" srcId="{C7087F0B-3EE3-48DB-B3ED-E4BB16687CBB}" destId="{65F3FDA4-119D-4F9F-950F-766F63B0E74D}" srcOrd="0" destOrd="0" parTransId="{AAA4C653-77A4-4B07-B9E0-544820353EA2}" sibTransId="{C076C6C9-0894-4485-895B-2B397EA71B77}"/>
    <dgm:cxn modelId="{0701D353-8A14-45E7-98B4-A03DD8191641}" type="presOf" srcId="{59C5AA9D-BB4E-4F19-8C87-1BC8E3766A92}" destId="{3FE1C699-EA99-4CD2-AABE-36CDDE776799}" srcOrd="0" destOrd="0" presId="urn:microsoft.com/office/officeart/2005/8/layout/orgChart1"/>
    <dgm:cxn modelId="{66AA5745-2075-41E5-8349-2F2732949223}" type="presOf" srcId="{56B17AA6-B550-4CE3-99DC-1E5E240CF0F7}" destId="{993B5990-DA85-4FB0-B0BB-645FED6C497C}" srcOrd="1" destOrd="0" presId="urn:microsoft.com/office/officeart/2005/8/layout/orgChart1"/>
    <dgm:cxn modelId="{D5C79BBC-FFD2-41D9-A23C-F65AD5DC523D}" type="presOf" srcId="{19CC7D41-B18D-40D1-8C13-CA638E816AC4}" destId="{C20F2BC7-A602-4DDC-B8F1-8B95DC4E5B7F}" srcOrd="1" destOrd="0" presId="urn:microsoft.com/office/officeart/2005/8/layout/orgChart1"/>
    <dgm:cxn modelId="{099840E8-A483-4C05-9537-9C1F810964E3}" srcId="{56B17AA6-B550-4CE3-99DC-1E5E240CF0F7}" destId="{D3B83AC6-C6B7-4489-8EE6-F39C70B3B9F7}" srcOrd="1" destOrd="0" parTransId="{70D83757-18B4-4603-A7E9-1C879CEA5304}" sibTransId="{BA922795-7318-45C6-B12D-AFF860294357}"/>
    <dgm:cxn modelId="{F8CC6CA3-E1E1-4F8D-B5BA-C845FDB80FE1}" type="presOf" srcId="{7AE204F2-0770-43AE-962A-706D2CF5B1D6}" destId="{55740C62-BD61-4098-B36A-FE9F5821843B}" srcOrd="0" destOrd="0" presId="urn:microsoft.com/office/officeart/2005/8/layout/orgChart1"/>
    <dgm:cxn modelId="{231212DB-11D9-42CC-8629-AF5A42CB9A70}" type="presOf" srcId="{8A9DF60A-EB07-49DA-AA3D-1C6042D98AA8}" destId="{74B14945-691F-43A5-AB78-9DEAB971C9FE}" srcOrd="0" destOrd="0" presId="urn:microsoft.com/office/officeart/2005/8/layout/orgChart1"/>
    <dgm:cxn modelId="{ACCBCD8B-CC77-41EA-934E-7A346441D0F9}" type="presOf" srcId="{6AC75410-99BB-4693-B251-2B1AA33FA2C8}" destId="{CE20414C-11FE-426C-9C9B-25D420C04252}" srcOrd="1" destOrd="0" presId="urn:microsoft.com/office/officeart/2005/8/layout/orgChart1"/>
    <dgm:cxn modelId="{4B89B9EE-D4CE-4927-B8FB-E6CA127E44A1}" type="presOf" srcId="{0598EE07-2BF5-401C-9060-D87D073C7886}" destId="{E5CD52C5-2049-4BFF-8E6E-91C3CFFE42F1}" srcOrd="0" destOrd="0" presId="urn:microsoft.com/office/officeart/2005/8/layout/orgChart1"/>
    <dgm:cxn modelId="{88ED136C-6045-4C56-BF84-5D39C942BB4E}" srcId="{74D596AB-7AA3-4346-AB1F-CF0688844243}" destId="{9D9DDC84-5419-4B3B-A7DA-65244D161EA1}" srcOrd="0" destOrd="0" parTransId="{C4FECA63-E331-4E43-87E6-7A2F07CEB753}" sibTransId="{59DC474B-D951-4B62-B0AC-A883A1A1E0D3}"/>
    <dgm:cxn modelId="{9EF755AA-1C3B-4ACA-BCDC-87B8108AC872}" type="presOf" srcId="{DFEB7229-741B-4F4B-8758-F007D51EAC44}" destId="{E64449AE-F165-4245-AE69-0CF036D3E795}" srcOrd="0" destOrd="0" presId="urn:microsoft.com/office/officeart/2005/8/layout/orgChart1"/>
    <dgm:cxn modelId="{22CF2A7F-A3DE-457D-A7A5-FFAF35ADCAB6}" srcId="{56B17AA6-B550-4CE3-99DC-1E5E240CF0F7}" destId="{DFEB7229-741B-4F4B-8758-F007D51EAC44}" srcOrd="0" destOrd="0" parTransId="{9A2C30AB-2319-4380-90BB-EA673E6690ED}" sibTransId="{8B65D2B3-AE6E-411F-98FA-B35698579D56}"/>
    <dgm:cxn modelId="{CEC339DA-8BFC-4F15-B23C-C52C1984DF35}" type="presOf" srcId="{0FFBBDEA-A2AD-4D16-80AD-669ED80EEFBC}" destId="{A19F096A-0D71-482F-812D-11D5160D437B}" srcOrd="0" destOrd="0" presId="urn:microsoft.com/office/officeart/2005/8/layout/orgChart1"/>
    <dgm:cxn modelId="{124B2BA5-C81D-4258-9658-3A7702044420}" type="presOf" srcId="{65F3FDA4-119D-4F9F-950F-766F63B0E74D}" destId="{83BA926F-8C24-45B7-B512-BD2E81BAF335}" srcOrd="0" destOrd="0" presId="urn:microsoft.com/office/officeart/2005/8/layout/orgChart1"/>
    <dgm:cxn modelId="{B38FBA6A-426C-420E-ACA6-956C4DCC3EF3}" type="presOf" srcId="{60B5FA55-A6E2-44F5-ACD6-153B787B9D6D}" destId="{EEE7E011-20EF-4F31-8D4F-8456C8A4D1F1}" srcOrd="0" destOrd="0" presId="urn:microsoft.com/office/officeart/2005/8/layout/orgChart1"/>
    <dgm:cxn modelId="{AFF880EB-FA82-4455-8D2C-15F948FDD9FE}" type="presOf" srcId="{4EA323B5-A268-4CBD-9832-28FFDEE76749}" destId="{459D94F0-1A54-4E52-8B35-DD33A1A507CC}" srcOrd="0" destOrd="0" presId="urn:microsoft.com/office/officeart/2005/8/layout/orgChart1"/>
    <dgm:cxn modelId="{E56DA909-5DFE-4A59-9099-C63C80460A70}" type="presOf" srcId="{4337BA23-C1B3-4FC5-9D27-1619090BCD4D}" destId="{EEBAA05E-9AEA-4EF2-9E8F-42ADE4DB4F3D}" srcOrd="0" destOrd="0" presId="urn:microsoft.com/office/officeart/2005/8/layout/orgChart1"/>
    <dgm:cxn modelId="{2720CF06-6588-41E0-915C-7E81E6917CC6}" type="presOf" srcId="{F7D481CC-C4AC-47A4-8E10-E3C57376FB41}" destId="{225DD27E-734B-4F3D-9BBF-2B9DFF4D2C09}" srcOrd="0" destOrd="0" presId="urn:microsoft.com/office/officeart/2005/8/layout/orgChart1"/>
    <dgm:cxn modelId="{017E6968-E700-4AE9-BBD9-9AE3B801CCC2}" type="presOf" srcId="{DFEB7229-741B-4F4B-8758-F007D51EAC44}" destId="{D8E712A6-7E1E-41D0-86CA-336FF44B4783}" srcOrd="1" destOrd="0" presId="urn:microsoft.com/office/officeart/2005/8/layout/orgChart1"/>
    <dgm:cxn modelId="{CF8B6BC9-91B1-4B31-A71C-09F0DC8F2D30}" type="presOf" srcId="{8CE28F5B-BAF1-4CE5-A353-68423339C3BB}" destId="{E387C6DE-4FC2-4BC6-8A37-56359AE9B725}" srcOrd="0" destOrd="0" presId="urn:microsoft.com/office/officeart/2005/8/layout/orgChart1"/>
    <dgm:cxn modelId="{C2E0FB5A-5141-4C22-85A8-24F112C492AE}" type="presOf" srcId="{0FFBBDEA-A2AD-4D16-80AD-669ED80EEFBC}" destId="{8C757844-7E9C-46C4-B4DD-1F2CC12BADB1}" srcOrd="1" destOrd="0" presId="urn:microsoft.com/office/officeart/2005/8/layout/orgChart1"/>
    <dgm:cxn modelId="{2766B96D-BF3F-4E86-8918-75BC4B0466E1}" type="presOf" srcId="{02610C6D-EB17-4475-92B3-C73CD69B2114}" destId="{C99D5B1A-0C47-4347-8286-215AC24310A1}" srcOrd="1" destOrd="0" presId="urn:microsoft.com/office/officeart/2005/8/layout/orgChart1"/>
    <dgm:cxn modelId="{8EFA6812-D7BF-4433-B333-CC9B11C436E4}" type="presOf" srcId="{74445FE8-E974-46D3-A6B7-A2374D14C280}" destId="{1EC64149-0048-4191-ABE4-5619B9D54176}" srcOrd="0" destOrd="0" presId="urn:microsoft.com/office/officeart/2005/8/layout/orgChart1"/>
    <dgm:cxn modelId="{13F64A35-822E-4DA2-9580-CF2614287D91}" type="presOf" srcId="{A257C34E-4847-4E0E-8B45-ACAF7FC85285}" destId="{29109D45-A5E1-417D-8D94-43D4FA761D8A}" srcOrd="0" destOrd="0" presId="urn:microsoft.com/office/officeart/2005/8/layout/orgChart1"/>
    <dgm:cxn modelId="{DFA3AA51-CA10-4ACB-B733-4FAA6E8AEFD0}" type="presOf" srcId="{590D2688-96EC-42F8-B752-E5FD772F62C7}" destId="{46A977B4-43C3-46D4-BB6D-AFE5FACDE437}" srcOrd="0" destOrd="0" presId="urn:microsoft.com/office/officeart/2005/8/layout/orgChart1"/>
    <dgm:cxn modelId="{83F0B498-A69A-4B42-9D72-263FA11BF487}" srcId="{74D596AB-7AA3-4346-AB1F-CF0688844243}" destId="{59C5AA9D-BB4E-4F19-8C87-1BC8E3766A92}" srcOrd="2" destOrd="0" parTransId="{F7D481CC-C4AC-47A4-8E10-E3C57376FB41}" sibTransId="{47687B8E-FDB9-4200-86F6-6742619574A9}"/>
    <dgm:cxn modelId="{437FFC3D-15EC-461D-87C4-CF8A5FA80E7F}" type="presOf" srcId="{55EEB74F-DA19-4E86-99E3-7FD6E3EEB446}" destId="{5B45B424-4AFC-4F29-9409-BC65CB9A4632}" srcOrd="0" destOrd="0" presId="urn:microsoft.com/office/officeart/2005/8/layout/orgChart1"/>
    <dgm:cxn modelId="{8173A140-8327-4981-9C39-BB0773695E3E}" type="presOf" srcId="{02610C6D-EB17-4475-92B3-C73CD69B2114}" destId="{84D6BC16-6F4F-4B38-86B4-D3B56F0BC19C}" srcOrd="0" destOrd="0" presId="urn:microsoft.com/office/officeart/2005/8/layout/orgChart1"/>
    <dgm:cxn modelId="{208FD2BF-13FF-4053-B799-51190A587170}" srcId="{D3B83AC6-C6B7-4489-8EE6-F39C70B3B9F7}" destId="{6AC75410-99BB-4693-B251-2B1AA33FA2C8}" srcOrd="2" destOrd="0" parTransId="{55EEB74F-DA19-4E86-99E3-7FD6E3EEB446}" sibTransId="{1F684CAC-79F0-461D-8C84-9AD7F15E7E86}"/>
    <dgm:cxn modelId="{2C7C8742-763C-47F5-825C-4C0288AA4279}" type="presOf" srcId="{4337BA23-C1B3-4FC5-9D27-1619090BCD4D}" destId="{9B6BAF0F-134F-4B5C-893D-623D3DA633DE}" srcOrd="1" destOrd="0" presId="urn:microsoft.com/office/officeart/2005/8/layout/orgChart1"/>
    <dgm:cxn modelId="{7D302759-7D5E-430A-909B-1ACCC4169C53}" type="presOf" srcId="{EF0577BA-5153-49E5-AD23-7E4F0F9B6F85}" destId="{9F1F6DE8-15CC-4A87-A15D-4E123ED36746}" srcOrd="1" destOrd="0" presId="urn:microsoft.com/office/officeart/2005/8/layout/orgChart1"/>
    <dgm:cxn modelId="{18282ADE-A460-4F7D-BF2E-199C04DB58ED}" type="presOf" srcId="{56B17AA6-B550-4CE3-99DC-1E5E240CF0F7}" destId="{FCB99A69-DF91-4E99-9E1E-66F9FD74B5A1}" srcOrd="0" destOrd="0" presId="urn:microsoft.com/office/officeart/2005/8/layout/orgChart1"/>
    <dgm:cxn modelId="{586F4094-5D85-429E-8D7D-4D2CED94357F}" type="presOf" srcId="{1A2ABEF4-239B-4063-ABC2-EF018E9236E1}" destId="{CB8D4D19-2885-4E10-AEB1-BED07B4C3919}" srcOrd="0" destOrd="0" presId="urn:microsoft.com/office/officeart/2005/8/layout/orgChart1"/>
    <dgm:cxn modelId="{88DE6324-B4B6-470A-85F0-EB8B09F6D4D4}" srcId="{8CE28F5B-BAF1-4CE5-A353-68423339C3BB}" destId="{02610C6D-EB17-4475-92B3-C73CD69B2114}" srcOrd="0" destOrd="0" parTransId="{19D3BE75-6A7C-4B14-9CFD-D4B1DBB3AA2D}" sibTransId="{3F8FF3B0-3C76-4899-96B5-F960BB580402}"/>
    <dgm:cxn modelId="{AFFB31A8-4381-4B9B-A904-8082665F42E9}" srcId="{D3B83AC6-C6B7-4489-8EE6-F39C70B3B9F7}" destId="{72DA9BFC-D5F0-4EA6-A81D-31E20059B7D4}" srcOrd="0" destOrd="0" parTransId="{99B71EB1-EE63-4705-87E5-C072A4AD300B}" sibTransId="{169347DB-A71A-4FD4-9810-B3646641D45A}"/>
    <dgm:cxn modelId="{B5B90155-D39A-44BF-82FE-F1254CB601E5}" type="presOf" srcId="{59C5AA9D-BB4E-4F19-8C87-1BC8E3766A92}" destId="{3F30DDC9-0AFF-4804-BDC5-98B1FD733218}" srcOrd="1" destOrd="0" presId="urn:microsoft.com/office/officeart/2005/8/layout/orgChart1"/>
    <dgm:cxn modelId="{9C1816BC-7364-4A38-B92B-972EE14BA89A}" srcId="{DFEB7229-741B-4F4B-8758-F007D51EAC44}" destId="{0FFBBDEA-A2AD-4D16-80AD-669ED80EEFBC}" srcOrd="2" destOrd="0" parTransId="{3CC56A08-F4E6-48A7-8067-3CF117E665DE}" sibTransId="{8E7EC032-96E2-4F36-906D-F1FD2A3AF300}"/>
    <dgm:cxn modelId="{671CB592-BCF3-4DCC-87C8-A11BFFA3D0E3}" type="presOf" srcId="{9D9DDC84-5419-4B3B-A7DA-65244D161EA1}" destId="{3AA80065-CFDD-42CE-BAA4-35A9B45EF399}" srcOrd="1" destOrd="0" presId="urn:microsoft.com/office/officeart/2005/8/layout/orgChart1"/>
    <dgm:cxn modelId="{9B3E3AAC-F9A5-4EDE-83CF-A901A49B5A10}" type="presOf" srcId="{9D9DDC84-5419-4B3B-A7DA-65244D161EA1}" destId="{9FEC3882-1311-45FE-B1D1-05733E9917EE}" srcOrd="0" destOrd="0" presId="urn:microsoft.com/office/officeart/2005/8/layout/orgChart1"/>
    <dgm:cxn modelId="{BFA02C25-B821-4BDC-A830-720677D8F298}" type="presOf" srcId="{19CC7D41-B18D-40D1-8C13-CA638E816AC4}" destId="{2D96AC77-D2D9-4976-B4EE-22FC4F654DB9}" srcOrd="0" destOrd="0" presId="urn:microsoft.com/office/officeart/2005/8/layout/orgChart1"/>
    <dgm:cxn modelId="{1AD38CA3-A7BE-4B39-90E8-1C64E876265E}" type="presOf" srcId="{B68FDA4A-FC6A-47FE-918B-05DD6663FB2E}" destId="{3CB65A6B-58B5-499D-9AE3-FDBE77BA315B}" srcOrd="0" destOrd="0" presId="urn:microsoft.com/office/officeart/2005/8/layout/orgChart1"/>
    <dgm:cxn modelId="{BD27F945-3A15-4C3D-B8AA-D946258AB4EF}" srcId="{D3B83AC6-C6B7-4489-8EE6-F39C70B3B9F7}" destId="{4EA323B5-A268-4CBD-9832-28FFDEE76749}" srcOrd="1" destOrd="0" parTransId="{2F9B5F05-80F3-4AE8-8751-CDCA0E9D1700}" sibTransId="{8832B121-074F-45DF-8021-1CE28346FC9F}"/>
    <dgm:cxn modelId="{952B3683-D789-421F-A88C-196ACF933C33}" type="presOf" srcId="{B68FDA4A-FC6A-47FE-918B-05DD6663FB2E}" destId="{325556BE-6790-4F77-B10A-A7CAF1311906}" srcOrd="1" destOrd="0" presId="urn:microsoft.com/office/officeart/2005/8/layout/orgChart1"/>
    <dgm:cxn modelId="{108F8F58-05C6-40E6-B786-43843761BD1D}" srcId="{02610C6D-EB17-4475-92B3-C73CD69B2114}" destId="{56B17AA6-B550-4CE3-99DC-1E5E240CF0F7}" srcOrd="0" destOrd="0" parTransId="{E207E383-D185-4D9E-9F79-1F3B5D24430D}" sibTransId="{2D15641D-8C3A-48A6-B3C0-12DBEDAA0D48}"/>
    <dgm:cxn modelId="{0BA1EBC8-53C5-49B5-B3A4-D4AB27C09228}" type="presOf" srcId="{72DA9BFC-D5F0-4EA6-A81D-31E20059B7D4}" destId="{587F8C72-6138-44C9-AEA0-CEDF280DDA4A}" srcOrd="0" destOrd="0" presId="urn:microsoft.com/office/officeart/2005/8/layout/orgChart1"/>
    <dgm:cxn modelId="{D68B1A45-37C9-4B51-92FB-B6B5169EB836}" type="presOf" srcId="{74D596AB-7AA3-4346-AB1F-CF0688844243}" destId="{126A48B3-0B95-462E-AFE0-FA7A31FA0DC0}" srcOrd="1" destOrd="0" presId="urn:microsoft.com/office/officeart/2005/8/layout/orgChart1"/>
    <dgm:cxn modelId="{36C4A7C9-E262-4C17-B826-82A1E9AA6F56}" type="presOf" srcId="{6AC75410-99BB-4693-B251-2B1AA33FA2C8}" destId="{97E5B453-F1D9-4402-A922-527474458B95}" srcOrd="0" destOrd="0" presId="urn:microsoft.com/office/officeart/2005/8/layout/orgChart1"/>
    <dgm:cxn modelId="{2A962E46-B2CC-417F-BEF4-266E44943FA8}" type="presOf" srcId="{65F3FDA4-119D-4F9F-950F-766F63B0E74D}" destId="{76E72B99-8477-4422-8A2F-AF2547E9B9B6}" srcOrd="1" destOrd="0" presId="urn:microsoft.com/office/officeart/2005/8/layout/orgChart1"/>
    <dgm:cxn modelId="{59C1F3F0-1515-46D5-BB58-9C7E65C9F942}" type="presOf" srcId="{1E89AA1A-0F98-4C0E-8117-6B413F28277A}" destId="{87423F45-6541-4431-B49A-F5F9F06C5CBF}" srcOrd="0" destOrd="0" presId="urn:microsoft.com/office/officeart/2005/8/layout/orgChart1"/>
    <dgm:cxn modelId="{8D972031-FD77-4A86-B552-0E43FAF92029}" type="presOf" srcId="{3CC56A08-F4E6-48A7-8067-3CF117E665DE}" destId="{C19DAB86-70CA-4EAD-9B34-21601D25F95A}" srcOrd="0" destOrd="0" presId="urn:microsoft.com/office/officeart/2005/8/layout/orgChart1"/>
    <dgm:cxn modelId="{BB3D6A04-DFCA-40A5-B804-D5EC3BC128DE}" type="presOf" srcId="{74445FE8-E974-46D3-A6B7-A2374D14C280}" destId="{7F03C2F5-AAB8-4401-815C-091AADAA49CB}" srcOrd="1" destOrd="0" presId="urn:microsoft.com/office/officeart/2005/8/layout/orgChart1"/>
    <dgm:cxn modelId="{9EEB991C-6F61-4EAD-957B-45FA588EB743}" type="presOf" srcId="{7FB944C8-65E7-41A8-BFF8-F6D0F38C143D}" destId="{A2B41BD7-C27D-4B6B-9C16-42A521C50FC2}" srcOrd="0" destOrd="0" presId="urn:microsoft.com/office/officeart/2005/8/layout/orgChart1"/>
    <dgm:cxn modelId="{853CCD39-523C-49B0-B36C-DFF35771DC59}" type="presOf" srcId="{99B71EB1-EE63-4705-87E5-C072A4AD300B}" destId="{EFC338B0-73D8-480E-B381-D99332E64D85}" srcOrd="0" destOrd="0" presId="urn:microsoft.com/office/officeart/2005/8/layout/orgChart1"/>
    <dgm:cxn modelId="{016BF2A3-F832-4363-A2A1-25FB3C14AA37}" type="presOf" srcId="{9A2C30AB-2319-4380-90BB-EA673E6690ED}" destId="{5B17CEDA-7CD9-48CC-A142-DF51F1591AC2}" srcOrd="0" destOrd="0" presId="urn:microsoft.com/office/officeart/2005/8/layout/orgChart1"/>
    <dgm:cxn modelId="{594CE84D-3144-4584-8B33-31F13C3E7961}" srcId="{DFEB7229-741B-4F4B-8758-F007D51EAC44}" destId="{B68FDA4A-FC6A-47FE-918B-05DD6663FB2E}" srcOrd="4" destOrd="0" parTransId="{590D2688-96EC-42F8-B752-E5FD772F62C7}" sibTransId="{FF209091-E82B-4C4C-BE88-2152E42F2B7D}"/>
    <dgm:cxn modelId="{0D6D6C78-607A-4F69-B866-1A0B5E64DD5C}" type="presOf" srcId="{2F9B5F05-80F3-4AE8-8751-CDCA0E9D1700}" destId="{4411BDE8-74B7-49EF-88B9-C7F127BF5A81}" srcOrd="0" destOrd="0" presId="urn:microsoft.com/office/officeart/2005/8/layout/orgChart1"/>
    <dgm:cxn modelId="{5865DDA8-2569-4DF6-A2B2-BBAE56881BC7}" type="presOf" srcId="{4EA323B5-A268-4CBD-9832-28FFDEE76749}" destId="{1A26F7D6-D095-4FE1-8064-80F1C294BE2B}" srcOrd="1" destOrd="0" presId="urn:microsoft.com/office/officeart/2005/8/layout/orgChart1"/>
    <dgm:cxn modelId="{9ABC4637-48E8-4FA5-94B0-43B0CCFD58E8}" srcId="{DFEB7229-741B-4F4B-8758-F007D51EAC44}" destId="{74445FE8-E974-46D3-A6B7-A2374D14C280}" srcOrd="1" destOrd="0" parTransId="{A257C34E-4847-4E0E-8B45-ACAF7FC85285}" sibTransId="{48A06CD9-BD8A-4476-AEF3-879B2D088EA7}"/>
    <dgm:cxn modelId="{557E6E10-77EA-4FD1-BE09-91CB0B7B1C57}" type="presOf" srcId="{E207E383-D185-4D9E-9F79-1F3B5D24430D}" destId="{62C6F6FC-6904-4259-B473-92B38F13F65B}" srcOrd="0" destOrd="0" presId="urn:microsoft.com/office/officeart/2005/8/layout/orgChart1"/>
    <dgm:cxn modelId="{E807ED58-6591-4730-9C82-F7F222E65037}" type="presOf" srcId="{C7087F0B-3EE3-48DB-B3ED-E4BB16687CBB}" destId="{7610CAD2-3F33-4658-87C9-D379EDD9E905}" srcOrd="0" destOrd="0" presId="urn:microsoft.com/office/officeart/2005/8/layout/orgChart1"/>
    <dgm:cxn modelId="{C62D5B1D-6137-4532-AAD4-228BD4F80FC8}" type="presOf" srcId="{70D83757-18B4-4603-A7E9-1C879CEA5304}" destId="{AD810DE7-5E36-4A3E-8407-8BF1783DB0EB}" srcOrd="0" destOrd="0" presId="urn:microsoft.com/office/officeart/2005/8/layout/orgChart1"/>
    <dgm:cxn modelId="{113BC668-7407-4967-8D01-59CABE4ED142}" type="presOf" srcId="{7AE204F2-0770-43AE-962A-706D2CF5B1D6}" destId="{EE5242F4-9847-410A-A219-EB2A439BA62D}" srcOrd="1" destOrd="0" presId="urn:microsoft.com/office/officeart/2005/8/layout/orgChart1"/>
    <dgm:cxn modelId="{80A1B521-CC38-4F5C-8D7B-10147A4C98C8}" srcId="{02610C6D-EB17-4475-92B3-C73CD69B2114}" destId="{74D596AB-7AA3-4346-AB1F-CF0688844243}" srcOrd="1" destOrd="0" parTransId="{7FB944C8-65E7-41A8-BFF8-F6D0F38C143D}" sibTransId="{BE2C3D3E-1808-4729-8C1F-6C7B0A2D56CA}"/>
    <dgm:cxn modelId="{E620AA47-2F8A-4471-B126-A775AB2DC55C}" srcId="{74D596AB-7AA3-4346-AB1F-CF0688844243}" destId="{7AE204F2-0770-43AE-962A-706D2CF5B1D6}" srcOrd="1" destOrd="0" parTransId="{8A9DF60A-EB07-49DA-AA3D-1C6042D98AA8}" sibTransId="{7EF27CB4-5C11-4D9E-BE0D-1EABD8CC3F02}"/>
    <dgm:cxn modelId="{F43CF84A-813A-405E-ABC3-CE14C71F608A}" type="presOf" srcId="{C7087F0B-3EE3-48DB-B3ED-E4BB16687CBB}" destId="{561233BF-91B3-47D4-892D-1706068D58BA}" srcOrd="1" destOrd="0" presId="urn:microsoft.com/office/officeart/2005/8/layout/orgChart1"/>
    <dgm:cxn modelId="{2B968FC0-ADD3-420F-A14A-EDF8C773E6F7}" srcId="{DFEB7229-741B-4F4B-8758-F007D51EAC44}" destId="{19CC7D41-B18D-40D1-8C13-CA638E816AC4}" srcOrd="3" destOrd="0" parTransId="{0598EE07-2BF5-401C-9060-D87D073C7886}" sibTransId="{B486E3EC-0922-49E4-8E95-D10702B8BE48}"/>
    <dgm:cxn modelId="{28329A87-C4D2-4D12-AA41-283951D4778E}" type="presOf" srcId="{C4FECA63-E331-4E43-87E6-7A2F07CEB753}" destId="{5F26D3FB-59EE-496E-BAF1-6147A39ADBC0}" srcOrd="0" destOrd="0" presId="urn:microsoft.com/office/officeart/2005/8/layout/orgChart1"/>
    <dgm:cxn modelId="{FE0B434C-712F-461F-AADE-F9E4D41CE371}" type="presOf" srcId="{72DA9BFC-D5F0-4EA6-A81D-31E20059B7D4}" destId="{C5EEC90C-E955-4DE1-96EA-91A20F108A32}" srcOrd="1" destOrd="0" presId="urn:microsoft.com/office/officeart/2005/8/layout/orgChart1"/>
    <dgm:cxn modelId="{540EAA9A-BDA0-4E36-A662-E561EF6005D7}" type="presParOf" srcId="{E387C6DE-4FC2-4BC6-8A37-56359AE9B725}" destId="{0BDFEED5-2568-4431-8B5F-772493ABB596}" srcOrd="0" destOrd="0" presId="urn:microsoft.com/office/officeart/2005/8/layout/orgChart1"/>
    <dgm:cxn modelId="{3D578AAE-4A6C-4A82-B92A-526BAE487937}" type="presParOf" srcId="{0BDFEED5-2568-4431-8B5F-772493ABB596}" destId="{5CB9D656-F58F-48AE-8F06-F819B6B541F9}" srcOrd="0" destOrd="0" presId="urn:microsoft.com/office/officeart/2005/8/layout/orgChart1"/>
    <dgm:cxn modelId="{73DA34C6-63CE-4538-86A3-5A8A68429241}" type="presParOf" srcId="{5CB9D656-F58F-48AE-8F06-F819B6B541F9}" destId="{84D6BC16-6F4F-4B38-86B4-D3B56F0BC19C}" srcOrd="0" destOrd="0" presId="urn:microsoft.com/office/officeart/2005/8/layout/orgChart1"/>
    <dgm:cxn modelId="{6858591F-5A71-46B3-82EF-8A66B0BBD3F3}" type="presParOf" srcId="{5CB9D656-F58F-48AE-8F06-F819B6B541F9}" destId="{C99D5B1A-0C47-4347-8286-215AC24310A1}" srcOrd="1" destOrd="0" presId="urn:microsoft.com/office/officeart/2005/8/layout/orgChart1"/>
    <dgm:cxn modelId="{43A36E2E-0ED3-429A-966B-36C3A2D1CF83}" type="presParOf" srcId="{0BDFEED5-2568-4431-8B5F-772493ABB596}" destId="{5F06AF9A-779A-4855-B71F-D06EADD1A883}" srcOrd="1" destOrd="0" presId="urn:microsoft.com/office/officeart/2005/8/layout/orgChart1"/>
    <dgm:cxn modelId="{77AF887F-A805-41EE-A49F-625A255C9F44}" type="presParOf" srcId="{0BDFEED5-2568-4431-8B5F-772493ABB596}" destId="{42792B87-1A06-4BC6-8DB8-A4209F2F6845}" srcOrd="2" destOrd="0" presId="urn:microsoft.com/office/officeart/2005/8/layout/orgChart1"/>
    <dgm:cxn modelId="{655FB878-A7A6-4E1D-983E-04CB43E5FEAE}" type="presParOf" srcId="{42792B87-1A06-4BC6-8DB8-A4209F2F6845}" destId="{62C6F6FC-6904-4259-B473-92B38F13F65B}" srcOrd="0" destOrd="0" presId="urn:microsoft.com/office/officeart/2005/8/layout/orgChart1"/>
    <dgm:cxn modelId="{66E05C32-15B5-459B-A265-2F5C9927D35A}" type="presParOf" srcId="{42792B87-1A06-4BC6-8DB8-A4209F2F6845}" destId="{5762D086-E734-4971-AD34-DE1048045998}" srcOrd="1" destOrd="0" presId="urn:microsoft.com/office/officeart/2005/8/layout/orgChart1"/>
    <dgm:cxn modelId="{3DBEB280-7B82-4AD4-99E4-8DF3050457C5}" type="presParOf" srcId="{5762D086-E734-4971-AD34-DE1048045998}" destId="{E1B636B1-8AE2-4DFE-93EE-B79A397476CD}" srcOrd="0" destOrd="0" presId="urn:microsoft.com/office/officeart/2005/8/layout/orgChart1"/>
    <dgm:cxn modelId="{EAF3B3E7-D802-47F6-844B-7D188C2AF7F3}" type="presParOf" srcId="{E1B636B1-8AE2-4DFE-93EE-B79A397476CD}" destId="{FCB99A69-DF91-4E99-9E1E-66F9FD74B5A1}" srcOrd="0" destOrd="0" presId="urn:microsoft.com/office/officeart/2005/8/layout/orgChart1"/>
    <dgm:cxn modelId="{B3A0FF10-343A-4C01-ADD1-51795F157481}" type="presParOf" srcId="{E1B636B1-8AE2-4DFE-93EE-B79A397476CD}" destId="{993B5990-DA85-4FB0-B0BB-645FED6C497C}" srcOrd="1" destOrd="0" presId="urn:microsoft.com/office/officeart/2005/8/layout/orgChart1"/>
    <dgm:cxn modelId="{DF1C64A9-8171-460C-8A8F-EF49DB3AE5EC}" type="presParOf" srcId="{5762D086-E734-4971-AD34-DE1048045998}" destId="{5CE4A3F4-1A32-4073-BF65-C5B8F2661CB9}" srcOrd="1" destOrd="0" presId="urn:microsoft.com/office/officeart/2005/8/layout/orgChart1"/>
    <dgm:cxn modelId="{5A50417C-E2BD-4B95-BCD3-C1AE0D691299}" type="presParOf" srcId="{5762D086-E734-4971-AD34-DE1048045998}" destId="{638716D6-72D4-4213-82EC-C0908129AC18}" srcOrd="2" destOrd="0" presId="urn:microsoft.com/office/officeart/2005/8/layout/orgChart1"/>
    <dgm:cxn modelId="{F5A42D06-A218-4594-AD85-9E31A6A059F1}" type="presParOf" srcId="{638716D6-72D4-4213-82EC-C0908129AC18}" destId="{5B17CEDA-7CD9-48CC-A142-DF51F1591AC2}" srcOrd="0" destOrd="0" presId="urn:microsoft.com/office/officeart/2005/8/layout/orgChart1"/>
    <dgm:cxn modelId="{1C56BE31-07F9-4B07-B7C4-40805407714C}" type="presParOf" srcId="{638716D6-72D4-4213-82EC-C0908129AC18}" destId="{8375931D-13F0-4C3F-86B2-55D67AB7BA80}" srcOrd="1" destOrd="0" presId="urn:microsoft.com/office/officeart/2005/8/layout/orgChart1"/>
    <dgm:cxn modelId="{D5CC5195-9BB7-4322-B24E-428F445EE30C}" type="presParOf" srcId="{8375931D-13F0-4C3F-86B2-55D67AB7BA80}" destId="{E4F78905-AF7E-4A33-91C9-BFB4BB02DFFC}" srcOrd="0" destOrd="0" presId="urn:microsoft.com/office/officeart/2005/8/layout/orgChart1"/>
    <dgm:cxn modelId="{1CCF7CE7-C735-42F8-9646-90FB9198A76D}" type="presParOf" srcId="{E4F78905-AF7E-4A33-91C9-BFB4BB02DFFC}" destId="{E64449AE-F165-4245-AE69-0CF036D3E795}" srcOrd="0" destOrd="0" presId="urn:microsoft.com/office/officeart/2005/8/layout/orgChart1"/>
    <dgm:cxn modelId="{EDDEC000-DBFD-4A7D-A9E9-FE8E08C23EF7}" type="presParOf" srcId="{E4F78905-AF7E-4A33-91C9-BFB4BB02DFFC}" destId="{D8E712A6-7E1E-41D0-86CA-336FF44B4783}" srcOrd="1" destOrd="0" presId="urn:microsoft.com/office/officeart/2005/8/layout/orgChart1"/>
    <dgm:cxn modelId="{DDF7F8ED-281A-49CD-B232-75CAA25F3C54}" type="presParOf" srcId="{8375931D-13F0-4C3F-86B2-55D67AB7BA80}" destId="{6A530587-B0FB-4D5F-9C14-5BC24ED65932}" srcOrd="1" destOrd="0" presId="urn:microsoft.com/office/officeart/2005/8/layout/orgChart1"/>
    <dgm:cxn modelId="{52FFCF96-9A40-46FE-9863-04DBC0D25582}" type="presParOf" srcId="{8375931D-13F0-4C3F-86B2-55D67AB7BA80}" destId="{3DA2C1C6-5F9C-4619-9FF4-A1E50C73A0A8}" srcOrd="2" destOrd="0" presId="urn:microsoft.com/office/officeart/2005/8/layout/orgChart1"/>
    <dgm:cxn modelId="{BF34C84C-A08F-4483-ADD2-5B075D0B4CDB}" type="presParOf" srcId="{3DA2C1C6-5F9C-4619-9FF4-A1E50C73A0A8}" destId="{EEE7E011-20EF-4F31-8D4F-8456C8A4D1F1}" srcOrd="0" destOrd="0" presId="urn:microsoft.com/office/officeart/2005/8/layout/orgChart1"/>
    <dgm:cxn modelId="{349DBDA4-9686-4651-884C-20BBCC22A1F2}" type="presParOf" srcId="{3DA2C1C6-5F9C-4619-9FF4-A1E50C73A0A8}" destId="{D6ABC5D8-0E4F-4E87-AC62-397467C13CE8}" srcOrd="1" destOrd="0" presId="urn:microsoft.com/office/officeart/2005/8/layout/orgChart1"/>
    <dgm:cxn modelId="{F9DCB843-6A2A-446A-B763-B28FDA85A422}" type="presParOf" srcId="{D6ABC5D8-0E4F-4E87-AC62-397467C13CE8}" destId="{F1F1BC68-D849-4AB6-A9D7-EEC65AAFD55F}" srcOrd="0" destOrd="0" presId="urn:microsoft.com/office/officeart/2005/8/layout/orgChart1"/>
    <dgm:cxn modelId="{E49700B0-4740-474B-881E-31316AB433E0}" type="presParOf" srcId="{F1F1BC68-D849-4AB6-A9D7-EEC65AAFD55F}" destId="{EEBAA05E-9AEA-4EF2-9E8F-42ADE4DB4F3D}" srcOrd="0" destOrd="0" presId="urn:microsoft.com/office/officeart/2005/8/layout/orgChart1"/>
    <dgm:cxn modelId="{9367EEAD-3D38-444B-8854-9B06A3E6174F}" type="presParOf" srcId="{F1F1BC68-D849-4AB6-A9D7-EEC65AAFD55F}" destId="{9B6BAF0F-134F-4B5C-893D-623D3DA633DE}" srcOrd="1" destOrd="0" presId="urn:microsoft.com/office/officeart/2005/8/layout/orgChart1"/>
    <dgm:cxn modelId="{154E90EB-DC09-48F5-8201-54891FFA223D}" type="presParOf" srcId="{D6ABC5D8-0E4F-4E87-AC62-397467C13CE8}" destId="{89BDCA02-55A9-44B6-83BD-E18ADE4F67BC}" srcOrd="1" destOrd="0" presId="urn:microsoft.com/office/officeart/2005/8/layout/orgChart1"/>
    <dgm:cxn modelId="{63EAC757-230E-437E-B885-14C34A3B7971}" type="presParOf" srcId="{D6ABC5D8-0E4F-4E87-AC62-397467C13CE8}" destId="{632B4D03-109D-477D-B8D2-2862A323CC9D}" srcOrd="2" destOrd="0" presId="urn:microsoft.com/office/officeart/2005/8/layout/orgChart1"/>
    <dgm:cxn modelId="{DF2B49E1-DC67-401F-918D-3541C141DF24}" type="presParOf" srcId="{3DA2C1C6-5F9C-4619-9FF4-A1E50C73A0A8}" destId="{29109D45-A5E1-417D-8D94-43D4FA761D8A}" srcOrd="2" destOrd="0" presId="urn:microsoft.com/office/officeart/2005/8/layout/orgChart1"/>
    <dgm:cxn modelId="{87382DF0-79D3-40BB-9F75-BFEA4643FC45}" type="presParOf" srcId="{3DA2C1C6-5F9C-4619-9FF4-A1E50C73A0A8}" destId="{47458D1C-3AEF-41CD-8D32-60BADB5ADF98}" srcOrd="3" destOrd="0" presId="urn:microsoft.com/office/officeart/2005/8/layout/orgChart1"/>
    <dgm:cxn modelId="{58A89515-7148-4EC4-9441-56F01134DE8A}" type="presParOf" srcId="{47458D1C-3AEF-41CD-8D32-60BADB5ADF98}" destId="{64B23644-C7AA-477E-99A7-208DEFF3141E}" srcOrd="0" destOrd="0" presId="urn:microsoft.com/office/officeart/2005/8/layout/orgChart1"/>
    <dgm:cxn modelId="{5D010534-A384-4356-B5E2-74E8A96C9753}" type="presParOf" srcId="{64B23644-C7AA-477E-99A7-208DEFF3141E}" destId="{1EC64149-0048-4191-ABE4-5619B9D54176}" srcOrd="0" destOrd="0" presId="urn:microsoft.com/office/officeart/2005/8/layout/orgChart1"/>
    <dgm:cxn modelId="{48E67205-BBCD-4D55-87D4-815A6FCF847F}" type="presParOf" srcId="{64B23644-C7AA-477E-99A7-208DEFF3141E}" destId="{7F03C2F5-AAB8-4401-815C-091AADAA49CB}" srcOrd="1" destOrd="0" presId="urn:microsoft.com/office/officeart/2005/8/layout/orgChart1"/>
    <dgm:cxn modelId="{05A8AE3F-469A-4608-A87A-8D2EF3926312}" type="presParOf" srcId="{47458D1C-3AEF-41CD-8D32-60BADB5ADF98}" destId="{C69AEEA2-80ED-427F-BC91-80A32BE750DB}" srcOrd="1" destOrd="0" presId="urn:microsoft.com/office/officeart/2005/8/layout/orgChart1"/>
    <dgm:cxn modelId="{DBC600C0-82A5-4616-9EFD-E8E7A881133F}" type="presParOf" srcId="{47458D1C-3AEF-41CD-8D32-60BADB5ADF98}" destId="{653D6ACC-A88F-422C-B228-CE29397DF92C}" srcOrd="2" destOrd="0" presId="urn:microsoft.com/office/officeart/2005/8/layout/orgChart1"/>
    <dgm:cxn modelId="{551BF275-05F1-47F1-A0E7-C368914E527F}" type="presParOf" srcId="{3DA2C1C6-5F9C-4619-9FF4-A1E50C73A0A8}" destId="{C19DAB86-70CA-4EAD-9B34-21601D25F95A}" srcOrd="4" destOrd="0" presId="urn:microsoft.com/office/officeart/2005/8/layout/orgChart1"/>
    <dgm:cxn modelId="{C799789D-170B-4090-A69E-80CB65425F7C}" type="presParOf" srcId="{3DA2C1C6-5F9C-4619-9FF4-A1E50C73A0A8}" destId="{FAC902CF-218E-4A38-B93D-398A33A6056A}" srcOrd="5" destOrd="0" presId="urn:microsoft.com/office/officeart/2005/8/layout/orgChart1"/>
    <dgm:cxn modelId="{56DF9916-E12D-4908-8469-B7438B9AF806}" type="presParOf" srcId="{FAC902CF-218E-4A38-B93D-398A33A6056A}" destId="{5FB96485-9F26-4A89-94D2-09371F169C1A}" srcOrd="0" destOrd="0" presId="urn:microsoft.com/office/officeart/2005/8/layout/orgChart1"/>
    <dgm:cxn modelId="{53829550-5E31-48F6-9C41-976622836B90}" type="presParOf" srcId="{5FB96485-9F26-4A89-94D2-09371F169C1A}" destId="{A19F096A-0D71-482F-812D-11D5160D437B}" srcOrd="0" destOrd="0" presId="urn:microsoft.com/office/officeart/2005/8/layout/orgChart1"/>
    <dgm:cxn modelId="{CEDE04E3-2B08-4BC7-AABE-7F96026FC878}" type="presParOf" srcId="{5FB96485-9F26-4A89-94D2-09371F169C1A}" destId="{8C757844-7E9C-46C4-B4DD-1F2CC12BADB1}" srcOrd="1" destOrd="0" presId="urn:microsoft.com/office/officeart/2005/8/layout/orgChart1"/>
    <dgm:cxn modelId="{1FB09D42-7D31-4B75-A381-30E233E9A24E}" type="presParOf" srcId="{FAC902CF-218E-4A38-B93D-398A33A6056A}" destId="{10C674E8-7031-4B02-A547-9272E055BCA1}" srcOrd="1" destOrd="0" presId="urn:microsoft.com/office/officeart/2005/8/layout/orgChart1"/>
    <dgm:cxn modelId="{89435D5C-DCE0-4A9C-929E-183AF73ADD4A}" type="presParOf" srcId="{FAC902CF-218E-4A38-B93D-398A33A6056A}" destId="{C2943855-516E-4C16-8BF9-10AD527A5CBC}" srcOrd="2" destOrd="0" presId="urn:microsoft.com/office/officeart/2005/8/layout/orgChart1"/>
    <dgm:cxn modelId="{8D6566C5-3907-4F12-846C-4582AC23D879}" type="presParOf" srcId="{3DA2C1C6-5F9C-4619-9FF4-A1E50C73A0A8}" destId="{E5CD52C5-2049-4BFF-8E6E-91C3CFFE42F1}" srcOrd="6" destOrd="0" presId="urn:microsoft.com/office/officeart/2005/8/layout/orgChart1"/>
    <dgm:cxn modelId="{738AD518-014B-4576-9999-918510A083FC}" type="presParOf" srcId="{3DA2C1C6-5F9C-4619-9FF4-A1E50C73A0A8}" destId="{1324107D-820F-4490-BDD7-3497F9A03F23}" srcOrd="7" destOrd="0" presId="urn:microsoft.com/office/officeart/2005/8/layout/orgChart1"/>
    <dgm:cxn modelId="{723428D1-D958-4211-8C11-2BEDFECEB24F}" type="presParOf" srcId="{1324107D-820F-4490-BDD7-3497F9A03F23}" destId="{E7BD7C7A-09B1-47DA-9B4D-E94264FB1FC2}" srcOrd="0" destOrd="0" presId="urn:microsoft.com/office/officeart/2005/8/layout/orgChart1"/>
    <dgm:cxn modelId="{90DC1600-7417-48B5-A134-BFCF8E9A8318}" type="presParOf" srcId="{E7BD7C7A-09B1-47DA-9B4D-E94264FB1FC2}" destId="{2D96AC77-D2D9-4976-B4EE-22FC4F654DB9}" srcOrd="0" destOrd="0" presId="urn:microsoft.com/office/officeart/2005/8/layout/orgChart1"/>
    <dgm:cxn modelId="{AB56C39C-B2EB-46E6-BA06-9FFFE1B516DF}" type="presParOf" srcId="{E7BD7C7A-09B1-47DA-9B4D-E94264FB1FC2}" destId="{C20F2BC7-A602-4DDC-B8F1-8B95DC4E5B7F}" srcOrd="1" destOrd="0" presId="urn:microsoft.com/office/officeart/2005/8/layout/orgChart1"/>
    <dgm:cxn modelId="{46073EEE-CC11-41AC-9FAD-05955309DAB8}" type="presParOf" srcId="{1324107D-820F-4490-BDD7-3497F9A03F23}" destId="{66886AE4-7B72-4E81-9666-03E733A50899}" srcOrd="1" destOrd="0" presId="urn:microsoft.com/office/officeart/2005/8/layout/orgChart1"/>
    <dgm:cxn modelId="{FD495A8A-B2B4-4E55-A896-FC90F210B9FB}" type="presParOf" srcId="{1324107D-820F-4490-BDD7-3497F9A03F23}" destId="{61C87935-4FE8-49B4-9CFE-D71EFD494E3D}" srcOrd="2" destOrd="0" presId="urn:microsoft.com/office/officeart/2005/8/layout/orgChart1"/>
    <dgm:cxn modelId="{FE633C26-2123-454D-8FF6-4ABAD0209216}" type="presParOf" srcId="{3DA2C1C6-5F9C-4619-9FF4-A1E50C73A0A8}" destId="{46A977B4-43C3-46D4-BB6D-AFE5FACDE437}" srcOrd="8" destOrd="0" presId="urn:microsoft.com/office/officeart/2005/8/layout/orgChart1"/>
    <dgm:cxn modelId="{3F2A6A87-D146-4095-B99C-296224E4F94C}" type="presParOf" srcId="{3DA2C1C6-5F9C-4619-9FF4-A1E50C73A0A8}" destId="{8E9AD2E1-B6C0-4FC5-B7DD-C20A3E481CA0}" srcOrd="9" destOrd="0" presId="urn:microsoft.com/office/officeart/2005/8/layout/orgChart1"/>
    <dgm:cxn modelId="{EFA5E936-1C5B-4BDD-A416-A5B16BA4652E}" type="presParOf" srcId="{8E9AD2E1-B6C0-4FC5-B7DD-C20A3E481CA0}" destId="{65558415-37D9-44C8-8434-D1BC1A642A6F}" srcOrd="0" destOrd="0" presId="urn:microsoft.com/office/officeart/2005/8/layout/orgChart1"/>
    <dgm:cxn modelId="{6A8E6053-41B7-42F0-AF2D-854D23A573CF}" type="presParOf" srcId="{65558415-37D9-44C8-8434-D1BC1A642A6F}" destId="{3CB65A6B-58B5-499D-9AE3-FDBE77BA315B}" srcOrd="0" destOrd="0" presId="urn:microsoft.com/office/officeart/2005/8/layout/orgChart1"/>
    <dgm:cxn modelId="{CB70BD3E-6098-45DC-93B3-12A21A4538E2}" type="presParOf" srcId="{65558415-37D9-44C8-8434-D1BC1A642A6F}" destId="{325556BE-6790-4F77-B10A-A7CAF1311906}" srcOrd="1" destOrd="0" presId="urn:microsoft.com/office/officeart/2005/8/layout/orgChart1"/>
    <dgm:cxn modelId="{0C9E6196-22BF-4897-8D19-37051EE298D9}" type="presParOf" srcId="{8E9AD2E1-B6C0-4FC5-B7DD-C20A3E481CA0}" destId="{B193F3DC-22E4-4EA1-AC3E-C452967E743E}" srcOrd="1" destOrd="0" presId="urn:microsoft.com/office/officeart/2005/8/layout/orgChart1"/>
    <dgm:cxn modelId="{89ECF729-F382-4386-8328-FB8497A39AB4}" type="presParOf" srcId="{8E9AD2E1-B6C0-4FC5-B7DD-C20A3E481CA0}" destId="{558CC538-37C4-4072-B759-EC50FF4EC66B}" srcOrd="2" destOrd="0" presId="urn:microsoft.com/office/officeart/2005/8/layout/orgChart1"/>
    <dgm:cxn modelId="{3947481A-CEE7-4931-A8A2-69049F826C15}" type="presParOf" srcId="{638716D6-72D4-4213-82EC-C0908129AC18}" destId="{AD810DE7-5E36-4A3E-8407-8BF1783DB0EB}" srcOrd="2" destOrd="0" presId="urn:microsoft.com/office/officeart/2005/8/layout/orgChart1"/>
    <dgm:cxn modelId="{AC1E91E4-B0B9-49EC-B30A-333EB2F2AA46}" type="presParOf" srcId="{638716D6-72D4-4213-82EC-C0908129AC18}" destId="{AC7A2254-5CC8-4448-A4DE-AF505EED8B1B}" srcOrd="3" destOrd="0" presId="urn:microsoft.com/office/officeart/2005/8/layout/orgChart1"/>
    <dgm:cxn modelId="{EB56ECF6-DDC1-43E5-B466-5E821C0B4CC3}" type="presParOf" srcId="{AC7A2254-5CC8-4448-A4DE-AF505EED8B1B}" destId="{051B17AC-4B76-404C-B7EA-4F2CD6A28D4D}" srcOrd="0" destOrd="0" presId="urn:microsoft.com/office/officeart/2005/8/layout/orgChart1"/>
    <dgm:cxn modelId="{95692AA3-C2A8-4DFB-9234-58C2DC642A44}" type="presParOf" srcId="{051B17AC-4B76-404C-B7EA-4F2CD6A28D4D}" destId="{95B2736D-2A74-4F19-A9C9-97B0E2BCDE9E}" srcOrd="0" destOrd="0" presId="urn:microsoft.com/office/officeart/2005/8/layout/orgChart1"/>
    <dgm:cxn modelId="{98EE3158-A28F-41DD-AD4A-8955E2D61A45}" type="presParOf" srcId="{051B17AC-4B76-404C-B7EA-4F2CD6A28D4D}" destId="{0520B19E-19E7-408B-BD26-82081AA70C61}" srcOrd="1" destOrd="0" presId="urn:microsoft.com/office/officeart/2005/8/layout/orgChart1"/>
    <dgm:cxn modelId="{98FF283B-86A4-432A-96C8-A2F0B681D352}" type="presParOf" srcId="{AC7A2254-5CC8-4448-A4DE-AF505EED8B1B}" destId="{EB9088BC-0279-4F15-9379-1BE1B7007A10}" srcOrd="1" destOrd="0" presId="urn:microsoft.com/office/officeart/2005/8/layout/orgChart1"/>
    <dgm:cxn modelId="{37B15F9F-258E-4578-9E48-A50DB42FCD4D}" type="presParOf" srcId="{AC7A2254-5CC8-4448-A4DE-AF505EED8B1B}" destId="{D0455E26-8615-43E9-886A-6C668BEEBA5B}" srcOrd="2" destOrd="0" presId="urn:microsoft.com/office/officeart/2005/8/layout/orgChart1"/>
    <dgm:cxn modelId="{909B1F44-6D00-4FD2-857D-46D39609FAA8}" type="presParOf" srcId="{D0455E26-8615-43E9-886A-6C668BEEBA5B}" destId="{EFC338B0-73D8-480E-B381-D99332E64D85}" srcOrd="0" destOrd="0" presId="urn:microsoft.com/office/officeart/2005/8/layout/orgChart1"/>
    <dgm:cxn modelId="{1F7988D4-E11D-4FF6-A2E2-5808BD02A03C}" type="presParOf" srcId="{D0455E26-8615-43E9-886A-6C668BEEBA5B}" destId="{5C5CE412-0812-45C0-9E34-CD17FDF24399}" srcOrd="1" destOrd="0" presId="urn:microsoft.com/office/officeart/2005/8/layout/orgChart1"/>
    <dgm:cxn modelId="{61FA3D0F-A254-4CDA-9561-39FC0B9A98B8}" type="presParOf" srcId="{5C5CE412-0812-45C0-9E34-CD17FDF24399}" destId="{CD8A38D8-1DF5-46F1-BBA4-3E092811C789}" srcOrd="0" destOrd="0" presId="urn:microsoft.com/office/officeart/2005/8/layout/orgChart1"/>
    <dgm:cxn modelId="{239CCCB6-549F-4556-9735-D6EBF651DBA8}" type="presParOf" srcId="{CD8A38D8-1DF5-46F1-BBA4-3E092811C789}" destId="{587F8C72-6138-44C9-AEA0-CEDF280DDA4A}" srcOrd="0" destOrd="0" presId="urn:microsoft.com/office/officeart/2005/8/layout/orgChart1"/>
    <dgm:cxn modelId="{BC83BE80-C6DE-47A3-9C0C-4D6CA8C3AD26}" type="presParOf" srcId="{CD8A38D8-1DF5-46F1-BBA4-3E092811C789}" destId="{C5EEC90C-E955-4DE1-96EA-91A20F108A32}" srcOrd="1" destOrd="0" presId="urn:microsoft.com/office/officeart/2005/8/layout/orgChart1"/>
    <dgm:cxn modelId="{82A6C3E4-C096-4599-A1A2-F6601A0A0FEC}" type="presParOf" srcId="{5C5CE412-0812-45C0-9E34-CD17FDF24399}" destId="{BE11641E-C116-4AD7-AB13-227F0F8E89EF}" srcOrd="1" destOrd="0" presId="urn:microsoft.com/office/officeart/2005/8/layout/orgChart1"/>
    <dgm:cxn modelId="{10BBE5E9-07A6-4B61-AD0F-EB7087FF93A1}" type="presParOf" srcId="{5C5CE412-0812-45C0-9E34-CD17FDF24399}" destId="{9861D505-C320-4572-BE2A-FACD243FDB00}" srcOrd="2" destOrd="0" presId="urn:microsoft.com/office/officeart/2005/8/layout/orgChart1"/>
    <dgm:cxn modelId="{CAE2F121-3FFE-4FF9-AC43-313D24A92B5F}" type="presParOf" srcId="{D0455E26-8615-43E9-886A-6C668BEEBA5B}" destId="{4411BDE8-74B7-49EF-88B9-C7F127BF5A81}" srcOrd="2" destOrd="0" presId="urn:microsoft.com/office/officeart/2005/8/layout/orgChart1"/>
    <dgm:cxn modelId="{42E3ED2C-93D0-433F-A1A6-B89829F5205A}" type="presParOf" srcId="{D0455E26-8615-43E9-886A-6C668BEEBA5B}" destId="{C0805010-CA2E-445D-84E2-A597C8CFB5F2}" srcOrd="3" destOrd="0" presId="urn:microsoft.com/office/officeart/2005/8/layout/orgChart1"/>
    <dgm:cxn modelId="{FA2955AE-6871-4C2E-AA07-510E0BFE5ACB}" type="presParOf" srcId="{C0805010-CA2E-445D-84E2-A597C8CFB5F2}" destId="{BD80A4F4-0CE1-4197-8B47-5AC832A7642F}" srcOrd="0" destOrd="0" presId="urn:microsoft.com/office/officeart/2005/8/layout/orgChart1"/>
    <dgm:cxn modelId="{D2EB7EC7-D146-464B-9BCA-84531A3139C6}" type="presParOf" srcId="{BD80A4F4-0CE1-4197-8B47-5AC832A7642F}" destId="{459D94F0-1A54-4E52-8B35-DD33A1A507CC}" srcOrd="0" destOrd="0" presId="urn:microsoft.com/office/officeart/2005/8/layout/orgChart1"/>
    <dgm:cxn modelId="{1D6AA440-8AF2-4862-8EEF-694E684C56A6}" type="presParOf" srcId="{BD80A4F4-0CE1-4197-8B47-5AC832A7642F}" destId="{1A26F7D6-D095-4FE1-8064-80F1C294BE2B}" srcOrd="1" destOrd="0" presId="urn:microsoft.com/office/officeart/2005/8/layout/orgChart1"/>
    <dgm:cxn modelId="{4F37E01D-E432-40B0-B88C-3D3985B72A64}" type="presParOf" srcId="{C0805010-CA2E-445D-84E2-A597C8CFB5F2}" destId="{E3E1439A-B4BF-4188-97AB-157BAC5D0071}" srcOrd="1" destOrd="0" presId="urn:microsoft.com/office/officeart/2005/8/layout/orgChart1"/>
    <dgm:cxn modelId="{A3144221-8B9D-4CA7-851D-D972314C0366}" type="presParOf" srcId="{C0805010-CA2E-445D-84E2-A597C8CFB5F2}" destId="{A2E2B27C-BBE4-4E1E-A7CC-CF92E0029EEB}" srcOrd="2" destOrd="0" presId="urn:microsoft.com/office/officeart/2005/8/layout/orgChart1"/>
    <dgm:cxn modelId="{FD1D6CEC-843D-4C57-B631-017752875D05}" type="presParOf" srcId="{D0455E26-8615-43E9-886A-6C668BEEBA5B}" destId="{5B45B424-4AFC-4F29-9409-BC65CB9A4632}" srcOrd="4" destOrd="0" presId="urn:microsoft.com/office/officeart/2005/8/layout/orgChart1"/>
    <dgm:cxn modelId="{46BDF4A8-AFF1-4CB5-9E24-83C832488FB7}" type="presParOf" srcId="{D0455E26-8615-43E9-886A-6C668BEEBA5B}" destId="{75342536-ADF4-440F-88FF-3ED64C729C9D}" srcOrd="5" destOrd="0" presId="urn:microsoft.com/office/officeart/2005/8/layout/orgChart1"/>
    <dgm:cxn modelId="{8B1C9ADB-E9DA-4342-85B2-FE41C2B103BB}" type="presParOf" srcId="{75342536-ADF4-440F-88FF-3ED64C729C9D}" destId="{E8E8D66E-7C18-45CF-AC0E-40C896F09857}" srcOrd="0" destOrd="0" presId="urn:microsoft.com/office/officeart/2005/8/layout/orgChart1"/>
    <dgm:cxn modelId="{960B6B94-9F75-4450-9A6B-73DB9ED87EC7}" type="presParOf" srcId="{E8E8D66E-7C18-45CF-AC0E-40C896F09857}" destId="{97E5B453-F1D9-4402-A922-527474458B95}" srcOrd="0" destOrd="0" presId="urn:microsoft.com/office/officeart/2005/8/layout/orgChart1"/>
    <dgm:cxn modelId="{99CBA811-69CF-4F6F-91F7-CC5F40E17CA2}" type="presParOf" srcId="{E8E8D66E-7C18-45CF-AC0E-40C896F09857}" destId="{CE20414C-11FE-426C-9C9B-25D420C04252}" srcOrd="1" destOrd="0" presId="urn:microsoft.com/office/officeart/2005/8/layout/orgChart1"/>
    <dgm:cxn modelId="{153DAAA9-71CB-4688-9DE4-86397923C91C}" type="presParOf" srcId="{75342536-ADF4-440F-88FF-3ED64C729C9D}" destId="{8683AC7C-146F-4B71-AD46-7647660F2C6E}" srcOrd="1" destOrd="0" presId="urn:microsoft.com/office/officeart/2005/8/layout/orgChart1"/>
    <dgm:cxn modelId="{11B37890-2F9F-4F54-AE51-6BEEB5A59721}" type="presParOf" srcId="{75342536-ADF4-440F-88FF-3ED64C729C9D}" destId="{7B42D170-99FB-4E05-80D0-7579F852E07C}" srcOrd="2" destOrd="0" presId="urn:microsoft.com/office/officeart/2005/8/layout/orgChart1"/>
    <dgm:cxn modelId="{99FEE9DE-D721-4F5B-AB70-0D0DF4270461}" type="presParOf" srcId="{D0455E26-8615-43E9-886A-6C668BEEBA5B}" destId="{87423F45-6541-4431-B49A-F5F9F06C5CBF}" srcOrd="6" destOrd="0" presId="urn:microsoft.com/office/officeart/2005/8/layout/orgChart1"/>
    <dgm:cxn modelId="{82AE51C5-FA01-472C-A4EC-446A5DCE5F57}" type="presParOf" srcId="{D0455E26-8615-43E9-886A-6C668BEEBA5B}" destId="{0A998ED1-D787-46E3-8EFE-B8A6E61FCE87}" srcOrd="7" destOrd="0" presId="urn:microsoft.com/office/officeart/2005/8/layout/orgChart1"/>
    <dgm:cxn modelId="{AB1CCE1B-F8C6-4F8E-BA7F-83A11F20D585}" type="presParOf" srcId="{0A998ED1-D787-46E3-8EFE-B8A6E61FCE87}" destId="{6AC3DDFC-301E-40C9-9B67-39A453F15983}" srcOrd="0" destOrd="0" presId="urn:microsoft.com/office/officeart/2005/8/layout/orgChart1"/>
    <dgm:cxn modelId="{4BF3C775-5F55-463A-B7BD-0741BDB9623A}" type="presParOf" srcId="{6AC3DDFC-301E-40C9-9B67-39A453F15983}" destId="{80B9CE80-A1B0-4938-8059-9ADEDAA3B220}" srcOrd="0" destOrd="0" presId="urn:microsoft.com/office/officeart/2005/8/layout/orgChart1"/>
    <dgm:cxn modelId="{9BCEDB6D-77CD-4F5C-9FF5-28EB2F3EAFCB}" type="presParOf" srcId="{6AC3DDFC-301E-40C9-9B67-39A453F15983}" destId="{9F1F6DE8-15CC-4A87-A15D-4E123ED36746}" srcOrd="1" destOrd="0" presId="urn:microsoft.com/office/officeart/2005/8/layout/orgChart1"/>
    <dgm:cxn modelId="{54B80228-0990-4A53-8611-27C03C9472CB}" type="presParOf" srcId="{0A998ED1-D787-46E3-8EFE-B8A6E61FCE87}" destId="{826FBC95-B29D-42EC-946D-1BB98506A6EE}" srcOrd="1" destOrd="0" presId="urn:microsoft.com/office/officeart/2005/8/layout/orgChart1"/>
    <dgm:cxn modelId="{9A041281-1759-4C05-89B6-7E5D920422DA}" type="presParOf" srcId="{0A998ED1-D787-46E3-8EFE-B8A6E61FCE87}" destId="{A6EB78A5-0B36-45BA-BECA-046F5A8BDFA3}" srcOrd="2" destOrd="0" presId="urn:microsoft.com/office/officeart/2005/8/layout/orgChart1"/>
    <dgm:cxn modelId="{BE8B4A96-C02D-4F82-AE47-0783A6394A4A}" type="presParOf" srcId="{638716D6-72D4-4213-82EC-C0908129AC18}" destId="{CB8D4D19-2885-4E10-AEB1-BED07B4C3919}" srcOrd="4" destOrd="0" presId="urn:microsoft.com/office/officeart/2005/8/layout/orgChart1"/>
    <dgm:cxn modelId="{E68A4139-803D-427B-B55B-D817F7B7C6AD}" type="presParOf" srcId="{638716D6-72D4-4213-82EC-C0908129AC18}" destId="{FF2EAB1C-D2A4-4BF3-B4C2-760E6943160E}" srcOrd="5" destOrd="0" presId="urn:microsoft.com/office/officeart/2005/8/layout/orgChart1"/>
    <dgm:cxn modelId="{1210F20B-FB69-4E18-A4FE-4FDBB12E96A4}" type="presParOf" srcId="{FF2EAB1C-D2A4-4BF3-B4C2-760E6943160E}" destId="{2AF73467-825A-4D10-B2FC-AAC41D405F3D}" srcOrd="0" destOrd="0" presId="urn:microsoft.com/office/officeart/2005/8/layout/orgChart1"/>
    <dgm:cxn modelId="{46631479-18E3-4970-835D-E07771D3CCEC}" type="presParOf" srcId="{2AF73467-825A-4D10-B2FC-AAC41D405F3D}" destId="{7610CAD2-3F33-4658-87C9-D379EDD9E905}" srcOrd="0" destOrd="0" presId="urn:microsoft.com/office/officeart/2005/8/layout/orgChart1"/>
    <dgm:cxn modelId="{14C5B8FD-7532-4E7B-9676-3CF161DA3473}" type="presParOf" srcId="{2AF73467-825A-4D10-B2FC-AAC41D405F3D}" destId="{561233BF-91B3-47D4-892D-1706068D58BA}" srcOrd="1" destOrd="0" presId="urn:microsoft.com/office/officeart/2005/8/layout/orgChart1"/>
    <dgm:cxn modelId="{B2406390-A690-4479-8011-6115145FBB19}" type="presParOf" srcId="{FF2EAB1C-D2A4-4BF3-B4C2-760E6943160E}" destId="{677C04B2-1158-4AB6-898A-9EB051B7F475}" srcOrd="1" destOrd="0" presId="urn:microsoft.com/office/officeart/2005/8/layout/orgChart1"/>
    <dgm:cxn modelId="{A5D7F61C-1395-4A6B-9D14-A1F513BBAFF8}" type="presParOf" srcId="{FF2EAB1C-D2A4-4BF3-B4C2-760E6943160E}" destId="{D7A7C25B-3A89-4798-BE85-4A45FF8F62CE}" srcOrd="2" destOrd="0" presId="urn:microsoft.com/office/officeart/2005/8/layout/orgChart1"/>
    <dgm:cxn modelId="{A4CB56B8-232A-417F-A1F4-9C25A07E9D26}" type="presParOf" srcId="{D7A7C25B-3A89-4798-BE85-4A45FF8F62CE}" destId="{0B561BDC-4A74-4A49-83F7-97D2C8D1FB19}" srcOrd="0" destOrd="0" presId="urn:microsoft.com/office/officeart/2005/8/layout/orgChart1"/>
    <dgm:cxn modelId="{0D24DC87-0EBD-491C-81E4-E8588893D415}" type="presParOf" srcId="{D7A7C25B-3A89-4798-BE85-4A45FF8F62CE}" destId="{A3D7A54B-0F6C-42E8-8642-B60CA50E2338}" srcOrd="1" destOrd="0" presId="urn:microsoft.com/office/officeart/2005/8/layout/orgChart1"/>
    <dgm:cxn modelId="{6539D3A7-F153-4BDF-9BEC-6CA55E35A5CE}" type="presParOf" srcId="{A3D7A54B-0F6C-42E8-8642-B60CA50E2338}" destId="{153D4273-BAB6-48D0-B61D-D017BA62DB0D}" srcOrd="0" destOrd="0" presId="urn:microsoft.com/office/officeart/2005/8/layout/orgChart1"/>
    <dgm:cxn modelId="{57177080-9274-4C64-91D8-BC9B31FE1C8D}" type="presParOf" srcId="{153D4273-BAB6-48D0-B61D-D017BA62DB0D}" destId="{83BA926F-8C24-45B7-B512-BD2E81BAF335}" srcOrd="0" destOrd="0" presId="urn:microsoft.com/office/officeart/2005/8/layout/orgChart1"/>
    <dgm:cxn modelId="{EAA8B063-5394-4295-BD27-0A5230664F9A}" type="presParOf" srcId="{153D4273-BAB6-48D0-B61D-D017BA62DB0D}" destId="{76E72B99-8477-4422-8A2F-AF2547E9B9B6}" srcOrd="1" destOrd="0" presId="urn:microsoft.com/office/officeart/2005/8/layout/orgChart1"/>
    <dgm:cxn modelId="{912AC1AA-85AE-4656-B5E4-1A8C53C2864B}" type="presParOf" srcId="{A3D7A54B-0F6C-42E8-8642-B60CA50E2338}" destId="{5394BF4F-3FE2-43BC-BC59-5D41719FA2DE}" srcOrd="1" destOrd="0" presId="urn:microsoft.com/office/officeart/2005/8/layout/orgChart1"/>
    <dgm:cxn modelId="{60CFA972-B350-4F22-801B-789D4EC123FB}" type="presParOf" srcId="{A3D7A54B-0F6C-42E8-8642-B60CA50E2338}" destId="{208375FB-109D-4C28-AAB6-8B6D27E2ABFF}" srcOrd="2" destOrd="0" presId="urn:microsoft.com/office/officeart/2005/8/layout/orgChart1"/>
    <dgm:cxn modelId="{97674195-A41E-4A03-9C0B-970D88BA1FC6}" type="presParOf" srcId="{42792B87-1A06-4BC6-8DB8-A4209F2F6845}" destId="{A2B41BD7-C27D-4B6B-9C16-42A521C50FC2}" srcOrd="2" destOrd="0" presId="urn:microsoft.com/office/officeart/2005/8/layout/orgChart1"/>
    <dgm:cxn modelId="{B4407471-E31A-4C74-870E-2D8CE9F8B05D}" type="presParOf" srcId="{42792B87-1A06-4BC6-8DB8-A4209F2F6845}" destId="{4FB1BFE9-79F6-434A-A47A-86859C85DA56}" srcOrd="3" destOrd="0" presId="urn:microsoft.com/office/officeart/2005/8/layout/orgChart1"/>
    <dgm:cxn modelId="{2058B435-3829-469D-B6D5-52F22C7C857F}" type="presParOf" srcId="{4FB1BFE9-79F6-434A-A47A-86859C85DA56}" destId="{04462ABD-6812-486B-BFD3-3E2336E28F34}" srcOrd="0" destOrd="0" presId="urn:microsoft.com/office/officeart/2005/8/layout/orgChart1"/>
    <dgm:cxn modelId="{574E8519-BB29-47EF-B7A2-82D77B8D1232}" type="presParOf" srcId="{04462ABD-6812-486B-BFD3-3E2336E28F34}" destId="{B3390ADC-2F30-444E-A75A-DDC70FB4A9B8}" srcOrd="0" destOrd="0" presId="urn:microsoft.com/office/officeart/2005/8/layout/orgChart1"/>
    <dgm:cxn modelId="{932BA4FE-6A9F-41F6-9994-CC69668910FE}" type="presParOf" srcId="{04462ABD-6812-486B-BFD3-3E2336E28F34}" destId="{126A48B3-0B95-462E-AFE0-FA7A31FA0DC0}" srcOrd="1" destOrd="0" presId="urn:microsoft.com/office/officeart/2005/8/layout/orgChart1"/>
    <dgm:cxn modelId="{68562590-C182-4281-A9AE-94A198831846}" type="presParOf" srcId="{4FB1BFE9-79F6-434A-A47A-86859C85DA56}" destId="{D0F6FE72-B357-4AA6-91F6-2194910DD436}" srcOrd="1" destOrd="0" presId="urn:microsoft.com/office/officeart/2005/8/layout/orgChart1"/>
    <dgm:cxn modelId="{38613036-A267-4655-A620-7603880F095D}" type="presParOf" srcId="{4FB1BFE9-79F6-434A-A47A-86859C85DA56}" destId="{9EA48721-8D2C-4998-9798-0C10B04E5CBA}" srcOrd="2" destOrd="0" presId="urn:microsoft.com/office/officeart/2005/8/layout/orgChart1"/>
    <dgm:cxn modelId="{95B0D81A-19C2-4B3E-82E8-397D3072CC2E}" type="presParOf" srcId="{9EA48721-8D2C-4998-9798-0C10B04E5CBA}" destId="{5F26D3FB-59EE-496E-BAF1-6147A39ADBC0}" srcOrd="0" destOrd="0" presId="urn:microsoft.com/office/officeart/2005/8/layout/orgChart1"/>
    <dgm:cxn modelId="{F80BE2EA-BE10-4CCF-91C7-CB5DD745E34F}" type="presParOf" srcId="{9EA48721-8D2C-4998-9798-0C10B04E5CBA}" destId="{3DA598F8-A572-4EF3-ADD6-FE303DB6D4C7}" srcOrd="1" destOrd="0" presId="urn:microsoft.com/office/officeart/2005/8/layout/orgChart1"/>
    <dgm:cxn modelId="{F78DB5FF-7E8E-4AA3-8BCA-9D2E0877B294}" type="presParOf" srcId="{3DA598F8-A572-4EF3-ADD6-FE303DB6D4C7}" destId="{EE8A58AD-770F-4893-9365-F0DE61C68864}" srcOrd="0" destOrd="0" presId="urn:microsoft.com/office/officeart/2005/8/layout/orgChart1"/>
    <dgm:cxn modelId="{CD77D654-B373-4C40-90AE-DAFBC10C7654}" type="presParOf" srcId="{EE8A58AD-770F-4893-9365-F0DE61C68864}" destId="{9FEC3882-1311-45FE-B1D1-05733E9917EE}" srcOrd="0" destOrd="0" presId="urn:microsoft.com/office/officeart/2005/8/layout/orgChart1"/>
    <dgm:cxn modelId="{4161E88D-1EE5-4CD7-A34A-3693DB84D107}" type="presParOf" srcId="{EE8A58AD-770F-4893-9365-F0DE61C68864}" destId="{3AA80065-CFDD-42CE-BAA4-35A9B45EF399}" srcOrd="1" destOrd="0" presId="urn:microsoft.com/office/officeart/2005/8/layout/orgChart1"/>
    <dgm:cxn modelId="{06A17796-195F-4E9D-8C5A-82C57884EC8F}" type="presParOf" srcId="{3DA598F8-A572-4EF3-ADD6-FE303DB6D4C7}" destId="{181639DA-7CDA-4B02-91C6-28AD48F8A430}" srcOrd="1" destOrd="0" presId="urn:microsoft.com/office/officeart/2005/8/layout/orgChart1"/>
    <dgm:cxn modelId="{97333A44-8DF5-460A-89D3-4AC28FA30C37}" type="presParOf" srcId="{3DA598F8-A572-4EF3-ADD6-FE303DB6D4C7}" destId="{BD8904F2-0217-4307-AF6C-7BB6A8CBBD10}" srcOrd="2" destOrd="0" presId="urn:microsoft.com/office/officeart/2005/8/layout/orgChart1"/>
    <dgm:cxn modelId="{4B4190BB-4F26-4C71-A623-0AFE18E8D32F}" type="presParOf" srcId="{9EA48721-8D2C-4998-9798-0C10B04E5CBA}" destId="{74B14945-691F-43A5-AB78-9DEAB971C9FE}" srcOrd="2" destOrd="0" presId="urn:microsoft.com/office/officeart/2005/8/layout/orgChart1"/>
    <dgm:cxn modelId="{2DC214AE-7820-4AB7-A45C-346ABE443497}" type="presParOf" srcId="{9EA48721-8D2C-4998-9798-0C10B04E5CBA}" destId="{36188599-7CB4-4236-AA2F-1CCD4E13E24D}" srcOrd="3" destOrd="0" presId="urn:microsoft.com/office/officeart/2005/8/layout/orgChart1"/>
    <dgm:cxn modelId="{2C0E93D8-84C0-4263-9491-96C184E8226A}" type="presParOf" srcId="{36188599-7CB4-4236-AA2F-1CCD4E13E24D}" destId="{44CD422F-53A5-4AA7-8A0F-33C3B43B8D6F}" srcOrd="0" destOrd="0" presId="urn:microsoft.com/office/officeart/2005/8/layout/orgChart1"/>
    <dgm:cxn modelId="{D87C3539-6E46-4715-B5C7-350E06E31A9A}" type="presParOf" srcId="{44CD422F-53A5-4AA7-8A0F-33C3B43B8D6F}" destId="{55740C62-BD61-4098-B36A-FE9F5821843B}" srcOrd="0" destOrd="0" presId="urn:microsoft.com/office/officeart/2005/8/layout/orgChart1"/>
    <dgm:cxn modelId="{4EAE5F70-EA12-40AD-A984-E9BA83774635}" type="presParOf" srcId="{44CD422F-53A5-4AA7-8A0F-33C3B43B8D6F}" destId="{EE5242F4-9847-410A-A219-EB2A439BA62D}" srcOrd="1" destOrd="0" presId="urn:microsoft.com/office/officeart/2005/8/layout/orgChart1"/>
    <dgm:cxn modelId="{41C377FA-6C1F-4187-9F75-AD3FF062C6F5}" type="presParOf" srcId="{36188599-7CB4-4236-AA2F-1CCD4E13E24D}" destId="{4EE8E02C-BC5D-4131-9252-753B1D5B36BB}" srcOrd="1" destOrd="0" presId="urn:microsoft.com/office/officeart/2005/8/layout/orgChart1"/>
    <dgm:cxn modelId="{9A5C556C-5B63-43D8-BD88-ADDE60033194}" type="presParOf" srcId="{36188599-7CB4-4236-AA2F-1CCD4E13E24D}" destId="{59ED0B26-18EB-4A0A-A0B9-A148A2163B6D}" srcOrd="2" destOrd="0" presId="urn:microsoft.com/office/officeart/2005/8/layout/orgChart1"/>
    <dgm:cxn modelId="{DEA66249-4DC8-4B15-B81C-99AA43F5D1E1}" type="presParOf" srcId="{9EA48721-8D2C-4998-9798-0C10B04E5CBA}" destId="{225DD27E-734B-4F3D-9BBF-2B9DFF4D2C09}" srcOrd="4" destOrd="0" presId="urn:microsoft.com/office/officeart/2005/8/layout/orgChart1"/>
    <dgm:cxn modelId="{BD09221D-3ED6-4069-AA64-1952148AB4FB}" type="presParOf" srcId="{9EA48721-8D2C-4998-9798-0C10B04E5CBA}" destId="{80C2B2AD-06AA-4844-BAAD-166C21CFF114}" srcOrd="5" destOrd="0" presId="urn:microsoft.com/office/officeart/2005/8/layout/orgChart1"/>
    <dgm:cxn modelId="{0F91828C-B089-4757-954C-60D45F891BEE}" type="presParOf" srcId="{80C2B2AD-06AA-4844-BAAD-166C21CFF114}" destId="{4F93DB7F-8700-42B5-B9A2-50C0138BF06C}" srcOrd="0" destOrd="0" presId="urn:microsoft.com/office/officeart/2005/8/layout/orgChart1"/>
    <dgm:cxn modelId="{3863B91D-AC1F-4E52-BAEF-D131F3BE20D0}" type="presParOf" srcId="{4F93DB7F-8700-42B5-B9A2-50C0138BF06C}" destId="{3FE1C699-EA99-4CD2-AABE-36CDDE776799}" srcOrd="0" destOrd="0" presId="urn:microsoft.com/office/officeart/2005/8/layout/orgChart1"/>
    <dgm:cxn modelId="{459675F8-5E07-4130-B8AC-A2883D971324}" type="presParOf" srcId="{4F93DB7F-8700-42B5-B9A2-50C0138BF06C}" destId="{3F30DDC9-0AFF-4804-BDC5-98B1FD733218}" srcOrd="1" destOrd="0" presId="urn:microsoft.com/office/officeart/2005/8/layout/orgChart1"/>
    <dgm:cxn modelId="{4D74B615-0CC4-46C9-88E5-5FFE3DB6928C}" type="presParOf" srcId="{80C2B2AD-06AA-4844-BAAD-166C21CFF114}" destId="{469E0161-1BED-40E4-83FD-B7D26B0D3818}" srcOrd="1" destOrd="0" presId="urn:microsoft.com/office/officeart/2005/8/layout/orgChart1"/>
    <dgm:cxn modelId="{546004D0-531B-4420-BAFE-EF829B6BD348}" type="presParOf" srcId="{80C2B2AD-06AA-4844-BAAD-166C21CFF114}" destId="{B8C60310-D2C2-4D98-B520-CC958F47A57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583D0D-A327-4B58-A389-210C62410B73}" type="doc">
      <dgm:prSet loTypeId="urn:microsoft.com/office/officeart/2005/8/layout/orgChart1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4012DFDB-498A-4516-B66A-B3589F56F3B3}">
      <dgm:prSet phldrT="[Text]" custT="1"/>
      <dgm:spPr/>
      <dgm:t>
        <a:bodyPr/>
        <a:lstStyle/>
        <a:p>
          <a:pPr algn="ctr"/>
          <a:r>
            <a:rPr lang="en-US" sz="800">
              <a:latin typeface="+mj-lt"/>
            </a:rPr>
            <a:t>ŘEDITEL</a:t>
          </a:r>
          <a:r>
            <a:rPr lang="cs-CZ" sz="800">
              <a:latin typeface="+mj-lt"/>
            </a:rPr>
            <a:t>KA</a:t>
          </a:r>
          <a:endParaRPr lang="en-US" sz="800">
            <a:latin typeface="+mj-lt"/>
          </a:endParaRPr>
        </a:p>
      </dgm:t>
    </dgm:pt>
    <dgm:pt modelId="{71054EBE-96A0-46DD-BAB3-D4064B152CCD}" type="parTrans" cxnId="{13B9F06D-3404-478B-8780-A466F6C0FA01}">
      <dgm:prSet/>
      <dgm:spPr/>
      <dgm:t>
        <a:bodyPr/>
        <a:lstStyle/>
        <a:p>
          <a:pPr algn="ctr"/>
          <a:endParaRPr lang="en-US"/>
        </a:p>
      </dgm:t>
    </dgm:pt>
    <dgm:pt modelId="{FB327D8A-23F0-4E7E-8CF6-B3708539A988}" type="sibTrans" cxnId="{13B9F06D-3404-478B-8780-A466F6C0FA01}">
      <dgm:prSet/>
      <dgm:spPr/>
      <dgm:t>
        <a:bodyPr/>
        <a:lstStyle/>
        <a:p>
          <a:pPr algn="ctr"/>
          <a:endParaRPr lang="en-US"/>
        </a:p>
      </dgm:t>
    </dgm:pt>
    <dgm:pt modelId="{3DA7F44E-0CF8-42D0-BE96-9EF1AEF7C365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ZÁSTUPKYNĚ PRO 1.STUPEŇ</a:t>
          </a:r>
          <a:endParaRPr lang="en-US" sz="800">
            <a:latin typeface="+mj-lt"/>
          </a:endParaRPr>
        </a:p>
      </dgm:t>
    </dgm:pt>
    <dgm:pt modelId="{ADDE205C-0B50-4EE1-ADEB-A72C910A98A3}" type="parTrans" cxnId="{FF0D8435-82A2-4EA0-805B-399C9EDEC266}">
      <dgm:prSet/>
      <dgm:spPr/>
      <dgm:t>
        <a:bodyPr/>
        <a:lstStyle/>
        <a:p>
          <a:pPr algn="ctr"/>
          <a:endParaRPr lang="cs-CZ"/>
        </a:p>
      </dgm:t>
    </dgm:pt>
    <dgm:pt modelId="{BC36828E-8EE4-4A98-A136-03AE31316285}" type="sibTrans" cxnId="{FF0D8435-82A2-4EA0-805B-399C9EDEC266}">
      <dgm:prSet/>
      <dgm:spPr/>
      <dgm:t>
        <a:bodyPr/>
        <a:lstStyle/>
        <a:p>
          <a:pPr algn="ctr"/>
          <a:endParaRPr lang="cs-CZ"/>
        </a:p>
      </dgm:t>
    </dgm:pt>
    <dgm:pt modelId="{F5198EDF-A399-4DD2-8F9D-83E0A455AF27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ŠKOLNÍ JÍDELNA</a:t>
          </a:r>
          <a:endParaRPr lang="en-US" sz="800">
            <a:latin typeface="+mj-lt"/>
          </a:endParaRPr>
        </a:p>
      </dgm:t>
    </dgm:pt>
    <dgm:pt modelId="{2E65E8EC-265F-4B35-A693-B7FF2D2D4B55}" type="parTrans" cxnId="{893458D6-CE4A-42D7-BC3E-C674E911CA1C}">
      <dgm:prSet/>
      <dgm:spPr/>
      <dgm:t>
        <a:bodyPr/>
        <a:lstStyle/>
        <a:p>
          <a:pPr algn="ctr"/>
          <a:endParaRPr lang="cs-CZ"/>
        </a:p>
      </dgm:t>
    </dgm:pt>
    <dgm:pt modelId="{BE1A6DB9-3674-4BFC-BB90-6E8F5A145687}" type="sibTrans" cxnId="{893458D6-CE4A-42D7-BC3E-C674E911CA1C}">
      <dgm:prSet/>
      <dgm:spPr/>
      <dgm:t>
        <a:bodyPr/>
        <a:lstStyle/>
        <a:p>
          <a:pPr algn="ctr"/>
          <a:endParaRPr lang="cs-CZ"/>
        </a:p>
      </dgm:t>
    </dgm:pt>
    <dgm:pt modelId="{88645665-DCB2-4E44-88D1-8603E940E4D4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ASISTENTKA ŘEDITELKY</a:t>
          </a:r>
          <a:endParaRPr lang="en-US" sz="800">
            <a:latin typeface="+mj-lt"/>
          </a:endParaRPr>
        </a:p>
      </dgm:t>
    </dgm:pt>
    <dgm:pt modelId="{A74E3DF4-CDF3-426F-8C73-6F068C448003}" type="parTrans" cxnId="{53906BE5-F8C5-4E56-A772-B656EFCF4FB8}">
      <dgm:prSet/>
      <dgm:spPr/>
      <dgm:t>
        <a:bodyPr/>
        <a:lstStyle/>
        <a:p>
          <a:pPr algn="ctr"/>
          <a:endParaRPr lang="cs-CZ"/>
        </a:p>
      </dgm:t>
    </dgm:pt>
    <dgm:pt modelId="{8EE2C605-6E38-4168-86E4-ABA9175031A0}" type="sibTrans" cxnId="{53906BE5-F8C5-4E56-A772-B656EFCF4FB8}">
      <dgm:prSet/>
      <dgm:spPr/>
      <dgm:t>
        <a:bodyPr/>
        <a:lstStyle/>
        <a:p>
          <a:pPr algn="ctr"/>
          <a:endParaRPr lang="cs-CZ"/>
        </a:p>
      </dgm:t>
    </dgm:pt>
    <dgm:pt modelId="{DB3B0BF5-F6D7-4748-9855-6A3F8B341EA7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EKONOMKA</a:t>
          </a:r>
          <a:endParaRPr lang="en-US" sz="800">
            <a:latin typeface="+mj-lt"/>
          </a:endParaRPr>
        </a:p>
      </dgm:t>
    </dgm:pt>
    <dgm:pt modelId="{03DCDB4A-1FED-436E-9ACE-E1CD98429299}" type="parTrans" cxnId="{E382482F-5525-4AB2-8964-0E39A3133C3D}">
      <dgm:prSet/>
      <dgm:spPr/>
      <dgm:t>
        <a:bodyPr/>
        <a:lstStyle/>
        <a:p>
          <a:pPr algn="ctr"/>
          <a:endParaRPr lang="cs-CZ"/>
        </a:p>
      </dgm:t>
    </dgm:pt>
    <dgm:pt modelId="{3274EB5A-F813-4E7B-AA09-772B6F5A2E6E}" type="sibTrans" cxnId="{E382482F-5525-4AB2-8964-0E39A3133C3D}">
      <dgm:prSet/>
      <dgm:spPr/>
      <dgm:t>
        <a:bodyPr/>
        <a:lstStyle/>
        <a:p>
          <a:pPr algn="ctr"/>
          <a:endParaRPr lang="cs-CZ"/>
        </a:p>
      </dgm:t>
    </dgm:pt>
    <dgm:pt modelId="{9889C9F6-36BD-4293-A856-38AB18FB4DCC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ŠKOLNÍK</a:t>
          </a:r>
          <a:endParaRPr lang="en-US" sz="800">
            <a:latin typeface="+mj-lt"/>
          </a:endParaRPr>
        </a:p>
      </dgm:t>
    </dgm:pt>
    <dgm:pt modelId="{106F601D-128D-4F52-AE61-7A21AC5DF3FF}" type="parTrans" cxnId="{0B26E62A-3056-4B3D-B8E3-BD21D7E8F51F}">
      <dgm:prSet/>
      <dgm:spPr/>
      <dgm:t>
        <a:bodyPr/>
        <a:lstStyle/>
        <a:p>
          <a:pPr algn="ctr"/>
          <a:endParaRPr lang="cs-CZ"/>
        </a:p>
      </dgm:t>
    </dgm:pt>
    <dgm:pt modelId="{0416F9F6-3996-488E-A94A-9A88B7A2C7F8}" type="sibTrans" cxnId="{0B26E62A-3056-4B3D-B8E3-BD21D7E8F51F}">
      <dgm:prSet/>
      <dgm:spPr/>
      <dgm:t>
        <a:bodyPr/>
        <a:lstStyle/>
        <a:p>
          <a:pPr algn="ctr"/>
          <a:endParaRPr lang="cs-CZ"/>
        </a:p>
      </dgm:t>
    </dgm:pt>
    <dgm:pt modelId="{BA9F5AF4-072A-4C94-ACF2-B4276C8F4C11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UKLÍZEČKY</a:t>
          </a:r>
          <a:endParaRPr lang="en-US" sz="800">
            <a:latin typeface="+mj-lt"/>
          </a:endParaRPr>
        </a:p>
      </dgm:t>
    </dgm:pt>
    <dgm:pt modelId="{5D92C164-DD5B-458F-8C20-5C110F01D8BD}" type="parTrans" cxnId="{235D346F-B862-49C1-AD9F-174133329B0F}">
      <dgm:prSet/>
      <dgm:spPr/>
      <dgm:t>
        <a:bodyPr/>
        <a:lstStyle/>
        <a:p>
          <a:pPr algn="ctr"/>
          <a:endParaRPr lang="cs-CZ"/>
        </a:p>
      </dgm:t>
    </dgm:pt>
    <dgm:pt modelId="{48B53C52-E44A-4BFD-A514-3B4A11163FA8}" type="sibTrans" cxnId="{235D346F-B862-49C1-AD9F-174133329B0F}">
      <dgm:prSet/>
      <dgm:spPr/>
      <dgm:t>
        <a:bodyPr/>
        <a:lstStyle/>
        <a:p>
          <a:pPr algn="ctr"/>
          <a:endParaRPr lang="cs-CZ"/>
        </a:p>
      </dgm:t>
    </dgm:pt>
    <dgm:pt modelId="{38ECF730-58FC-4E02-B99E-ABFC0E4D37D1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MATEŘSKÁ ŠKOLA</a:t>
          </a:r>
          <a:endParaRPr lang="en-US" sz="800">
            <a:latin typeface="+mj-lt"/>
          </a:endParaRPr>
        </a:p>
      </dgm:t>
    </dgm:pt>
    <dgm:pt modelId="{24292676-776D-4F82-95FA-0EAC06FCF655}" type="parTrans" cxnId="{F7EA4F38-6027-47E1-894C-7165D8FC0EE2}">
      <dgm:prSet/>
      <dgm:spPr/>
      <dgm:t>
        <a:bodyPr/>
        <a:lstStyle/>
        <a:p>
          <a:pPr algn="ctr"/>
          <a:endParaRPr lang="cs-CZ"/>
        </a:p>
      </dgm:t>
    </dgm:pt>
    <dgm:pt modelId="{D3CE33B4-0134-43B2-AA4B-C5D3CB4543A1}" type="sibTrans" cxnId="{F7EA4F38-6027-47E1-894C-7165D8FC0EE2}">
      <dgm:prSet/>
      <dgm:spPr/>
      <dgm:t>
        <a:bodyPr/>
        <a:lstStyle/>
        <a:p>
          <a:pPr algn="ctr"/>
          <a:endParaRPr lang="cs-CZ"/>
        </a:p>
      </dgm:t>
    </dgm:pt>
    <dgm:pt modelId="{66301C63-791A-41CE-A847-E9D348A9A0BA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VEDOUCÍ MŠ</a:t>
          </a:r>
          <a:endParaRPr lang="en-US" sz="800">
            <a:latin typeface="+mj-lt"/>
          </a:endParaRPr>
        </a:p>
      </dgm:t>
    </dgm:pt>
    <dgm:pt modelId="{1C701478-9816-4253-8C01-98923BAEFDB0}" type="parTrans" cxnId="{95A8C9F7-9EB5-4AF7-8FB3-8075F29A9A1E}">
      <dgm:prSet/>
      <dgm:spPr/>
      <dgm:t>
        <a:bodyPr/>
        <a:lstStyle/>
        <a:p>
          <a:pPr algn="ctr"/>
          <a:endParaRPr lang="cs-CZ"/>
        </a:p>
      </dgm:t>
    </dgm:pt>
    <dgm:pt modelId="{158F9785-D706-41AA-A272-186A1E6F3BDE}" type="sibTrans" cxnId="{95A8C9F7-9EB5-4AF7-8FB3-8075F29A9A1E}">
      <dgm:prSet/>
      <dgm:spPr/>
      <dgm:t>
        <a:bodyPr/>
        <a:lstStyle/>
        <a:p>
          <a:pPr algn="ctr"/>
          <a:endParaRPr lang="cs-CZ"/>
        </a:p>
      </dgm:t>
    </dgm:pt>
    <dgm:pt modelId="{3FEB038D-3F17-4783-920A-23A4A95F78E9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VYCHOVATELKY</a:t>
          </a:r>
          <a:endParaRPr lang="en-US" sz="800">
            <a:latin typeface="+mj-lt"/>
          </a:endParaRPr>
        </a:p>
      </dgm:t>
    </dgm:pt>
    <dgm:pt modelId="{D0B0E37A-14F9-4674-B96B-386D711BDCDD}" type="parTrans" cxnId="{E6EC8CBE-CDF8-41D7-A026-034C17C44D55}">
      <dgm:prSet/>
      <dgm:spPr/>
      <dgm:t>
        <a:bodyPr/>
        <a:lstStyle/>
        <a:p>
          <a:pPr algn="ctr"/>
          <a:endParaRPr lang="cs-CZ"/>
        </a:p>
      </dgm:t>
    </dgm:pt>
    <dgm:pt modelId="{686EDF01-9D04-489D-A11E-1C6DD7B1AE13}" type="sibTrans" cxnId="{E6EC8CBE-CDF8-41D7-A026-034C17C44D55}">
      <dgm:prSet/>
      <dgm:spPr/>
      <dgm:t>
        <a:bodyPr/>
        <a:lstStyle/>
        <a:p>
          <a:pPr algn="ctr"/>
          <a:endParaRPr lang="cs-CZ"/>
        </a:p>
      </dgm:t>
    </dgm:pt>
    <dgm:pt modelId="{AAC7A35E-8BA7-4B4E-95F7-E21E18AB28E3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ŠKOLNÍ DRUŽINA</a:t>
          </a:r>
          <a:endParaRPr lang="en-US" sz="800">
            <a:latin typeface="+mj-lt"/>
          </a:endParaRPr>
        </a:p>
      </dgm:t>
    </dgm:pt>
    <dgm:pt modelId="{56793733-3214-4FBC-A3E1-116D6356DC92}" type="parTrans" cxnId="{FD4EB00F-6EE7-41F3-8D3B-29E61F180B2E}">
      <dgm:prSet/>
      <dgm:spPr/>
      <dgm:t>
        <a:bodyPr/>
        <a:lstStyle/>
        <a:p>
          <a:pPr algn="ctr"/>
          <a:endParaRPr lang="cs-CZ"/>
        </a:p>
      </dgm:t>
    </dgm:pt>
    <dgm:pt modelId="{EDA66D97-99A1-4628-B7BE-E95E810B6047}" type="sibTrans" cxnId="{FD4EB00F-6EE7-41F3-8D3B-29E61F180B2E}">
      <dgm:prSet/>
      <dgm:spPr/>
      <dgm:t>
        <a:bodyPr/>
        <a:lstStyle/>
        <a:p>
          <a:pPr algn="ctr"/>
          <a:endParaRPr lang="cs-CZ"/>
        </a:p>
      </dgm:t>
    </dgm:pt>
    <dgm:pt modelId="{962AD8AA-C635-4DCF-952D-159C367A6990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VEDOUCÍ ŠD</a:t>
          </a:r>
          <a:endParaRPr lang="en-US" sz="800">
            <a:latin typeface="+mj-lt"/>
          </a:endParaRPr>
        </a:p>
      </dgm:t>
    </dgm:pt>
    <dgm:pt modelId="{28F195C3-443C-47CE-91B1-50FA46428D64}" type="parTrans" cxnId="{2FF4FA3E-BA0F-4691-AA25-208145BC623D}">
      <dgm:prSet/>
      <dgm:spPr/>
      <dgm:t>
        <a:bodyPr/>
        <a:lstStyle/>
        <a:p>
          <a:pPr algn="ctr"/>
          <a:endParaRPr lang="cs-CZ"/>
        </a:p>
      </dgm:t>
    </dgm:pt>
    <dgm:pt modelId="{5A71D952-D80E-4461-AD9B-F5CA25ADFCEA}" type="sibTrans" cxnId="{2FF4FA3E-BA0F-4691-AA25-208145BC623D}">
      <dgm:prSet/>
      <dgm:spPr/>
      <dgm:t>
        <a:bodyPr/>
        <a:lstStyle/>
        <a:p>
          <a:pPr algn="ctr"/>
          <a:endParaRPr lang="cs-CZ"/>
        </a:p>
      </dgm:t>
    </dgm:pt>
    <dgm:pt modelId="{C94A40DB-EF08-4E5D-8E7D-5D7A4F42E3D0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VYCHOVATELKY</a:t>
          </a:r>
          <a:endParaRPr lang="en-US" sz="800">
            <a:latin typeface="+mj-lt"/>
          </a:endParaRPr>
        </a:p>
      </dgm:t>
    </dgm:pt>
    <dgm:pt modelId="{C860B1B9-0FAF-4DB8-943C-11653D479D2C}" type="parTrans" cxnId="{CAEE60FF-35E9-4572-896C-EE905FAFF81E}">
      <dgm:prSet/>
      <dgm:spPr/>
      <dgm:t>
        <a:bodyPr/>
        <a:lstStyle/>
        <a:p>
          <a:pPr algn="ctr"/>
          <a:endParaRPr lang="cs-CZ"/>
        </a:p>
      </dgm:t>
    </dgm:pt>
    <dgm:pt modelId="{901B8F57-A1DB-46EB-8768-5F0197FB9C8D}" type="sibTrans" cxnId="{CAEE60FF-35E9-4572-896C-EE905FAFF81E}">
      <dgm:prSet/>
      <dgm:spPr/>
      <dgm:t>
        <a:bodyPr/>
        <a:lstStyle/>
        <a:p>
          <a:pPr algn="ctr"/>
          <a:endParaRPr lang="cs-CZ"/>
        </a:p>
      </dgm:t>
    </dgm:pt>
    <dgm:pt modelId="{23C3E6E4-58A9-42F6-A8EF-7F4376D86C99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UČITELÉ 2.STUPNĚ</a:t>
          </a:r>
          <a:endParaRPr lang="en-US" sz="800">
            <a:latin typeface="+mj-lt"/>
          </a:endParaRPr>
        </a:p>
      </dgm:t>
    </dgm:pt>
    <dgm:pt modelId="{3D658B72-36E7-4113-9E14-6B5787D119DA}" type="parTrans" cxnId="{9FEB0F5D-E68E-4198-84BE-16D54EBBE8EE}">
      <dgm:prSet/>
      <dgm:spPr/>
      <dgm:t>
        <a:bodyPr/>
        <a:lstStyle/>
        <a:p>
          <a:pPr algn="ctr"/>
          <a:endParaRPr lang="cs-CZ"/>
        </a:p>
      </dgm:t>
    </dgm:pt>
    <dgm:pt modelId="{07BEE911-8D97-4C44-9034-A4FD6DFE483E}" type="sibTrans" cxnId="{9FEB0F5D-E68E-4198-84BE-16D54EBBE8EE}">
      <dgm:prSet/>
      <dgm:spPr/>
      <dgm:t>
        <a:bodyPr/>
        <a:lstStyle/>
        <a:p>
          <a:pPr algn="ctr"/>
          <a:endParaRPr lang="cs-CZ"/>
        </a:p>
      </dgm:t>
    </dgm:pt>
    <dgm:pt modelId="{8A1931BE-5440-4800-8F4E-63867FFF7785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REGIONÁLNÍ PORADENSKÉ PRACOVIŠTĚ</a:t>
          </a:r>
          <a:endParaRPr lang="en-US" sz="800">
            <a:latin typeface="+mj-lt"/>
          </a:endParaRPr>
        </a:p>
      </dgm:t>
    </dgm:pt>
    <dgm:pt modelId="{8288D361-1BE5-4FE3-B6E9-BB0A48A2D848}" type="parTrans" cxnId="{0AB08C4B-9F30-41BF-84BF-D4A77679CA53}">
      <dgm:prSet/>
      <dgm:spPr/>
      <dgm:t>
        <a:bodyPr/>
        <a:lstStyle/>
        <a:p>
          <a:pPr algn="ctr"/>
          <a:endParaRPr lang="cs-CZ"/>
        </a:p>
      </dgm:t>
    </dgm:pt>
    <dgm:pt modelId="{9D61A848-4ED4-4BF5-B5BB-DBE8FBB778D1}" type="sibTrans" cxnId="{0AB08C4B-9F30-41BF-84BF-D4A77679CA53}">
      <dgm:prSet/>
      <dgm:spPr/>
      <dgm:t>
        <a:bodyPr/>
        <a:lstStyle/>
        <a:p>
          <a:pPr algn="ctr"/>
          <a:endParaRPr lang="cs-CZ"/>
        </a:p>
      </dgm:t>
    </dgm:pt>
    <dgm:pt modelId="{51F2E7FD-3808-430C-B491-68EF2BF8BE60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ZÁSTUPKYNĚ PRO 2.STUPEŇ</a:t>
          </a:r>
          <a:endParaRPr lang="en-US" sz="800">
            <a:latin typeface="+mj-lt"/>
          </a:endParaRPr>
        </a:p>
      </dgm:t>
    </dgm:pt>
    <dgm:pt modelId="{D92BC363-D87E-4772-90AE-9DF984D6DFCA}" type="sibTrans" cxnId="{932BC1DA-EE3A-4AA7-AC1B-35B632702BEF}">
      <dgm:prSet/>
      <dgm:spPr/>
      <dgm:t>
        <a:bodyPr/>
        <a:lstStyle/>
        <a:p>
          <a:pPr algn="ctr"/>
          <a:endParaRPr lang="cs-CZ"/>
        </a:p>
      </dgm:t>
    </dgm:pt>
    <dgm:pt modelId="{57F3E0CE-5611-476E-8F2A-FEB454D60F11}" type="parTrans" cxnId="{932BC1DA-EE3A-4AA7-AC1B-35B632702BEF}">
      <dgm:prSet/>
      <dgm:spPr/>
      <dgm:t>
        <a:bodyPr/>
        <a:lstStyle/>
        <a:p>
          <a:pPr algn="ctr"/>
          <a:endParaRPr lang="cs-CZ"/>
        </a:p>
      </dgm:t>
    </dgm:pt>
    <dgm:pt modelId="{442016FA-C1B5-4D49-8C90-CC8FEA1508E5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SPECIÁLNÍ PEDAGOG</a:t>
          </a:r>
          <a:endParaRPr lang="en-US" sz="800">
            <a:latin typeface="+mj-lt"/>
          </a:endParaRPr>
        </a:p>
      </dgm:t>
    </dgm:pt>
    <dgm:pt modelId="{45367E3F-DFA1-4275-BB5C-9210DEBF5A88}" type="parTrans" cxnId="{35B65FEF-CC12-48E1-8BCA-7F059BB31429}">
      <dgm:prSet/>
      <dgm:spPr/>
      <dgm:t>
        <a:bodyPr/>
        <a:lstStyle/>
        <a:p>
          <a:pPr algn="ctr"/>
          <a:endParaRPr lang="cs-CZ"/>
        </a:p>
      </dgm:t>
    </dgm:pt>
    <dgm:pt modelId="{B866E223-DA62-4D22-976F-90A3313BEE6F}" type="sibTrans" cxnId="{35B65FEF-CC12-48E1-8BCA-7F059BB31429}">
      <dgm:prSet/>
      <dgm:spPr/>
      <dgm:t>
        <a:bodyPr/>
        <a:lstStyle/>
        <a:p>
          <a:pPr algn="ctr"/>
          <a:endParaRPr lang="cs-CZ"/>
        </a:p>
      </dgm:t>
    </dgm:pt>
    <dgm:pt modelId="{A28FC98D-DDF8-4671-B120-8459FA0AC709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UČITELÉ 1.STUPNĚ</a:t>
          </a:r>
          <a:endParaRPr lang="en-US" sz="800">
            <a:latin typeface="+mj-lt"/>
          </a:endParaRPr>
        </a:p>
      </dgm:t>
    </dgm:pt>
    <dgm:pt modelId="{FEF7E5FE-DF37-4436-A10C-1B1E0EFE658B}" type="parTrans" cxnId="{D81550F5-8F93-41F1-8BA3-F731726372BE}">
      <dgm:prSet/>
      <dgm:spPr/>
      <dgm:t>
        <a:bodyPr/>
        <a:lstStyle/>
        <a:p>
          <a:pPr algn="ctr"/>
          <a:endParaRPr lang="cs-CZ"/>
        </a:p>
      </dgm:t>
    </dgm:pt>
    <dgm:pt modelId="{B771E258-EA2D-4EB2-BE0E-97DB07431013}" type="sibTrans" cxnId="{D81550F5-8F93-41F1-8BA3-F731726372BE}">
      <dgm:prSet/>
      <dgm:spPr/>
      <dgm:t>
        <a:bodyPr/>
        <a:lstStyle/>
        <a:p>
          <a:pPr algn="ctr"/>
          <a:endParaRPr lang="cs-CZ"/>
        </a:p>
      </dgm:t>
    </dgm:pt>
    <dgm:pt modelId="{0315E831-AE10-426D-9491-764B73C37753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SPRÁVA ŠKOLY</a:t>
          </a:r>
          <a:endParaRPr lang="en-US" sz="800">
            <a:latin typeface="+mj-lt"/>
          </a:endParaRPr>
        </a:p>
      </dgm:t>
    </dgm:pt>
    <dgm:pt modelId="{E149E711-F012-436A-94FF-BBB435BB73C8}" type="parTrans" cxnId="{6E81825D-50F4-4CD4-A2E1-6F305E660FAA}">
      <dgm:prSet/>
      <dgm:spPr/>
      <dgm:t>
        <a:bodyPr/>
        <a:lstStyle/>
        <a:p>
          <a:pPr algn="ctr"/>
          <a:endParaRPr lang="cs-CZ"/>
        </a:p>
      </dgm:t>
    </dgm:pt>
    <dgm:pt modelId="{5A3AAE52-8ABD-4F30-A0B9-2EB3AEDDD6B4}" type="sibTrans" cxnId="{6E81825D-50F4-4CD4-A2E1-6F305E660FAA}">
      <dgm:prSet/>
      <dgm:spPr/>
      <dgm:t>
        <a:bodyPr/>
        <a:lstStyle/>
        <a:p>
          <a:pPr algn="ctr"/>
          <a:endParaRPr lang="cs-CZ"/>
        </a:p>
      </dgm:t>
    </dgm:pt>
    <dgm:pt modelId="{5FFFD047-6226-4822-BCC0-E45545646B36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VEDOUCÍ ŠKOLNÍ JÍDELNY</a:t>
          </a:r>
          <a:endParaRPr lang="en-US" sz="800">
            <a:latin typeface="+mj-lt"/>
          </a:endParaRPr>
        </a:p>
      </dgm:t>
    </dgm:pt>
    <dgm:pt modelId="{B23731BF-5DF7-4589-8A68-CEC17C2D454B}" type="parTrans" cxnId="{C2C74C7D-8CCE-4C99-B23F-9908D73F1201}">
      <dgm:prSet/>
      <dgm:spPr/>
      <dgm:t>
        <a:bodyPr/>
        <a:lstStyle/>
        <a:p>
          <a:pPr algn="ctr"/>
          <a:endParaRPr lang="cs-CZ"/>
        </a:p>
      </dgm:t>
    </dgm:pt>
    <dgm:pt modelId="{ADAD7223-0B88-49EB-B311-596928104B65}" type="sibTrans" cxnId="{C2C74C7D-8CCE-4C99-B23F-9908D73F1201}">
      <dgm:prSet/>
      <dgm:spPr/>
      <dgm:t>
        <a:bodyPr/>
        <a:lstStyle/>
        <a:p>
          <a:pPr algn="ctr"/>
          <a:endParaRPr lang="cs-CZ"/>
        </a:p>
      </dgm:t>
    </dgm:pt>
    <dgm:pt modelId="{6ED3E9E2-0E22-4AA2-99AA-27B0209291C6}">
      <dgm:prSet phldrT="[Text]" custT="1"/>
      <dgm:spPr/>
      <dgm:t>
        <a:bodyPr/>
        <a:lstStyle/>
        <a:p>
          <a:pPr algn="ctr"/>
          <a:r>
            <a:rPr lang="cs-CZ" sz="800">
              <a:latin typeface="+mj-lt"/>
            </a:rPr>
            <a:t>KUCHAŘKY</a:t>
          </a:r>
          <a:endParaRPr lang="en-US" sz="800">
            <a:latin typeface="+mj-lt"/>
          </a:endParaRPr>
        </a:p>
      </dgm:t>
    </dgm:pt>
    <dgm:pt modelId="{79F091C6-CFF6-4C2D-959C-9037CD6AA2D8}" type="parTrans" cxnId="{932C191F-2700-4DE0-89D3-E81E232E77A1}">
      <dgm:prSet/>
      <dgm:spPr/>
      <dgm:t>
        <a:bodyPr/>
        <a:lstStyle/>
        <a:p>
          <a:pPr algn="ctr"/>
          <a:endParaRPr lang="cs-CZ"/>
        </a:p>
      </dgm:t>
    </dgm:pt>
    <dgm:pt modelId="{37B3C82C-4985-4803-822F-030F8D94F1FF}" type="sibTrans" cxnId="{932C191F-2700-4DE0-89D3-E81E232E77A1}">
      <dgm:prSet/>
      <dgm:spPr/>
      <dgm:t>
        <a:bodyPr/>
        <a:lstStyle/>
        <a:p>
          <a:pPr algn="ctr"/>
          <a:endParaRPr lang="cs-CZ"/>
        </a:p>
      </dgm:t>
    </dgm:pt>
    <dgm:pt modelId="{A2FF9240-E837-4B58-9909-C50CE5C108BB}" type="pres">
      <dgm:prSet presAssocID="{59583D0D-A327-4B58-A389-210C62410B7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C3C2C21-2E21-4DE2-B02C-371F52C2B6A3}" type="pres">
      <dgm:prSet presAssocID="{4012DFDB-498A-4516-B66A-B3589F56F3B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B6FA61E-F971-448A-B73F-993761A4BBDF}" type="pres">
      <dgm:prSet presAssocID="{4012DFDB-498A-4516-B66A-B3589F56F3B3}" presName="rootComposite1" presStyleCnt="0"/>
      <dgm:spPr/>
      <dgm:t>
        <a:bodyPr/>
        <a:lstStyle/>
        <a:p>
          <a:endParaRPr lang="en-US"/>
        </a:p>
      </dgm:t>
    </dgm:pt>
    <dgm:pt modelId="{2D6AC045-17C3-412D-A5B2-782C9059E48D}" type="pres">
      <dgm:prSet presAssocID="{4012DFDB-498A-4516-B66A-B3589F56F3B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57F04-372B-4925-AB05-60ED506D1919}" type="pres">
      <dgm:prSet presAssocID="{4012DFDB-498A-4516-B66A-B3589F56F3B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7FE5DBB-3872-4F86-BF5B-331DA88423C3}" type="pres">
      <dgm:prSet presAssocID="{4012DFDB-498A-4516-B66A-B3589F56F3B3}" presName="hierChild2" presStyleCnt="0"/>
      <dgm:spPr/>
      <dgm:t>
        <a:bodyPr/>
        <a:lstStyle/>
        <a:p>
          <a:endParaRPr lang="en-US"/>
        </a:p>
      </dgm:t>
    </dgm:pt>
    <dgm:pt modelId="{5656D2B1-DF83-4CDD-A192-CC43BF880E06}" type="pres">
      <dgm:prSet presAssocID="{8288D361-1BE5-4FE3-B6E9-BB0A48A2D848}" presName="Name37" presStyleLbl="parChTrans1D2" presStyleIdx="0" presStyleCnt="7"/>
      <dgm:spPr/>
      <dgm:t>
        <a:bodyPr/>
        <a:lstStyle/>
        <a:p>
          <a:endParaRPr lang="cs-CZ"/>
        </a:p>
      </dgm:t>
    </dgm:pt>
    <dgm:pt modelId="{F1739DDE-3603-4B6E-B38A-431BB197D746}" type="pres">
      <dgm:prSet presAssocID="{8A1931BE-5440-4800-8F4E-63867FFF7785}" presName="hierRoot2" presStyleCnt="0">
        <dgm:presLayoutVars>
          <dgm:hierBranch val="init"/>
        </dgm:presLayoutVars>
      </dgm:prSet>
      <dgm:spPr/>
    </dgm:pt>
    <dgm:pt modelId="{55CB53F2-8280-4E64-8D87-B4A9C283F669}" type="pres">
      <dgm:prSet presAssocID="{8A1931BE-5440-4800-8F4E-63867FFF7785}" presName="rootComposite" presStyleCnt="0"/>
      <dgm:spPr/>
    </dgm:pt>
    <dgm:pt modelId="{288252CB-EDB4-4869-9FB4-802EF883D02A}" type="pres">
      <dgm:prSet presAssocID="{8A1931BE-5440-4800-8F4E-63867FFF7785}" presName="rootText" presStyleLbl="node2" presStyleIdx="0" presStyleCnt="7" custScaleY="13105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BC7E3-A4BB-4D9A-B469-738E09C4E7DD}" type="pres">
      <dgm:prSet presAssocID="{8A1931BE-5440-4800-8F4E-63867FFF7785}" presName="rootConnector" presStyleLbl="node2" presStyleIdx="0" presStyleCnt="7"/>
      <dgm:spPr/>
      <dgm:t>
        <a:bodyPr/>
        <a:lstStyle/>
        <a:p>
          <a:endParaRPr lang="cs-CZ"/>
        </a:p>
      </dgm:t>
    </dgm:pt>
    <dgm:pt modelId="{70D889D1-169E-406D-9D39-7A5861A4BFC2}" type="pres">
      <dgm:prSet presAssocID="{8A1931BE-5440-4800-8F4E-63867FFF7785}" presName="hierChild4" presStyleCnt="0"/>
      <dgm:spPr/>
    </dgm:pt>
    <dgm:pt modelId="{1C885E9D-4AB0-4681-AE62-DF98DA6C092B}" type="pres">
      <dgm:prSet presAssocID="{45367E3F-DFA1-4275-BB5C-9210DEBF5A88}" presName="Name37" presStyleLbl="parChTrans1D3" presStyleIdx="0" presStyleCnt="13"/>
      <dgm:spPr/>
      <dgm:t>
        <a:bodyPr/>
        <a:lstStyle/>
        <a:p>
          <a:endParaRPr lang="cs-CZ"/>
        </a:p>
      </dgm:t>
    </dgm:pt>
    <dgm:pt modelId="{6377F24A-9761-40C2-B6D1-8CDBCECAA5BD}" type="pres">
      <dgm:prSet presAssocID="{442016FA-C1B5-4D49-8C90-CC8FEA1508E5}" presName="hierRoot2" presStyleCnt="0">
        <dgm:presLayoutVars>
          <dgm:hierBranch val="init"/>
        </dgm:presLayoutVars>
      </dgm:prSet>
      <dgm:spPr/>
    </dgm:pt>
    <dgm:pt modelId="{F36165D7-8EB3-4FA9-A3BC-BFD78FCB984D}" type="pres">
      <dgm:prSet presAssocID="{442016FA-C1B5-4D49-8C90-CC8FEA1508E5}" presName="rootComposite" presStyleCnt="0"/>
      <dgm:spPr/>
    </dgm:pt>
    <dgm:pt modelId="{DAAF76B6-1CA4-4DBC-8D13-C0ECF7276BDC}" type="pres">
      <dgm:prSet presAssocID="{442016FA-C1B5-4D49-8C90-CC8FEA1508E5}" presName="rootText" presStyleLbl="node3" presStyleIdx="0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209DE3A-49FC-4CA1-996C-1B791A975528}" type="pres">
      <dgm:prSet presAssocID="{442016FA-C1B5-4D49-8C90-CC8FEA1508E5}" presName="rootConnector" presStyleLbl="node3" presStyleIdx="0" presStyleCnt="13"/>
      <dgm:spPr/>
      <dgm:t>
        <a:bodyPr/>
        <a:lstStyle/>
        <a:p>
          <a:endParaRPr lang="cs-CZ"/>
        </a:p>
      </dgm:t>
    </dgm:pt>
    <dgm:pt modelId="{36A19111-9F9D-4E97-B71D-7BD3E08AEB4F}" type="pres">
      <dgm:prSet presAssocID="{442016FA-C1B5-4D49-8C90-CC8FEA1508E5}" presName="hierChild4" presStyleCnt="0"/>
      <dgm:spPr/>
    </dgm:pt>
    <dgm:pt modelId="{FBC00944-2E8D-4BCC-A221-C361EEFBDE8F}" type="pres">
      <dgm:prSet presAssocID="{442016FA-C1B5-4D49-8C90-CC8FEA1508E5}" presName="hierChild5" presStyleCnt="0"/>
      <dgm:spPr/>
    </dgm:pt>
    <dgm:pt modelId="{A7165FCA-C6CB-4FAB-B259-ED8638758AA0}" type="pres">
      <dgm:prSet presAssocID="{8A1931BE-5440-4800-8F4E-63867FFF7785}" presName="hierChild5" presStyleCnt="0"/>
      <dgm:spPr/>
    </dgm:pt>
    <dgm:pt modelId="{50C89FC8-A3E0-4944-95CE-F797F5CD0AB8}" type="pres">
      <dgm:prSet presAssocID="{ADDE205C-0B50-4EE1-ADEB-A72C910A98A3}" presName="Name37" presStyleLbl="parChTrans1D2" presStyleIdx="1" presStyleCnt="7"/>
      <dgm:spPr/>
      <dgm:t>
        <a:bodyPr/>
        <a:lstStyle/>
        <a:p>
          <a:endParaRPr lang="cs-CZ"/>
        </a:p>
      </dgm:t>
    </dgm:pt>
    <dgm:pt modelId="{C7A84C95-A0DE-4EFD-9D42-670E8045B5F6}" type="pres">
      <dgm:prSet presAssocID="{3DA7F44E-0CF8-42D0-BE96-9EF1AEF7C365}" presName="hierRoot2" presStyleCnt="0">
        <dgm:presLayoutVars>
          <dgm:hierBranch val="init"/>
        </dgm:presLayoutVars>
      </dgm:prSet>
      <dgm:spPr/>
    </dgm:pt>
    <dgm:pt modelId="{911B841C-B400-4CFB-8EEE-0C310B7C1BB7}" type="pres">
      <dgm:prSet presAssocID="{3DA7F44E-0CF8-42D0-BE96-9EF1AEF7C365}" presName="rootComposite" presStyleCnt="0"/>
      <dgm:spPr/>
    </dgm:pt>
    <dgm:pt modelId="{3068DD44-43F3-4C00-B646-A497F10EEA65}" type="pres">
      <dgm:prSet presAssocID="{3DA7F44E-0CF8-42D0-BE96-9EF1AEF7C365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70367B6-C7E1-43E0-9BC6-FFEF0A37903C}" type="pres">
      <dgm:prSet presAssocID="{3DA7F44E-0CF8-42D0-BE96-9EF1AEF7C365}" presName="rootConnector" presStyleLbl="node2" presStyleIdx="1" presStyleCnt="7"/>
      <dgm:spPr/>
      <dgm:t>
        <a:bodyPr/>
        <a:lstStyle/>
        <a:p>
          <a:endParaRPr lang="cs-CZ"/>
        </a:p>
      </dgm:t>
    </dgm:pt>
    <dgm:pt modelId="{657B5C7C-6C61-4C34-A077-C17C7B8B232B}" type="pres">
      <dgm:prSet presAssocID="{3DA7F44E-0CF8-42D0-BE96-9EF1AEF7C365}" presName="hierChild4" presStyleCnt="0"/>
      <dgm:spPr/>
    </dgm:pt>
    <dgm:pt modelId="{9B015A62-3050-4822-B7A7-9107ADD23D3C}" type="pres">
      <dgm:prSet presAssocID="{FEF7E5FE-DF37-4436-A10C-1B1E0EFE658B}" presName="Name37" presStyleLbl="parChTrans1D3" presStyleIdx="1" presStyleCnt="13"/>
      <dgm:spPr/>
      <dgm:t>
        <a:bodyPr/>
        <a:lstStyle/>
        <a:p>
          <a:endParaRPr lang="cs-CZ"/>
        </a:p>
      </dgm:t>
    </dgm:pt>
    <dgm:pt modelId="{6C17F8F5-4675-4E37-8394-1B4FD3CC5EEC}" type="pres">
      <dgm:prSet presAssocID="{A28FC98D-DDF8-4671-B120-8459FA0AC709}" presName="hierRoot2" presStyleCnt="0">
        <dgm:presLayoutVars>
          <dgm:hierBranch val="init"/>
        </dgm:presLayoutVars>
      </dgm:prSet>
      <dgm:spPr/>
    </dgm:pt>
    <dgm:pt modelId="{0426040A-5EA1-4CAA-AD19-AB0CD136F96A}" type="pres">
      <dgm:prSet presAssocID="{A28FC98D-DDF8-4671-B120-8459FA0AC709}" presName="rootComposite" presStyleCnt="0"/>
      <dgm:spPr/>
    </dgm:pt>
    <dgm:pt modelId="{7FE4C97E-A22C-4C20-B854-6B123B489E7C}" type="pres">
      <dgm:prSet presAssocID="{A28FC98D-DDF8-4671-B120-8459FA0AC709}" presName="rootText" presStyleLbl="node3" presStyleIdx="1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B56EFF6-54EE-486F-83DD-81B07EEDB777}" type="pres">
      <dgm:prSet presAssocID="{A28FC98D-DDF8-4671-B120-8459FA0AC709}" presName="rootConnector" presStyleLbl="node3" presStyleIdx="1" presStyleCnt="13"/>
      <dgm:spPr/>
      <dgm:t>
        <a:bodyPr/>
        <a:lstStyle/>
        <a:p>
          <a:endParaRPr lang="cs-CZ"/>
        </a:p>
      </dgm:t>
    </dgm:pt>
    <dgm:pt modelId="{A2713117-3D25-4DDE-B154-4D70CE6EF29C}" type="pres">
      <dgm:prSet presAssocID="{A28FC98D-DDF8-4671-B120-8459FA0AC709}" presName="hierChild4" presStyleCnt="0"/>
      <dgm:spPr/>
    </dgm:pt>
    <dgm:pt modelId="{0E3BF569-5045-42F3-8CA1-D03E5BF1B334}" type="pres">
      <dgm:prSet presAssocID="{A28FC98D-DDF8-4671-B120-8459FA0AC709}" presName="hierChild5" presStyleCnt="0"/>
      <dgm:spPr/>
    </dgm:pt>
    <dgm:pt modelId="{36FFE1C0-DAA2-4F62-A83F-3D4DD4B0BBF0}" type="pres">
      <dgm:prSet presAssocID="{3DA7F44E-0CF8-42D0-BE96-9EF1AEF7C365}" presName="hierChild5" presStyleCnt="0"/>
      <dgm:spPr/>
    </dgm:pt>
    <dgm:pt modelId="{3748512F-A35E-4D6F-988B-C753973F233F}" type="pres">
      <dgm:prSet presAssocID="{57F3E0CE-5611-476E-8F2A-FEB454D60F11}" presName="Name37" presStyleLbl="parChTrans1D2" presStyleIdx="2" presStyleCnt="7"/>
      <dgm:spPr/>
      <dgm:t>
        <a:bodyPr/>
        <a:lstStyle/>
        <a:p>
          <a:endParaRPr lang="cs-CZ"/>
        </a:p>
      </dgm:t>
    </dgm:pt>
    <dgm:pt modelId="{27B27AA7-4EF9-484D-91FA-E1A3FAA80A85}" type="pres">
      <dgm:prSet presAssocID="{51F2E7FD-3808-430C-B491-68EF2BF8BE60}" presName="hierRoot2" presStyleCnt="0">
        <dgm:presLayoutVars>
          <dgm:hierBranch val="init"/>
        </dgm:presLayoutVars>
      </dgm:prSet>
      <dgm:spPr/>
    </dgm:pt>
    <dgm:pt modelId="{4DBFEE59-2AFF-47F5-9469-661FFBB9CE1F}" type="pres">
      <dgm:prSet presAssocID="{51F2E7FD-3808-430C-B491-68EF2BF8BE60}" presName="rootComposite" presStyleCnt="0"/>
      <dgm:spPr/>
    </dgm:pt>
    <dgm:pt modelId="{1EBC1EA9-7D9E-49AB-83C5-2E61B4DF0A25}" type="pres">
      <dgm:prSet presAssocID="{51F2E7FD-3808-430C-B491-68EF2BF8BE60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C265C8-F0A8-422B-AE2A-309B20EE3A4F}" type="pres">
      <dgm:prSet presAssocID="{51F2E7FD-3808-430C-B491-68EF2BF8BE60}" presName="rootConnector" presStyleLbl="node2" presStyleIdx="2" presStyleCnt="7"/>
      <dgm:spPr/>
      <dgm:t>
        <a:bodyPr/>
        <a:lstStyle/>
        <a:p>
          <a:endParaRPr lang="cs-CZ"/>
        </a:p>
      </dgm:t>
    </dgm:pt>
    <dgm:pt modelId="{61365237-32BB-4C42-A3EE-DE02EE28A677}" type="pres">
      <dgm:prSet presAssocID="{51F2E7FD-3808-430C-B491-68EF2BF8BE60}" presName="hierChild4" presStyleCnt="0"/>
      <dgm:spPr/>
    </dgm:pt>
    <dgm:pt modelId="{A2379790-AB50-496D-8F57-957C62A307D2}" type="pres">
      <dgm:prSet presAssocID="{3D658B72-36E7-4113-9E14-6B5787D119DA}" presName="Name37" presStyleLbl="parChTrans1D3" presStyleIdx="2" presStyleCnt="13"/>
      <dgm:spPr/>
      <dgm:t>
        <a:bodyPr/>
        <a:lstStyle/>
        <a:p>
          <a:endParaRPr lang="cs-CZ"/>
        </a:p>
      </dgm:t>
    </dgm:pt>
    <dgm:pt modelId="{1CDE86CB-90F8-4FB4-B9FA-F219D1BA73B6}" type="pres">
      <dgm:prSet presAssocID="{23C3E6E4-58A9-42F6-A8EF-7F4376D86C99}" presName="hierRoot2" presStyleCnt="0">
        <dgm:presLayoutVars>
          <dgm:hierBranch val="init"/>
        </dgm:presLayoutVars>
      </dgm:prSet>
      <dgm:spPr/>
    </dgm:pt>
    <dgm:pt modelId="{9BDC056F-D464-487C-9D44-904A24FB85C6}" type="pres">
      <dgm:prSet presAssocID="{23C3E6E4-58A9-42F6-A8EF-7F4376D86C99}" presName="rootComposite" presStyleCnt="0"/>
      <dgm:spPr/>
    </dgm:pt>
    <dgm:pt modelId="{B07AF1E0-A803-4A64-A13F-5DAA19008651}" type="pres">
      <dgm:prSet presAssocID="{23C3E6E4-58A9-42F6-A8EF-7F4376D86C99}" presName="rootText" presStyleLbl="node3" presStyleIdx="2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3929A31-3A12-4150-AF15-0C731A4C22C6}" type="pres">
      <dgm:prSet presAssocID="{23C3E6E4-58A9-42F6-A8EF-7F4376D86C99}" presName="rootConnector" presStyleLbl="node3" presStyleIdx="2" presStyleCnt="13"/>
      <dgm:spPr/>
      <dgm:t>
        <a:bodyPr/>
        <a:lstStyle/>
        <a:p>
          <a:endParaRPr lang="cs-CZ"/>
        </a:p>
      </dgm:t>
    </dgm:pt>
    <dgm:pt modelId="{254AE54E-C4C2-4D40-81FB-39890E659CAA}" type="pres">
      <dgm:prSet presAssocID="{23C3E6E4-58A9-42F6-A8EF-7F4376D86C99}" presName="hierChild4" presStyleCnt="0"/>
      <dgm:spPr/>
    </dgm:pt>
    <dgm:pt modelId="{AC3AC586-E7CA-41F4-B95D-EF2269918BA8}" type="pres">
      <dgm:prSet presAssocID="{23C3E6E4-58A9-42F6-A8EF-7F4376D86C99}" presName="hierChild5" presStyleCnt="0"/>
      <dgm:spPr/>
    </dgm:pt>
    <dgm:pt modelId="{469C86CF-FA46-429F-A4D1-AAF674A3C7A8}" type="pres">
      <dgm:prSet presAssocID="{51F2E7FD-3808-430C-B491-68EF2BF8BE60}" presName="hierChild5" presStyleCnt="0"/>
      <dgm:spPr/>
    </dgm:pt>
    <dgm:pt modelId="{960364C4-D42E-4112-8659-2521A49E09EA}" type="pres">
      <dgm:prSet presAssocID="{24292676-776D-4F82-95FA-0EAC06FCF655}" presName="Name37" presStyleLbl="parChTrans1D2" presStyleIdx="3" presStyleCnt="7"/>
      <dgm:spPr/>
      <dgm:t>
        <a:bodyPr/>
        <a:lstStyle/>
        <a:p>
          <a:endParaRPr lang="cs-CZ"/>
        </a:p>
      </dgm:t>
    </dgm:pt>
    <dgm:pt modelId="{21CC903F-9121-4B25-A134-4269F63A810B}" type="pres">
      <dgm:prSet presAssocID="{38ECF730-58FC-4E02-B99E-ABFC0E4D37D1}" presName="hierRoot2" presStyleCnt="0">
        <dgm:presLayoutVars>
          <dgm:hierBranch val="init"/>
        </dgm:presLayoutVars>
      </dgm:prSet>
      <dgm:spPr/>
    </dgm:pt>
    <dgm:pt modelId="{CB05F96F-F94D-4413-9BDB-F65E4D48BE0F}" type="pres">
      <dgm:prSet presAssocID="{38ECF730-58FC-4E02-B99E-ABFC0E4D37D1}" presName="rootComposite" presStyleCnt="0"/>
      <dgm:spPr/>
    </dgm:pt>
    <dgm:pt modelId="{1A0D81DF-4BD7-4EB7-8048-F8527B4D4AA2}" type="pres">
      <dgm:prSet presAssocID="{38ECF730-58FC-4E02-B99E-ABFC0E4D37D1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C783C6-939B-41CF-A492-4FCA4E8DFDC5}" type="pres">
      <dgm:prSet presAssocID="{38ECF730-58FC-4E02-B99E-ABFC0E4D37D1}" presName="rootConnector" presStyleLbl="node2" presStyleIdx="3" presStyleCnt="7"/>
      <dgm:spPr/>
      <dgm:t>
        <a:bodyPr/>
        <a:lstStyle/>
        <a:p>
          <a:endParaRPr lang="cs-CZ"/>
        </a:p>
      </dgm:t>
    </dgm:pt>
    <dgm:pt modelId="{22EEA46A-BFBE-4F49-BD56-8EA65D91E4B5}" type="pres">
      <dgm:prSet presAssocID="{38ECF730-58FC-4E02-B99E-ABFC0E4D37D1}" presName="hierChild4" presStyleCnt="0"/>
      <dgm:spPr/>
    </dgm:pt>
    <dgm:pt modelId="{AC6BE2EE-157E-4313-AF26-3497DBEE5348}" type="pres">
      <dgm:prSet presAssocID="{1C701478-9816-4253-8C01-98923BAEFDB0}" presName="Name37" presStyleLbl="parChTrans1D3" presStyleIdx="3" presStyleCnt="13"/>
      <dgm:spPr/>
      <dgm:t>
        <a:bodyPr/>
        <a:lstStyle/>
        <a:p>
          <a:endParaRPr lang="cs-CZ"/>
        </a:p>
      </dgm:t>
    </dgm:pt>
    <dgm:pt modelId="{DB33E281-7C7A-438C-B9B8-2E7D847BC6F9}" type="pres">
      <dgm:prSet presAssocID="{66301C63-791A-41CE-A847-E9D348A9A0BA}" presName="hierRoot2" presStyleCnt="0">
        <dgm:presLayoutVars>
          <dgm:hierBranch val="init"/>
        </dgm:presLayoutVars>
      </dgm:prSet>
      <dgm:spPr/>
    </dgm:pt>
    <dgm:pt modelId="{86A84B6B-8EA1-4FDD-A9F6-8EA2DCC54AE3}" type="pres">
      <dgm:prSet presAssocID="{66301C63-791A-41CE-A847-E9D348A9A0BA}" presName="rootComposite" presStyleCnt="0"/>
      <dgm:spPr/>
    </dgm:pt>
    <dgm:pt modelId="{DEFF57A0-C84D-46F9-9A24-BD1660584D3E}" type="pres">
      <dgm:prSet presAssocID="{66301C63-791A-41CE-A847-E9D348A9A0BA}" presName="rootText" presStyleLbl="node3" presStyleIdx="3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B43BE11-E5E8-4716-BBE2-B7535901E268}" type="pres">
      <dgm:prSet presAssocID="{66301C63-791A-41CE-A847-E9D348A9A0BA}" presName="rootConnector" presStyleLbl="node3" presStyleIdx="3" presStyleCnt="13"/>
      <dgm:spPr/>
      <dgm:t>
        <a:bodyPr/>
        <a:lstStyle/>
        <a:p>
          <a:endParaRPr lang="cs-CZ"/>
        </a:p>
      </dgm:t>
    </dgm:pt>
    <dgm:pt modelId="{3E7537E2-6334-4A06-BEB3-4C67E492D281}" type="pres">
      <dgm:prSet presAssocID="{66301C63-791A-41CE-A847-E9D348A9A0BA}" presName="hierChild4" presStyleCnt="0"/>
      <dgm:spPr/>
    </dgm:pt>
    <dgm:pt modelId="{1261DD2F-06C6-4804-B824-7CD176BF1562}" type="pres">
      <dgm:prSet presAssocID="{66301C63-791A-41CE-A847-E9D348A9A0BA}" presName="hierChild5" presStyleCnt="0"/>
      <dgm:spPr/>
    </dgm:pt>
    <dgm:pt modelId="{D0DA18E5-2C12-44AF-A73C-33F41E5710D0}" type="pres">
      <dgm:prSet presAssocID="{D0B0E37A-14F9-4674-B96B-386D711BDCDD}" presName="Name37" presStyleLbl="parChTrans1D3" presStyleIdx="4" presStyleCnt="13"/>
      <dgm:spPr/>
      <dgm:t>
        <a:bodyPr/>
        <a:lstStyle/>
        <a:p>
          <a:endParaRPr lang="cs-CZ"/>
        </a:p>
      </dgm:t>
    </dgm:pt>
    <dgm:pt modelId="{41E18FD9-90FF-4971-B849-D853D9B8CCA6}" type="pres">
      <dgm:prSet presAssocID="{3FEB038D-3F17-4783-920A-23A4A95F78E9}" presName="hierRoot2" presStyleCnt="0">
        <dgm:presLayoutVars>
          <dgm:hierBranch val="init"/>
        </dgm:presLayoutVars>
      </dgm:prSet>
      <dgm:spPr/>
    </dgm:pt>
    <dgm:pt modelId="{923D392B-91D4-42E4-8973-23A331C9485F}" type="pres">
      <dgm:prSet presAssocID="{3FEB038D-3F17-4783-920A-23A4A95F78E9}" presName="rootComposite" presStyleCnt="0"/>
      <dgm:spPr/>
    </dgm:pt>
    <dgm:pt modelId="{4973221B-D3C1-4D16-B01B-C783FA544F3C}" type="pres">
      <dgm:prSet presAssocID="{3FEB038D-3F17-4783-920A-23A4A95F78E9}" presName="rootText" presStyleLbl="node3" presStyleIdx="4" presStyleCnt="13" custScaleX="11104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A4C6BFA-BF9E-45EF-8CA3-26E08F66327C}" type="pres">
      <dgm:prSet presAssocID="{3FEB038D-3F17-4783-920A-23A4A95F78E9}" presName="rootConnector" presStyleLbl="node3" presStyleIdx="4" presStyleCnt="13"/>
      <dgm:spPr/>
      <dgm:t>
        <a:bodyPr/>
        <a:lstStyle/>
        <a:p>
          <a:endParaRPr lang="cs-CZ"/>
        </a:p>
      </dgm:t>
    </dgm:pt>
    <dgm:pt modelId="{0DD45C4B-CD29-40A5-9CE2-1695219E32B3}" type="pres">
      <dgm:prSet presAssocID="{3FEB038D-3F17-4783-920A-23A4A95F78E9}" presName="hierChild4" presStyleCnt="0"/>
      <dgm:spPr/>
    </dgm:pt>
    <dgm:pt modelId="{DC06D995-F362-446E-8EC1-8472FB69A1F2}" type="pres">
      <dgm:prSet presAssocID="{3FEB038D-3F17-4783-920A-23A4A95F78E9}" presName="hierChild5" presStyleCnt="0"/>
      <dgm:spPr/>
    </dgm:pt>
    <dgm:pt modelId="{F2502204-F4E1-4F0E-8F42-CE183CD5F1C3}" type="pres">
      <dgm:prSet presAssocID="{38ECF730-58FC-4E02-B99E-ABFC0E4D37D1}" presName="hierChild5" presStyleCnt="0"/>
      <dgm:spPr/>
    </dgm:pt>
    <dgm:pt modelId="{3922677E-D285-49B2-BBFE-C9A9B3E13B8E}" type="pres">
      <dgm:prSet presAssocID="{56793733-3214-4FBC-A3E1-116D6356DC92}" presName="Name37" presStyleLbl="parChTrans1D2" presStyleIdx="4" presStyleCnt="7"/>
      <dgm:spPr/>
      <dgm:t>
        <a:bodyPr/>
        <a:lstStyle/>
        <a:p>
          <a:endParaRPr lang="cs-CZ"/>
        </a:p>
      </dgm:t>
    </dgm:pt>
    <dgm:pt modelId="{21FC192A-9032-4D6D-B36D-CBC2A2F2D976}" type="pres">
      <dgm:prSet presAssocID="{AAC7A35E-8BA7-4B4E-95F7-E21E18AB28E3}" presName="hierRoot2" presStyleCnt="0">
        <dgm:presLayoutVars>
          <dgm:hierBranch val="init"/>
        </dgm:presLayoutVars>
      </dgm:prSet>
      <dgm:spPr/>
    </dgm:pt>
    <dgm:pt modelId="{B185887C-90EB-4BC7-B7A1-15D1EB66ACEE}" type="pres">
      <dgm:prSet presAssocID="{AAC7A35E-8BA7-4B4E-95F7-E21E18AB28E3}" presName="rootComposite" presStyleCnt="0"/>
      <dgm:spPr/>
    </dgm:pt>
    <dgm:pt modelId="{C1AECC63-CA41-456A-8D76-A11E840B73E1}" type="pres">
      <dgm:prSet presAssocID="{AAC7A35E-8BA7-4B4E-95F7-E21E18AB28E3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AE7B35-5E76-4C98-AE14-E08B9FF7DAEA}" type="pres">
      <dgm:prSet presAssocID="{AAC7A35E-8BA7-4B4E-95F7-E21E18AB28E3}" presName="rootConnector" presStyleLbl="node2" presStyleIdx="4" presStyleCnt="7"/>
      <dgm:spPr/>
      <dgm:t>
        <a:bodyPr/>
        <a:lstStyle/>
        <a:p>
          <a:endParaRPr lang="cs-CZ"/>
        </a:p>
      </dgm:t>
    </dgm:pt>
    <dgm:pt modelId="{B26387BF-D2D1-4745-B196-3ACC616DE81A}" type="pres">
      <dgm:prSet presAssocID="{AAC7A35E-8BA7-4B4E-95F7-E21E18AB28E3}" presName="hierChild4" presStyleCnt="0"/>
      <dgm:spPr/>
    </dgm:pt>
    <dgm:pt modelId="{1D477635-2B6F-45A1-AEAA-A933D7C09CCA}" type="pres">
      <dgm:prSet presAssocID="{28F195C3-443C-47CE-91B1-50FA46428D64}" presName="Name37" presStyleLbl="parChTrans1D3" presStyleIdx="5" presStyleCnt="13"/>
      <dgm:spPr/>
      <dgm:t>
        <a:bodyPr/>
        <a:lstStyle/>
        <a:p>
          <a:endParaRPr lang="cs-CZ"/>
        </a:p>
      </dgm:t>
    </dgm:pt>
    <dgm:pt modelId="{6A9D4E42-27BE-4EE1-9559-B7F1DC7520D9}" type="pres">
      <dgm:prSet presAssocID="{962AD8AA-C635-4DCF-952D-159C367A6990}" presName="hierRoot2" presStyleCnt="0">
        <dgm:presLayoutVars>
          <dgm:hierBranch val="init"/>
        </dgm:presLayoutVars>
      </dgm:prSet>
      <dgm:spPr/>
    </dgm:pt>
    <dgm:pt modelId="{C7B71AED-50F0-4BBF-9CE3-DAEADFF8FECC}" type="pres">
      <dgm:prSet presAssocID="{962AD8AA-C635-4DCF-952D-159C367A6990}" presName="rootComposite" presStyleCnt="0"/>
      <dgm:spPr/>
    </dgm:pt>
    <dgm:pt modelId="{D4033B09-08FB-4020-B8CD-1B9541724252}" type="pres">
      <dgm:prSet presAssocID="{962AD8AA-C635-4DCF-952D-159C367A6990}" presName="rootText" presStyleLbl="node3" presStyleIdx="5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1A93C55-616E-4896-8B03-03ED96D09D4E}" type="pres">
      <dgm:prSet presAssocID="{962AD8AA-C635-4DCF-952D-159C367A6990}" presName="rootConnector" presStyleLbl="node3" presStyleIdx="5" presStyleCnt="13"/>
      <dgm:spPr/>
      <dgm:t>
        <a:bodyPr/>
        <a:lstStyle/>
        <a:p>
          <a:endParaRPr lang="cs-CZ"/>
        </a:p>
      </dgm:t>
    </dgm:pt>
    <dgm:pt modelId="{A2CEE2E0-B90E-4638-B67E-52A01A0FDB45}" type="pres">
      <dgm:prSet presAssocID="{962AD8AA-C635-4DCF-952D-159C367A6990}" presName="hierChild4" presStyleCnt="0"/>
      <dgm:spPr/>
    </dgm:pt>
    <dgm:pt modelId="{C6848FB9-E48A-4905-BEA5-0471C805C704}" type="pres">
      <dgm:prSet presAssocID="{962AD8AA-C635-4DCF-952D-159C367A6990}" presName="hierChild5" presStyleCnt="0"/>
      <dgm:spPr/>
    </dgm:pt>
    <dgm:pt modelId="{0C805D9E-0103-4E63-9E5D-B0A2650C1C23}" type="pres">
      <dgm:prSet presAssocID="{C860B1B9-0FAF-4DB8-943C-11653D479D2C}" presName="Name37" presStyleLbl="parChTrans1D3" presStyleIdx="6" presStyleCnt="13"/>
      <dgm:spPr/>
      <dgm:t>
        <a:bodyPr/>
        <a:lstStyle/>
        <a:p>
          <a:endParaRPr lang="cs-CZ"/>
        </a:p>
      </dgm:t>
    </dgm:pt>
    <dgm:pt modelId="{AEA7DB0F-3E5A-44CB-AFCC-C1C62EFD5C1F}" type="pres">
      <dgm:prSet presAssocID="{C94A40DB-EF08-4E5D-8E7D-5D7A4F42E3D0}" presName="hierRoot2" presStyleCnt="0">
        <dgm:presLayoutVars>
          <dgm:hierBranch val="init"/>
        </dgm:presLayoutVars>
      </dgm:prSet>
      <dgm:spPr/>
    </dgm:pt>
    <dgm:pt modelId="{C2E68972-F763-4FF6-BE31-145025ED04BC}" type="pres">
      <dgm:prSet presAssocID="{C94A40DB-EF08-4E5D-8E7D-5D7A4F42E3D0}" presName="rootComposite" presStyleCnt="0"/>
      <dgm:spPr/>
    </dgm:pt>
    <dgm:pt modelId="{03B7213A-01E8-45A2-8C16-5D47341443A9}" type="pres">
      <dgm:prSet presAssocID="{C94A40DB-EF08-4E5D-8E7D-5D7A4F42E3D0}" presName="rootText" presStyleLbl="node3" presStyleIdx="6" presStyleCnt="13" custScaleX="11197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17449A-254F-4901-913E-1A3F9829C802}" type="pres">
      <dgm:prSet presAssocID="{C94A40DB-EF08-4E5D-8E7D-5D7A4F42E3D0}" presName="rootConnector" presStyleLbl="node3" presStyleIdx="6" presStyleCnt="13"/>
      <dgm:spPr/>
      <dgm:t>
        <a:bodyPr/>
        <a:lstStyle/>
        <a:p>
          <a:endParaRPr lang="cs-CZ"/>
        </a:p>
      </dgm:t>
    </dgm:pt>
    <dgm:pt modelId="{4561BC26-8E81-44A0-9552-CA80DC560FFF}" type="pres">
      <dgm:prSet presAssocID="{C94A40DB-EF08-4E5D-8E7D-5D7A4F42E3D0}" presName="hierChild4" presStyleCnt="0"/>
      <dgm:spPr/>
    </dgm:pt>
    <dgm:pt modelId="{3B6D6489-21D1-4E7F-ADCA-849DC81BD2C4}" type="pres">
      <dgm:prSet presAssocID="{C94A40DB-EF08-4E5D-8E7D-5D7A4F42E3D0}" presName="hierChild5" presStyleCnt="0"/>
      <dgm:spPr/>
    </dgm:pt>
    <dgm:pt modelId="{8C71F306-CF57-42ED-8F04-6F4C2CAC78CE}" type="pres">
      <dgm:prSet presAssocID="{AAC7A35E-8BA7-4B4E-95F7-E21E18AB28E3}" presName="hierChild5" presStyleCnt="0"/>
      <dgm:spPr/>
    </dgm:pt>
    <dgm:pt modelId="{E4AF0359-D2C1-4A8F-8E93-705ED2BB175A}" type="pres">
      <dgm:prSet presAssocID="{2E65E8EC-265F-4B35-A693-B7FF2D2D4B55}" presName="Name37" presStyleLbl="parChTrans1D2" presStyleIdx="5" presStyleCnt="7"/>
      <dgm:spPr/>
      <dgm:t>
        <a:bodyPr/>
        <a:lstStyle/>
        <a:p>
          <a:endParaRPr lang="cs-CZ"/>
        </a:p>
      </dgm:t>
    </dgm:pt>
    <dgm:pt modelId="{A893A927-BC86-4089-86B0-17C0B4228C4B}" type="pres">
      <dgm:prSet presAssocID="{F5198EDF-A399-4DD2-8F9D-83E0A455AF27}" presName="hierRoot2" presStyleCnt="0">
        <dgm:presLayoutVars>
          <dgm:hierBranch val="init"/>
        </dgm:presLayoutVars>
      </dgm:prSet>
      <dgm:spPr/>
    </dgm:pt>
    <dgm:pt modelId="{366DDD75-873C-494D-BA71-56EB8D9E1113}" type="pres">
      <dgm:prSet presAssocID="{F5198EDF-A399-4DD2-8F9D-83E0A455AF27}" presName="rootComposite" presStyleCnt="0"/>
      <dgm:spPr/>
    </dgm:pt>
    <dgm:pt modelId="{7588F7DB-9D6A-4A9F-9F9F-448B76862ABE}" type="pres">
      <dgm:prSet presAssocID="{F5198EDF-A399-4DD2-8F9D-83E0A455AF27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883076A-A3D3-418E-909E-D391466DA315}" type="pres">
      <dgm:prSet presAssocID="{F5198EDF-A399-4DD2-8F9D-83E0A455AF27}" presName="rootConnector" presStyleLbl="node2" presStyleIdx="5" presStyleCnt="7"/>
      <dgm:spPr/>
      <dgm:t>
        <a:bodyPr/>
        <a:lstStyle/>
        <a:p>
          <a:endParaRPr lang="cs-CZ"/>
        </a:p>
      </dgm:t>
    </dgm:pt>
    <dgm:pt modelId="{444AF673-6555-4720-BBE2-100DAE5417E5}" type="pres">
      <dgm:prSet presAssocID="{F5198EDF-A399-4DD2-8F9D-83E0A455AF27}" presName="hierChild4" presStyleCnt="0"/>
      <dgm:spPr/>
    </dgm:pt>
    <dgm:pt modelId="{EC1E3658-EE6E-48F6-944B-64940AA3DA15}" type="pres">
      <dgm:prSet presAssocID="{B23731BF-5DF7-4589-8A68-CEC17C2D454B}" presName="Name37" presStyleLbl="parChTrans1D3" presStyleIdx="7" presStyleCnt="13"/>
      <dgm:spPr/>
      <dgm:t>
        <a:bodyPr/>
        <a:lstStyle/>
        <a:p>
          <a:endParaRPr lang="cs-CZ"/>
        </a:p>
      </dgm:t>
    </dgm:pt>
    <dgm:pt modelId="{E12509ED-8C71-4674-B664-061B91D0EB8C}" type="pres">
      <dgm:prSet presAssocID="{5FFFD047-6226-4822-BCC0-E45545646B36}" presName="hierRoot2" presStyleCnt="0">
        <dgm:presLayoutVars>
          <dgm:hierBranch val="init"/>
        </dgm:presLayoutVars>
      </dgm:prSet>
      <dgm:spPr/>
    </dgm:pt>
    <dgm:pt modelId="{DD4AB3BF-9C3D-46FE-893C-189049065578}" type="pres">
      <dgm:prSet presAssocID="{5FFFD047-6226-4822-BCC0-E45545646B36}" presName="rootComposite" presStyleCnt="0"/>
      <dgm:spPr/>
    </dgm:pt>
    <dgm:pt modelId="{48F74690-5675-48FC-BE00-324823A994D1}" type="pres">
      <dgm:prSet presAssocID="{5FFFD047-6226-4822-BCC0-E45545646B36}" presName="rootText" presStyleLbl="node3" presStyleIdx="7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FBE5CF6-FB0C-40E4-96C1-F0DE55514B63}" type="pres">
      <dgm:prSet presAssocID="{5FFFD047-6226-4822-BCC0-E45545646B36}" presName="rootConnector" presStyleLbl="node3" presStyleIdx="7" presStyleCnt="13"/>
      <dgm:spPr/>
      <dgm:t>
        <a:bodyPr/>
        <a:lstStyle/>
        <a:p>
          <a:endParaRPr lang="cs-CZ"/>
        </a:p>
      </dgm:t>
    </dgm:pt>
    <dgm:pt modelId="{5E28D58D-D1BA-4E87-9FC3-CE398FC71AC0}" type="pres">
      <dgm:prSet presAssocID="{5FFFD047-6226-4822-BCC0-E45545646B36}" presName="hierChild4" presStyleCnt="0"/>
      <dgm:spPr/>
    </dgm:pt>
    <dgm:pt modelId="{121C6479-B3F0-4A41-88BE-D8B281EB7411}" type="pres">
      <dgm:prSet presAssocID="{5FFFD047-6226-4822-BCC0-E45545646B36}" presName="hierChild5" presStyleCnt="0"/>
      <dgm:spPr/>
    </dgm:pt>
    <dgm:pt modelId="{453EF9AD-E8AF-412B-B6EA-11EF61E41E2D}" type="pres">
      <dgm:prSet presAssocID="{79F091C6-CFF6-4C2D-959C-9037CD6AA2D8}" presName="Name37" presStyleLbl="parChTrans1D3" presStyleIdx="8" presStyleCnt="13"/>
      <dgm:spPr/>
      <dgm:t>
        <a:bodyPr/>
        <a:lstStyle/>
        <a:p>
          <a:endParaRPr lang="cs-CZ"/>
        </a:p>
      </dgm:t>
    </dgm:pt>
    <dgm:pt modelId="{34E8EBBB-3AF3-4C57-B1DE-88A99D785BC9}" type="pres">
      <dgm:prSet presAssocID="{6ED3E9E2-0E22-4AA2-99AA-27B0209291C6}" presName="hierRoot2" presStyleCnt="0">
        <dgm:presLayoutVars>
          <dgm:hierBranch val="init"/>
        </dgm:presLayoutVars>
      </dgm:prSet>
      <dgm:spPr/>
    </dgm:pt>
    <dgm:pt modelId="{FCF0041E-F4FF-4174-8563-6EBD4CE246F3}" type="pres">
      <dgm:prSet presAssocID="{6ED3E9E2-0E22-4AA2-99AA-27B0209291C6}" presName="rootComposite" presStyleCnt="0"/>
      <dgm:spPr/>
    </dgm:pt>
    <dgm:pt modelId="{85C77E9D-17AE-4DF3-8FDF-B1194FA2E252}" type="pres">
      <dgm:prSet presAssocID="{6ED3E9E2-0E22-4AA2-99AA-27B0209291C6}" presName="rootText" presStyleLbl="node3" presStyleIdx="8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4E67BEF-8E29-46EA-A53D-981A6B4BD9E4}" type="pres">
      <dgm:prSet presAssocID="{6ED3E9E2-0E22-4AA2-99AA-27B0209291C6}" presName="rootConnector" presStyleLbl="node3" presStyleIdx="8" presStyleCnt="13"/>
      <dgm:spPr/>
      <dgm:t>
        <a:bodyPr/>
        <a:lstStyle/>
        <a:p>
          <a:endParaRPr lang="cs-CZ"/>
        </a:p>
      </dgm:t>
    </dgm:pt>
    <dgm:pt modelId="{12B64AFC-6EB6-444C-94B8-1650A60D61D5}" type="pres">
      <dgm:prSet presAssocID="{6ED3E9E2-0E22-4AA2-99AA-27B0209291C6}" presName="hierChild4" presStyleCnt="0"/>
      <dgm:spPr/>
    </dgm:pt>
    <dgm:pt modelId="{08408B20-E880-4D48-B521-CE4E8BFC20C8}" type="pres">
      <dgm:prSet presAssocID="{6ED3E9E2-0E22-4AA2-99AA-27B0209291C6}" presName="hierChild5" presStyleCnt="0"/>
      <dgm:spPr/>
    </dgm:pt>
    <dgm:pt modelId="{47A7AAAD-94DF-407E-B86B-0F7F1CFA2E72}" type="pres">
      <dgm:prSet presAssocID="{F5198EDF-A399-4DD2-8F9D-83E0A455AF27}" presName="hierChild5" presStyleCnt="0"/>
      <dgm:spPr/>
    </dgm:pt>
    <dgm:pt modelId="{122732D1-B1E3-42AD-AAE5-7FB80FA1711B}" type="pres">
      <dgm:prSet presAssocID="{E149E711-F012-436A-94FF-BBB435BB73C8}" presName="Name37" presStyleLbl="parChTrans1D2" presStyleIdx="6" presStyleCnt="7"/>
      <dgm:spPr/>
      <dgm:t>
        <a:bodyPr/>
        <a:lstStyle/>
        <a:p>
          <a:endParaRPr lang="cs-CZ"/>
        </a:p>
      </dgm:t>
    </dgm:pt>
    <dgm:pt modelId="{6B574A0B-B3D8-42ED-9287-141C02E83A9D}" type="pres">
      <dgm:prSet presAssocID="{0315E831-AE10-426D-9491-764B73C37753}" presName="hierRoot2" presStyleCnt="0">
        <dgm:presLayoutVars>
          <dgm:hierBranch val="init"/>
        </dgm:presLayoutVars>
      </dgm:prSet>
      <dgm:spPr/>
    </dgm:pt>
    <dgm:pt modelId="{8BF9469D-E220-4BCE-8679-71DED94BC254}" type="pres">
      <dgm:prSet presAssocID="{0315E831-AE10-426D-9491-764B73C37753}" presName="rootComposite" presStyleCnt="0"/>
      <dgm:spPr/>
    </dgm:pt>
    <dgm:pt modelId="{3BCFB20A-BFA8-4235-B1B3-AE9628822F53}" type="pres">
      <dgm:prSet presAssocID="{0315E831-AE10-426D-9491-764B73C37753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7A3A1B1-09F2-4467-B123-9BA78EDE84B5}" type="pres">
      <dgm:prSet presAssocID="{0315E831-AE10-426D-9491-764B73C37753}" presName="rootConnector" presStyleLbl="node2" presStyleIdx="6" presStyleCnt="7"/>
      <dgm:spPr/>
      <dgm:t>
        <a:bodyPr/>
        <a:lstStyle/>
        <a:p>
          <a:endParaRPr lang="cs-CZ"/>
        </a:p>
      </dgm:t>
    </dgm:pt>
    <dgm:pt modelId="{B72F33EB-306C-43C1-B224-B7D55BAADC29}" type="pres">
      <dgm:prSet presAssocID="{0315E831-AE10-426D-9491-764B73C37753}" presName="hierChild4" presStyleCnt="0"/>
      <dgm:spPr/>
    </dgm:pt>
    <dgm:pt modelId="{53F410F4-9FDA-4E63-85DA-7C477B0CA506}" type="pres">
      <dgm:prSet presAssocID="{A74E3DF4-CDF3-426F-8C73-6F068C448003}" presName="Name37" presStyleLbl="parChTrans1D3" presStyleIdx="9" presStyleCnt="13"/>
      <dgm:spPr/>
      <dgm:t>
        <a:bodyPr/>
        <a:lstStyle/>
        <a:p>
          <a:endParaRPr lang="cs-CZ"/>
        </a:p>
      </dgm:t>
    </dgm:pt>
    <dgm:pt modelId="{956A0000-6BF9-444D-BA30-56A598A1C5C9}" type="pres">
      <dgm:prSet presAssocID="{88645665-DCB2-4E44-88D1-8603E940E4D4}" presName="hierRoot2" presStyleCnt="0">
        <dgm:presLayoutVars>
          <dgm:hierBranch val="init"/>
        </dgm:presLayoutVars>
      </dgm:prSet>
      <dgm:spPr/>
    </dgm:pt>
    <dgm:pt modelId="{695A1DC8-B94F-4584-B230-0BAEAC162527}" type="pres">
      <dgm:prSet presAssocID="{88645665-DCB2-4E44-88D1-8603E940E4D4}" presName="rootComposite" presStyleCnt="0"/>
      <dgm:spPr/>
    </dgm:pt>
    <dgm:pt modelId="{4539AA6A-3401-4F14-AE12-8EEFCAF88511}" type="pres">
      <dgm:prSet presAssocID="{88645665-DCB2-4E44-88D1-8603E940E4D4}" presName="rootText" presStyleLbl="node3" presStyleIdx="9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39EFAF1-9B14-4188-837F-16D035D2FC26}" type="pres">
      <dgm:prSet presAssocID="{88645665-DCB2-4E44-88D1-8603E940E4D4}" presName="rootConnector" presStyleLbl="node3" presStyleIdx="9" presStyleCnt="13"/>
      <dgm:spPr/>
      <dgm:t>
        <a:bodyPr/>
        <a:lstStyle/>
        <a:p>
          <a:endParaRPr lang="cs-CZ"/>
        </a:p>
      </dgm:t>
    </dgm:pt>
    <dgm:pt modelId="{7F1592E2-920A-4345-898F-CC02F414ACAB}" type="pres">
      <dgm:prSet presAssocID="{88645665-DCB2-4E44-88D1-8603E940E4D4}" presName="hierChild4" presStyleCnt="0"/>
      <dgm:spPr/>
    </dgm:pt>
    <dgm:pt modelId="{32C327FA-65FF-4A54-ADBE-82A2315D840B}" type="pres">
      <dgm:prSet presAssocID="{88645665-DCB2-4E44-88D1-8603E940E4D4}" presName="hierChild5" presStyleCnt="0"/>
      <dgm:spPr/>
    </dgm:pt>
    <dgm:pt modelId="{A8BD52AB-F081-400A-87ED-3E2286E73DC5}" type="pres">
      <dgm:prSet presAssocID="{03DCDB4A-1FED-436E-9ACE-E1CD98429299}" presName="Name37" presStyleLbl="parChTrans1D3" presStyleIdx="10" presStyleCnt="13"/>
      <dgm:spPr/>
      <dgm:t>
        <a:bodyPr/>
        <a:lstStyle/>
        <a:p>
          <a:endParaRPr lang="cs-CZ"/>
        </a:p>
      </dgm:t>
    </dgm:pt>
    <dgm:pt modelId="{77D187D4-A92A-4429-B13E-05FABA480930}" type="pres">
      <dgm:prSet presAssocID="{DB3B0BF5-F6D7-4748-9855-6A3F8B341EA7}" presName="hierRoot2" presStyleCnt="0">
        <dgm:presLayoutVars>
          <dgm:hierBranch val="init"/>
        </dgm:presLayoutVars>
      </dgm:prSet>
      <dgm:spPr/>
    </dgm:pt>
    <dgm:pt modelId="{30A79781-0FF1-4F04-A556-E336A4B7744E}" type="pres">
      <dgm:prSet presAssocID="{DB3B0BF5-F6D7-4748-9855-6A3F8B341EA7}" presName="rootComposite" presStyleCnt="0"/>
      <dgm:spPr/>
    </dgm:pt>
    <dgm:pt modelId="{A7AE2749-5D8D-4AC3-97AD-254811C19D4D}" type="pres">
      <dgm:prSet presAssocID="{DB3B0BF5-F6D7-4748-9855-6A3F8B341EA7}" presName="rootText" presStyleLbl="node3" presStyleIdx="10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E20E07F-DD90-4FA1-BE32-5346980DD53E}" type="pres">
      <dgm:prSet presAssocID="{DB3B0BF5-F6D7-4748-9855-6A3F8B341EA7}" presName="rootConnector" presStyleLbl="node3" presStyleIdx="10" presStyleCnt="13"/>
      <dgm:spPr/>
      <dgm:t>
        <a:bodyPr/>
        <a:lstStyle/>
        <a:p>
          <a:endParaRPr lang="cs-CZ"/>
        </a:p>
      </dgm:t>
    </dgm:pt>
    <dgm:pt modelId="{353DB7E5-CCA7-43B9-9D09-54AB17E571AA}" type="pres">
      <dgm:prSet presAssocID="{DB3B0BF5-F6D7-4748-9855-6A3F8B341EA7}" presName="hierChild4" presStyleCnt="0"/>
      <dgm:spPr/>
    </dgm:pt>
    <dgm:pt modelId="{3BE3AE12-2FF2-43B8-BA21-5CF93892024F}" type="pres">
      <dgm:prSet presAssocID="{DB3B0BF5-F6D7-4748-9855-6A3F8B341EA7}" presName="hierChild5" presStyleCnt="0"/>
      <dgm:spPr/>
    </dgm:pt>
    <dgm:pt modelId="{30EF91F7-152E-495C-B6FB-F51EF9B7ED58}" type="pres">
      <dgm:prSet presAssocID="{106F601D-128D-4F52-AE61-7A21AC5DF3FF}" presName="Name37" presStyleLbl="parChTrans1D3" presStyleIdx="11" presStyleCnt="13"/>
      <dgm:spPr/>
      <dgm:t>
        <a:bodyPr/>
        <a:lstStyle/>
        <a:p>
          <a:endParaRPr lang="cs-CZ"/>
        </a:p>
      </dgm:t>
    </dgm:pt>
    <dgm:pt modelId="{1DF40069-D67B-4A2E-9C8B-8193AADEEB8D}" type="pres">
      <dgm:prSet presAssocID="{9889C9F6-36BD-4293-A856-38AB18FB4DCC}" presName="hierRoot2" presStyleCnt="0">
        <dgm:presLayoutVars>
          <dgm:hierBranch val="init"/>
        </dgm:presLayoutVars>
      </dgm:prSet>
      <dgm:spPr/>
    </dgm:pt>
    <dgm:pt modelId="{45850B84-BBFB-4E0B-9866-5D2AD3F66AD5}" type="pres">
      <dgm:prSet presAssocID="{9889C9F6-36BD-4293-A856-38AB18FB4DCC}" presName="rootComposite" presStyleCnt="0"/>
      <dgm:spPr/>
    </dgm:pt>
    <dgm:pt modelId="{3F0BF001-7C84-4A2F-9DD5-485CA69C6C0B}" type="pres">
      <dgm:prSet presAssocID="{9889C9F6-36BD-4293-A856-38AB18FB4DCC}" presName="rootText" presStyleLbl="node3" presStyleIdx="11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7E6FE3E-0838-4AB6-95F0-981427921E91}" type="pres">
      <dgm:prSet presAssocID="{9889C9F6-36BD-4293-A856-38AB18FB4DCC}" presName="rootConnector" presStyleLbl="node3" presStyleIdx="11" presStyleCnt="13"/>
      <dgm:spPr/>
      <dgm:t>
        <a:bodyPr/>
        <a:lstStyle/>
        <a:p>
          <a:endParaRPr lang="cs-CZ"/>
        </a:p>
      </dgm:t>
    </dgm:pt>
    <dgm:pt modelId="{A27A9E17-63D8-4D1D-9780-8DFF4B7C5E59}" type="pres">
      <dgm:prSet presAssocID="{9889C9F6-36BD-4293-A856-38AB18FB4DCC}" presName="hierChild4" presStyleCnt="0"/>
      <dgm:spPr/>
    </dgm:pt>
    <dgm:pt modelId="{CCACACD6-2DC0-401F-9C17-F24EB5244026}" type="pres">
      <dgm:prSet presAssocID="{9889C9F6-36BD-4293-A856-38AB18FB4DCC}" presName="hierChild5" presStyleCnt="0"/>
      <dgm:spPr/>
    </dgm:pt>
    <dgm:pt modelId="{DD9D5C20-A540-4BD4-9FB4-CD19D5E04B79}" type="pres">
      <dgm:prSet presAssocID="{5D92C164-DD5B-458F-8C20-5C110F01D8BD}" presName="Name37" presStyleLbl="parChTrans1D3" presStyleIdx="12" presStyleCnt="13"/>
      <dgm:spPr/>
      <dgm:t>
        <a:bodyPr/>
        <a:lstStyle/>
        <a:p>
          <a:endParaRPr lang="cs-CZ"/>
        </a:p>
      </dgm:t>
    </dgm:pt>
    <dgm:pt modelId="{57DF1D78-01BD-48E9-B24E-586132CE1DE6}" type="pres">
      <dgm:prSet presAssocID="{BA9F5AF4-072A-4C94-ACF2-B4276C8F4C11}" presName="hierRoot2" presStyleCnt="0">
        <dgm:presLayoutVars>
          <dgm:hierBranch val="init"/>
        </dgm:presLayoutVars>
      </dgm:prSet>
      <dgm:spPr/>
    </dgm:pt>
    <dgm:pt modelId="{BA464A63-9FB8-481E-AF7D-9D6E4FD5BAA2}" type="pres">
      <dgm:prSet presAssocID="{BA9F5AF4-072A-4C94-ACF2-B4276C8F4C11}" presName="rootComposite" presStyleCnt="0"/>
      <dgm:spPr/>
    </dgm:pt>
    <dgm:pt modelId="{A0A002D6-C58C-4DC9-BC4E-4AF252275E36}" type="pres">
      <dgm:prSet presAssocID="{BA9F5AF4-072A-4C94-ACF2-B4276C8F4C11}" presName="rootText" presStyleLbl="node3" presStyleIdx="12" presStyleCnt="1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02A45B9-3F4A-4D9A-806D-4CF3BD59EB2D}" type="pres">
      <dgm:prSet presAssocID="{BA9F5AF4-072A-4C94-ACF2-B4276C8F4C11}" presName="rootConnector" presStyleLbl="node3" presStyleIdx="12" presStyleCnt="13"/>
      <dgm:spPr/>
      <dgm:t>
        <a:bodyPr/>
        <a:lstStyle/>
        <a:p>
          <a:endParaRPr lang="cs-CZ"/>
        </a:p>
      </dgm:t>
    </dgm:pt>
    <dgm:pt modelId="{51DA8FEA-0F91-44AF-B723-ACB3753225F7}" type="pres">
      <dgm:prSet presAssocID="{BA9F5AF4-072A-4C94-ACF2-B4276C8F4C11}" presName="hierChild4" presStyleCnt="0"/>
      <dgm:spPr/>
    </dgm:pt>
    <dgm:pt modelId="{11686588-13E5-444F-B423-CF20D4E7F8F2}" type="pres">
      <dgm:prSet presAssocID="{BA9F5AF4-072A-4C94-ACF2-B4276C8F4C11}" presName="hierChild5" presStyleCnt="0"/>
      <dgm:spPr/>
    </dgm:pt>
    <dgm:pt modelId="{4C2618E2-862E-41EE-8DB8-A722F2721951}" type="pres">
      <dgm:prSet presAssocID="{0315E831-AE10-426D-9491-764B73C37753}" presName="hierChild5" presStyleCnt="0"/>
      <dgm:spPr/>
    </dgm:pt>
    <dgm:pt modelId="{D9100F45-C619-4F3E-96EC-6BCA6A5B559F}" type="pres">
      <dgm:prSet presAssocID="{4012DFDB-498A-4516-B66A-B3589F56F3B3}" presName="hierChild3" presStyleCnt="0"/>
      <dgm:spPr/>
      <dgm:t>
        <a:bodyPr/>
        <a:lstStyle/>
        <a:p>
          <a:endParaRPr lang="en-US"/>
        </a:p>
      </dgm:t>
    </dgm:pt>
  </dgm:ptLst>
  <dgm:cxnLst>
    <dgm:cxn modelId="{235D346F-B862-49C1-AD9F-174133329B0F}" srcId="{0315E831-AE10-426D-9491-764B73C37753}" destId="{BA9F5AF4-072A-4C94-ACF2-B4276C8F4C11}" srcOrd="3" destOrd="0" parTransId="{5D92C164-DD5B-458F-8C20-5C110F01D8BD}" sibTransId="{48B53C52-E44A-4BFD-A514-3B4A11163FA8}"/>
    <dgm:cxn modelId="{EE07CBD2-20AD-4651-B9C3-F52A7E2415BE}" type="presOf" srcId="{28F195C3-443C-47CE-91B1-50FA46428D64}" destId="{1D477635-2B6F-45A1-AEAA-A933D7C09CCA}" srcOrd="0" destOrd="0" presId="urn:microsoft.com/office/officeart/2005/8/layout/orgChart1"/>
    <dgm:cxn modelId="{17BB6651-7BB7-4505-81E6-EF9741F1D87D}" type="presOf" srcId="{56793733-3214-4FBC-A3E1-116D6356DC92}" destId="{3922677E-D285-49B2-BBFE-C9A9B3E13B8E}" srcOrd="0" destOrd="0" presId="urn:microsoft.com/office/officeart/2005/8/layout/orgChart1"/>
    <dgm:cxn modelId="{EDAD08C8-A002-44C5-B0EF-A63E2132ACD9}" type="presOf" srcId="{9889C9F6-36BD-4293-A856-38AB18FB4DCC}" destId="{3F0BF001-7C84-4A2F-9DD5-485CA69C6C0B}" srcOrd="0" destOrd="0" presId="urn:microsoft.com/office/officeart/2005/8/layout/orgChart1"/>
    <dgm:cxn modelId="{53906BE5-F8C5-4E56-A772-B656EFCF4FB8}" srcId="{0315E831-AE10-426D-9491-764B73C37753}" destId="{88645665-DCB2-4E44-88D1-8603E940E4D4}" srcOrd="0" destOrd="0" parTransId="{A74E3DF4-CDF3-426F-8C73-6F068C448003}" sibTransId="{8EE2C605-6E38-4168-86E4-ABA9175031A0}"/>
    <dgm:cxn modelId="{673829B4-1D6B-4F4B-8AE9-F36C12F186B4}" type="presOf" srcId="{A74E3DF4-CDF3-426F-8C73-6F068C448003}" destId="{53F410F4-9FDA-4E63-85DA-7C477B0CA506}" srcOrd="0" destOrd="0" presId="urn:microsoft.com/office/officeart/2005/8/layout/orgChart1"/>
    <dgm:cxn modelId="{5D2FB260-0C36-4FE4-AED4-AB99716FB355}" type="presOf" srcId="{5D92C164-DD5B-458F-8C20-5C110F01D8BD}" destId="{DD9D5C20-A540-4BD4-9FB4-CD19D5E04B79}" srcOrd="0" destOrd="0" presId="urn:microsoft.com/office/officeart/2005/8/layout/orgChart1"/>
    <dgm:cxn modelId="{678A50B1-219F-479E-A8C0-38A5B9FB35DD}" type="presOf" srcId="{59583D0D-A327-4B58-A389-210C62410B73}" destId="{A2FF9240-E837-4B58-9909-C50CE5C108BB}" srcOrd="0" destOrd="0" presId="urn:microsoft.com/office/officeart/2005/8/layout/orgChart1"/>
    <dgm:cxn modelId="{F0372E3A-33BB-4A9F-A448-35F9F489F54A}" type="presOf" srcId="{5FFFD047-6226-4822-BCC0-E45545646B36}" destId="{AFBE5CF6-FB0C-40E4-96C1-F0DE55514B63}" srcOrd="1" destOrd="0" presId="urn:microsoft.com/office/officeart/2005/8/layout/orgChart1"/>
    <dgm:cxn modelId="{932BC1DA-EE3A-4AA7-AC1B-35B632702BEF}" srcId="{4012DFDB-498A-4516-B66A-B3589F56F3B3}" destId="{51F2E7FD-3808-430C-B491-68EF2BF8BE60}" srcOrd="2" destOrd="0" parTransId="{57F3E0CE-5611-476E-8F2A-FEB454D60F11}" sibTransId="{D92BC363-D87E-4772-90AE-9DF984D6DFCA}"/>
    <dgm:cxn modelId="{55A105CE-F670-4258-A0B7-291AD9077C6C}" type="presOf" srcId="{8288D361-1BE5-4FE3-B6E9-BB0A48A2D848}" destId="{5656D2B1-DF83-4CDD-A192-CC43BF880E06}" srcOrd="0" destOrd="0" presId="urn:microsoft.com/office/officeart/2005/8/layout/orgChart1"/>
    <dgm:cxn modelId="{E36B9A45-5CE3-4CF9-B1F4-772DD8FF8F39}" type="presOf" srcId="{57F3E0CE-5611-476E-8F2A-FEB454D60F11}" destId="{3748512F-A35E-4D6F-988B-C753973F233F}" srcOrd="0" destOrd="0" presId="urn:microsoft.com/office/officeart/2005/8/layout/orgChart1"/>
    <dgm:cxn modelId="{FF0D8435-82A2-4EA0-805B-399C9EDEC266}" srcId="{4012DFDB-498A-4516-B66A-B3589F56F3B3}" destId="{3DA7F44E-0CF8-42D0-BE96-9EF1AEF7C365}" srcOrd="1" destOrd="0" parTransId="{ADDE205C-0B50-4EE1-ADEB-A72C910A98A3}" sibTransId="{BC36828E-8EE4-4A98-A136-03AE31316285}"/>
    <dgm:cxn modelId="{9A68CAC0-D26A-4284-8E41-40F7E8BD4C6E}" type="presOf" srcId="{45367E3F-DFA1-4275-BB5C-9210DEBF5A88}" destId="{1C885E9D-4AB0-4681-AE62-DF98DA6C092B}" srcOrd="0" destOrd="0" presId="urn:microsoft.com/office/officeart/2005/8/layout/orgChart1"/>
    <dgm:cxn modelId="{C2C74C7D-8CCE-4C99-B23F-9908D73F1201}" srcId="{F5198EDF-A399-4DD2-8F9D-83E0A455AF27}" destId="{5FFFD047-6226-4822-BCC0-E45545646B36}" srcOrd="0" destOrd="0" parTransId="{B23731BF-5DF7-4589-8A68-CEC17C2D454B}" sibTransId="{ADAD7223-0B88-49EB-B311-596928104B65}"/>
    <dgm:cxn modelId="{798AD99C-629A-4142-A1E9-EF00337843D9}" type="presOf" srcId="{79F091C6-CFF6-4C2D-959C-9037CD6AA2D8}" destId="{453EF9AD-E8AF-412B-B6EA-11EF61E41E2D}" srcOrd="0" destOrd="0" presId="urn:microsoft.com/office/officeart/2005/8/layout/orgChart1"/>
    <dgm:cxn modelId="{13B9F06D-3404-478B-8780-A466F6C0FA01}" srcId="{59583D0D-A327-4B58-A389-210C62410B73}" destId="{4012DFDB-498A-4516-B66A-B3589F56F3B3}" srcOrd="0" destOrd="0" parTransId="{71054EBE-96A0-46DD-BAB3-D4064B152CCD}" sibTransId="{FB327D8A-23F0-4E7E-8CF6-B3708539A988}"/>
    <dgm:cxn modelId="{BABADF22-8359-4347-A302-BD19A8430B4C}" type="presOf" srcId="{24292676-776D-4F82-95FA-0EAC06FCF655}" destId="{960364C4-D42E-4112-8659-2521A49E09EA}" srcOrd="0" destOrd="0" presId="urn:microsoft.com/office/officeart/2005/8/layout/orgChart1"/>
    <dgm:cxn modelId="{C616F4AF-3DBC-4EE6-ADCF-5ACAA59B8D1C}" type="presOf" srcId="{51F2E7FD-3808-430C-B491-68EF2BF8BE60}" destId="{1EBC1EA9-7D9E-49AB-83C5-2E61B4DF0A25}" srcOrd="0" destOrd="0" presId="urn:microsoft.com/office/officeart/2005/8/layout/orgChart1"/>
    <dgm:cxn modelId="{C308E622-F71C-4611-9B49-DE850D174766}" type="presOf" srcId="{D0B0E37A-14F9-4674-B96B-386D711BDCDD}" destId="{D0DA18E5-2C12-44AF-A73C-33F41E5710D0}" srcOrd="0" destOrd="0" presId="urn:microsoft.com/office/officeart/2005/8/layout/orgChart1"/>
    <dgm:cxn modelId="{1DCC815D-4C61-40B4-AD69-60E889604EC4}" type="presOf" srcId="{38ECF730-58FC-4E02-B99E-ABFC0E4D37D1}" destId="{6DC783C6-939B-41CF-A492-4FCA4E8DFDC5}" srcOrd="1" destOrd="0" presId="urn:microsoft.com/office/officeart/2005/8/layout/orgChart1"/>
    <dgm:cxn modelId="{893458D6-CE4A-42D7-BC3E-C674E911CA1C}" srcId="{4012DFDB-498A-4516-B66A-B3589F56F3B3}" destId="{F5198EDF-A399-4DD2-8F9D-83E0A455AF27}" srcOrd="5" destOrd="0" parTransId="{2E65E8EC-265F-4B35-A693-B7FF2D2D4B55}" sibTransId="{BE1A6DB9-3674-4BFC-BB90-6E8F5A145687}"/>
    <dgm:cxn modelId="{672105FC-6F34-4CF4-AF96-72C37A5F76CA}" type="presOf" srcId="{51F2E7FD-3808-430C-B491-68EF2BF8BE60}" destId="{D4C265C8-F0A8-422B-AE2A-309B20EE3A4F}" srcOrd="1" destOrd="0" presId="urn:microsoft.com/office/officeart/2005/8/layout/orgChart1"/>
    <dgm:cxn modelId="{C1105B91-0F9F-4C62-81F3-F975BDDFFBA4}" type="presOf" srcId="{3DA7F44E-0CF8-42D0-BE96-9EF1AEF7C365}" destId="{3068DD44-43F3-4C00-B646-A497F10EEA65}" srcOrd="0" destOrd="0" presId="urn:microsoft.com/office/officeart/2005/8/layout/orgChart1"/>
    <dgm:cxn modelId="{CAEE60FF-35E9-4572-896C-EE905FAFF81E}" srcId="{AAC7A35E-8BA7-4B4E-95F7-E21E18AB28E3}" destId="{C94A40DB-EF08-4E5D-8E7D-5D7A4F42E3D0}" srcOrd="1" destOrd="0" parTransId="{C860B1B9-0FAF-4DB8-943C-11653D479D2C}" sibTransId="{901B8F57-A1DB-46EB-8768-5F0197FB9C8D}"/>
    <dgm:cxn modelId="{1E750C18-87C4-4247-AFC3-E6598033DCA9}" type="presOf" srcId="{AAC7A35E-8BA7-4B4E-95F7-E21E18AB28E3}" destId="{F3AE7B35-5E76-4C98-AE14-E08B9FF7DAEA}" srcOrd="1" destOrd="0" presId="urn:microsoft.com/office/officeart/2005/8/layout/orgChart1"/>
    <dgm:cxn modelId="{4BCE2D08-6DB6-4216-9D46-A19BB1AAEE1C}" type="presOf" srcId="{962AD8AA-C635-4DCF-952D-159C367A6990}" destId="{D1A93C55-616E-4896-8B03-03ED96D09D4E}" srcOrd="1" destOrd="0" presId="urn:microsoft.com/office/officeart/2005/8/layout/orgChart1"/>
    <dgm:cxn modelId="{32BEC578-8F60-4CE8-B7D2-EBFF4233F0C5}" type="presOf" srcId="{C94A40DB-EF08-4E5D-8E7D-5D7A4F42E3D0}" destId="{03B7213A-01E8-45A2-8C16-5D47341443A9}" srcOrd="0" destOrd="0" presId="urn:microsoft.com/office/officeart/2005/8/layout/orgChart1"/>
    <dgm:cxn modelId="{2C5A8C12-9E74-4AFD-ABCC-E40330F27014}" type="presOf" srcId="{DB3B0BF5-F6D7-4748-9855-6A3F8B341EA7}" destId="{6E20E07F-DD90-4FA1-BE32-5346980DD53E}" srcOrd="1" destOrd="0" presId="urn:microsoft.com/office/officeart/2005/8/layout/orgChart1"/>
    <dgm:cxn modelId="{35B65FEF-CC12-48E1-8BCA-7F059BB31429}" srcId="{8A1931BE-5440-4800-8F4E-63867FFF7785}" destId="{442016FA-C1B5-4D49-8C90-CC8FEA1508E5}" srcOrd="0" destOrd="0" parTransId="{45367E3F-DFA1-4275-BB5C-9210DEBF5A88}" sibTransId="{B866E223-DA62-4D22-976F-90A3313BEE6F}"/>
    <dgm:cxn modelId="{E6EC8CBE-CDF8-41D7-A026-034C17C44D55}" srcId="{38ECF730-58FC-4E02-B99E-ABFC0E4D37D1}" destId="{3FEB038D-3F17-4783-920A-23A4A95F78E9}" srcOrd="1" destOrd="0" parTransId="{D0B0E37A-14F9-4674-B96B-386D711BDCDD}" sibTransId="{686EDF01-9D04-489D-A11E-1C6DD7B1AE13}"/>
    <dgm:cxn modelId="{41F8F419-14EE-401E-82A9-88FDDFDE8AA7}" type="presOf" srcId="{E149E711-F012-436A-94FF-BBB435BB73C8}" destId="{122732D1-B1E3-42AD-AAE5-7FB80FA1711B}" srcOrd="0" destOrd="0" presId="urn:microsoft.com/office/officeart/2005/8/layout/orgChart1"/>
    <dgm:cxn modelId="{E27AA319-D64B-489E-8927-3C63BB68C8BD}" type="presOf" srcId="{B23731BF-5DF7-4589-8A68-CEC17C2D454B}" destId="{EC1E3658-EE6E-48F6-944B-64940AA3DA15}" srcOrd="0" destOrd="0" presId="urn:microsoft.com/office/officeart/2005/8/layout/orgChart1"/>
    <dgm:cxn modelId="{9FEB0F5D-E68E-4198-84BE-16D54EBBE8EE}" srcId="{51F2E7FD-3808-430C-B491-68EF2BF8BE60}" destId="{23C3E6E4-58A9-42F6-A8EF-7F4376D86C99}" srcOrd="0" destOrd="0" parTransId="{3D658B72-36E7-4113-9E14-6B5787D119DA}" sibTransId="{07BEE911-8D97-4C44-9034-A4FD6DFE483E}"/>
    <dgm:cxn modelId="{6E81825D-50F4-4CD4-A2E1-6F305E660FAA}" srcId="{4012DFDB-498A-4516-B66A-B3589F56F3B3}" destId="{0315E831-AE10-426D-9491-764B73C37753}" srcOrd="6" destOrd="0" parTransId="{E149E711-F012-436A-94FF-BBB435BB73C8}" sibTransId="{5A3AAE52-8ABD-4F30-A0B9-2EB3AEDDD6B4}"/>
    <dgm:cxn modelId="{C5D0FBF8-6AE1-4D2C-8FC3-BFA7ABDFED6C}" type="presOf" srcId="{BA9F5AF4-072A-4C94-ACF2-B4276C8F4C11}" destId="{F02A45B9-3F4A-4D9A-806D-4CF3BD59EB2D}" srcOrd="1" destOrd="0" presId="urn:microsoft.com/office/officeart/2005/8/layout/orgChart1"/>
    <dgm:cxn modelId="{496E6C25-9688-444D-9CAF-D5600D5D19A3}" type="presOf" srcId="{DB3B0BF5-F6D7-4748-9855-6A3F8B341EA7}" destId="{A7AE2749-5D8D-4AC3-97AD-254811C19D4D}" srcOrd="0" destOrd="0" presId="urn:microsoft.com/office/officeart/2005/8/layout/orgChart1"/>
    <dgm:cxn modelId="{E9CC560D-E05F-4C88-AA3A-CA7D574A023E}" type="presOf" srcId="{6ED3E9E2-0E22-4AA2-99AA-27B0209291C6}" destId="{B4E67BEF-8E29-46EA-A53D-981A6B4BD9E4}" srcOrd="1" destOrd="0" presId="urn:microsoft.com/office/officeart/2005/8/layout/orgChart1"/>
    <dgm:cxn modelId="{061BEC27-EC83-4190-9279-A88D46CC93F8}" type="presOf" srcId="{C860B1B9-0FAF-4DB8-943C-11653D479D2C}" destId="{0C805D9E-0103-4E63-9E5D-B0A2650C1C23}" srcOrd="0" destOrd="0" presId="urn:microsoft.com/office/officeart/2005/8/layout/orgChart1"/>
    <dgm:cxn modelId="{3BA2BCF5-0BDC-42E5-815E-8CEF399253EF}" type="presOf" srcId="{66301C63-791A-41CE-A847-E9D348A9A0BA}" destId="{FB43BE11-E5E8-4716-BBE2-B7535901E268}" srcOrd="1" destOrd="0" presId="urn:microsoft.com/office/officeart/2005/8/layout/orgChart1"/>
    <dgm:cxn modelId="{C18B1585-EBF7-41A5-8345-61571E968CFF}" type="presOf" srcId="{3FEB038D-3F17-4783-920A-23A4A95F78E9}" destId="{4973221B-D3C1-4D16-B01B-C783FA544F3C}" srcOrd="0" destOrd="0" presId="urn:microsoft.com/office/officeart/2005/8/layout/orgChart1"/>
    <dgm:cxn modelId="{40577BF6-0B2F-4C7B-9E33-4677FDB21ECB}" type="presOf" srcId="{03DCDB4A-1FED-436E-9ACE-E1CD98429299}" destId="{A8BD52AB-F081-400A-87ED-3E2286E73DC5}" srcOrd="0" destOrd="0" presId="urn:microsoft.com/office/officeart/2005/8/layout/orgChart1"/>
    <dgm:cxn modelId="{DD50187C-7F23-468E-B760-112C8C34D24E}" type="presOf" srcId="{442016FA-C1B5-4D49-8C90-CC8FEA1508E5}" destId="{DAAF76B6-1CA4-4DBC-8D13-C0ECF7276BDC}" srcOrd="0" destOrd="0" presId="urn:microsoft.com/office/officeart/2005/8/layout/orgChart1"/>
    <dgm:cxn modelId="{FD4EB00F-6EE7-41F3-8D3B-29E61F180B2E}" srcId="{4012DFDB-498A-4516-B66A-B3589F56F3B3}" destId="{AAC7A35E-8BA7-4B4E-95F7-E21E18AB28E3}" srcOrd="4" destOrd="0" parTransId="{56793733-3214-4FBC-A3E1-116D6356DC92}" sibTransId="{EDA66D97-99A1-4628-B7BE-E95E810B6047}"/>
    <dgm:cxn modelId="{BD5096F0-89A9-4B99-A294-CABE691827D9}" type="presOf" srcId="{BA9F5AF4-072A-4C94-ACF2-B4276C8F4C11}" destId="{A0A002D6-C58C-4DC9-BC4E-4AF252275E36}" srcOrd="0" destOrd="0" presId="urn:microsoft.com/office/officeart/2005/8/layout/orgChart1"/>
    <dgm:cxn modelId="{932C191F-2700-4DE0-89D3-E81E232E77A1}" srcId="{F5198EDF-A399-4DD2-8F9D-83E0A455AF27}" destId="{6ED3E9E2-0E22-4AA2-99AA-27B0209291C6}" srcOrd="1" destOrd="0" parTransId="{79F091C6-CFF6-4C2D-959C-9037CD6AA2D8}" sibTransId="{37B3C82C-4985-4803-822F-030F8D94F1FF}"/>
    <dgm:cxn modelId="{0B26E62A-3056-4B3D-B8E3-BD21D7E8F51F}" srcId="{0315E831-AE10-426D-9491-764B73C37753}" destId="{9889C9F6-36BD-4293-A856-38AB18FB4DCC}" srcOrd="2" destOrd="0" parTransId="{106F601D-128D-4F52-AE61-7A21AC5DF3FF}" sibTransId="{0416F9F6-3996-488E-A94A-9A88B7A2C7F8}"/>
    <dgm:cxn modelId="{01EFA27E-A841-47A0-8329-BCE4540F58A8}" type="presOf" srcId="{442016FA-C1B5-4D49-8C90-CC8FEA1508E5}" destId="{7209DE3A-49FC-4CA1-996C-1B791A975528}" srcOrd="1" destOrd="0" presId="urn:microsoft.com/office/officeart/2005/8/layout/orgChart1"/>
    <dgm:cxn modelId="{52506E13-69B8-433F-8F43-D064B8C4A8B9}" type="presOf" srcId="{66301C63-791A-41CE-A847-E9D348A9A0BA}" destId="{DEFF57A0-C84D-46F9-9A24-BD1660584D3E}" srcOrd="0" destOrd="0" presId="urn:microsoft.com/office/officeart/2005/8/layout/orgChart1"/>
    <dgm:cxn modelId="{2A6D4BFB-D7C9-4558-B2FB-94587736DA2D}" type="presOf" srcId="{38ECF730-58FC-4E02-B99E-ABFC0E4D37D1}" destId="{1A0D81DF-4BD7-4EB7-8048-F8527B4D4AA2}" srcOrd="0" destOrd="0" presId="urn:microsoft.com/office/officeart/2005/8/layout/orgChart1"/>
    <dgm:cxn modelId="{8AC92F49-1814-4740-A160-8E414FD77BE3}" type="presOf" srcId="{F5198EDF-A399-4DD2-8F9D-83E0A455AF27}" destId="{1883076A-A3D3-418E-909E-D391466DA315}" srcOrd="1" destOrd="0" presId="urn:microsoft.com/office/officeart/2005/8/layout/orgChart1"/>
    <dgm:cxn modelId="{E81EE7BA-9CB0-4EC2-914B-8A224C3ABC2B}" type="presOf" srcId="{8A1931BE-5440-4800-8F4E-63867FFF7785}" destId="{F9DBC7E3-A4BB-4D9A-B469-738E09C4E7DD}" srcOrd="1" destOrd="0" presId="urn:microsoft.com/office/officeart/2005/8/layout/orgChart1"/>
    <dgm:cxn modelId="{F7EA4F38-6027-47E1-894C-7165D8FC0EE2}" srcId="{4012DFDB-498A-4516-B66A-B3589F56F3B3}" destId="{38ECF730-58FC-4E02-B99E-ABFC0E4D37D1}" srcOrd="3" destOrd="0" parTransId="{24292676-776D-4F82-95FA-0EAC06FCF655}" sibTransId="{D3CE33B4-0134-43B2-AA4B-C5D3CB4543A1}"/>
    <dgm:cxn modelId="{3E273FFB-5EDA-4CBE-AA66-5D6AC6567EAD}" type="presOf" srcId="{2E65E8EC-265F-4B35-A693-B7FF2D2D4B55}" destId="{E4AF0359-D2C1-4A8F-8E93-705ED2BB175A}" srcOrd="0" destOrd="0" presId="urn:microsoft.com/office/officeart/2005/8/layout/orgChart1"/>
    <dgm:cxn modelId="{9E4CF7C4-1AD8-4E15-96BD-6BC483D365DA}" type="presOf" srcId="{3FEB038D-3F17-4783-920A-23A4A95F78E9}" destId="{BA4C6BFA-BF9E-45EF-8CA3-26E08F66327C}" srcOrd="1" destOrd="0" presId="urn:microsoft.com/office/officeart/2005/8/layout/orgChart1"/>
    <dgm:cxn modelId="{92F62F62-7652-4F34-A55A-770FE7C654C3}" type="presOf" srcId="{3D658B72-36E7-4113-9E14-6B5787D119DA}" destId="{A2379790-AB50-496D-8F57-957C62A307D2}" srcOrd="0" destOrd="0" presId="urn:microsoft.com/office/officeart/2005/8/layout/orgChart1"/>
    <dgm:cxn modelId="{D81550F5-8F93-41F1-8BA3-F731726372BE}" srcId="{3DA7F44E-0CF8-42D0-BE96-9EF1AEF7C365}" destId="{A28FC98D-DDF8-4671-B120-8459FA0AC709}" srcOrd="0" destOrd="0" parTransId="{FEF7E5FE-DF37-4436-A10C-1B1E0EFE658B}" sibTransId="{B771E258-EA2D-4EB2-BE0E-97DB07431013}"/>
    <dgm:cxn modelId="{C58551EE-1D70-42EF-92A3-978619F40864}" type="presOf" srcId="{C94A40DB-EF08-4E5D-8E7D-5D7A4F42E3D0}" destId="{5617449A-254F-4901-913E-1A3F9829C802}" srcOrd="1" destOrd="0" presId="urn:microsoft.com/office/officeart/2005/8/layout/orgChart1"/>
    <dgm:cxn modelId="{759F5B45-C853-47FA-A747-1D505C5E5539}" type="presOf" srcId="{9889C9F6-36BD-4293-A856-38AB18FB4DCC}" destId="{07E6FE3E-0838-4AB6-95F0-981427921E91}" srcOrd="1" destOrd="0" presId="urn:microsoft.com/office/officeart/2005/8/layout/orgChart1"/>
    <dgm:cxn modelId="{D1A7B690-A42C-4E4A-99ED-27A1940FE4C3}" type="presOf" srcId="{8A1931BE-5440-4800-8F4E-63867FFF7785}" destId="{288252CB-EDB4-4869-9FB4-802EF883D02A}" srcOrd="0" destOrd="0" presId="urn:microsoft.com/office/officeart/2005/8/layout/orgChart1"/>
    <dgm:cxn modelId="{C2DA1445-CDF7-4798-8614-28A8065C4E2C}" type="presOf" srcId="{1C701478-9816-4253-8C01-98923BAEFDB0}" destId="{AC6BE2EE-157E-4313-AF26-3497DBEE5348}" srcOrd="0" destOrd="0" presId="urn:microsoft.com/office/officeart/2005/8/layout/orgChart1"/>
    <dgm:cxn modelId="{7D2AF951-535C-499C-B65B-52C9972C272C}" type="presOf" srcId="{962AD8AA-C635-4DCF-952D-159C367A6990}" destId="{D4033B09-08FB-4020-B8CD-1B9541724252}" srcOrd="0" destOrd="0" presId="urn:microsoft.com/office/officeart/2005/8/layout/orgChart1"/>
    <dgm:cxn modelId="{3667787B-CF4E-43C5-BEAD-DC3A4FFD52BC}" type="presOf" srcId="{ADDE205C-0B50-4EE1-ADEB-A72C910A98A3}" destId="{50C89FC8-A3E0-4944-95CE-F797F5CD0AB8}" srcOrd="0" destOrd="0" presId="urn:microsoft.com/office/officeart/2005/8/layout/orgChart1"/>
    <dgm:cxn modelId="{9AA668CE-BB37-40C6-B475-C1B9D7384232}" type="presOf" srcId="{FEF7E5FE-DF37-4436-A10C-1B1E0EFE658B}" destId="{9B015A62-3050-4822-B7A7-9107ADD23D3C}" srcOrd="0" destOrd="0" presId="urn:microsoft.com/office/officeart/2005/8/layout/orgChart1"/>
    <dgm:cxn modelId="{E95DEAFF-9068-4D13-9E2C-73C7D8EE4E2C}" type="presOf" srcId="{3DA7F44E-0CF8-42D0-BE96-9EF1AEF7C365}" destId="{E70367B6-C7E1-43E0-9BC6-FFEF0A37903C}" srcOrd="1" destOrd="0" presId="urn:microsoft.com/office/officeart/2005/8/layout/orgChart1"/>
    <dgm:cxn modelId="{E382482F-5525-4AB2-8964-0E39A3133C3D}" srcId="{0315E831-AE10-426D-9491-764B73C37753}" destId="{DB3B0BF5-F6D7-4748-9855-6A3F8B341EA7}" srcOrd="1" destOrd="0" parTransId="{03DCDB4A-1FED-436E-9ACE-E1CD98429299}" sibTransId="{3274EB5A-F813-4E7B-AA09-772B6F5A2E6E}"/>
    <dgm:cxn modelId="{2D943A01-23BC-4CEE-AC6C-4E133CBF946A}" type="presOf" srcId="{F5198EDF-A399-4DD2-8F9D-83E0A455AF27}" destId="{7588F7DB-9D6A-4A9F-9F9F-448B76862ABE}" srcOrd="0" destOrd="0" presId="urn:microsoft.com/office/officeart/2005/8/layout/orgChart1"/>
    <dgm:cxn modelId="{8B161AA9-9237-494B-BD58-E203DA9DB18C}" type="presOf" srcId="{88645665-DCB2-4E44-88D1-8603E940E4D4}" destId="{4539AA6A-3401-4F14-AE12-8EEFCAF88511}" srcOrd="0" destOrd="0" presId="urn:microsoft.com/office/officeart/2005/8/layout/orgChart1"/>
    <dgm:cxn modelId="{71BD0819-91C5-47B0-8023-FEA1DE107E16}" type="presOf" srcId="{A28FC98D-DDF8-4671-B120-8459FA0AC709}" destId="{7B56EFF6-54EE-486F-83DD-81B07EEDB777}" srcOrd="1" destOrd="0" presId="urn:microsoft.com/office/officeart/2005/8/layout/orgChart1"/>
    <dgm:cxn modelId="{A940AC9E-F3D2-4D00-9927-6A1F5F403B57}" type="presOf" srcId="{5FFFD047-6226-4822-BCC0-E45545646B36}" destId="{48F74690-5675-48FC-BE00-324823A994D1}" srcOrd="0" destOrd="0" presId="urn:microsoft.com/office/officeart/2005/8/layout/orgChart1"/>
    <dgm:cxn modelId="{2FF4FA3E-BA0F-4691-AA25-208145BC623D}" srcId="{AAC7A35E-8BA7-4B4E-95F7-E21E18AB28E3}" destId="{962AD8AA-C635-4DCF-952D-159C367A6990}" srcOrd="0" destOrd="0" parTransId="{28F195C3-443C-47CE-91B1-50FA46428D64}" sibTransId="{5A71D952-D80E-4461-AD9B-F5CA25ADFCEA}"/>
    <dgm:cxn modelId="{95A8C9F7-9EB5-4AF7-8FB3-8075F29A9A1E}" srcId="{38ECF730-58FC-4E02-B99E-ABFC0E4D37D1}" destId="{66301C63-791A-41CE-A847-E9D348A9A0BA}" srcOrd="0" destOrd="0" parTransId="{1C701478-9816-4253-8C01-98923BAEFDB0}" sibTransId="{158F9785-D706-41AA-A272-186A1E6F3BDE}"/>
    <dgm:cxn modelId="{E56F587C-5D17-4C18-B908-DB77928DFC34}" type="presOf" srcId="{0315E831-AE10-426D-9491-764B73C37753}" destId="{3BCFB20A-BFA8-4235-B1B3-AE9628822F53}" srcOrd="0" destOrd="0" presId="urn:microsoft.com/office/officeart/2005/8/layout/orgChart1"/>
    <dgm:cxn modelId="{F1F9215A-490D-4997-991E-D3501E21B802}" type="presOf" srcId="{88645665-DCB2-4E44-88D1-8603E940E4D4}" destId="{F39EFAF1-9B14-4188-837F-16D035D2FC26}" srcOrd="1" destOrd="0" presId="urn:microsoft.com/office/officeart/2005/8/layout/orgChart1"/>
    <dgm:cxn modelId="{4ECAD283-8ED3-4F07-BE3F-E1CA7031776A}" type="presOf" srcId="{4012DFDB-498A-4516-B66A-B3589F56F3B3}" destId="{90F57F04-372B-4925-AB05-60ED506D1919}" srcOrd="1" destOrd="0" presId="urn:microsoft.com/office/officeart/2005/8/layout/orgChart1"/>
    <dgm:cxn modelId="{3551F4B5-9AD3-4B5B-B087-70DD78E7D2D2}" type="presOf" srcId="{23C3E6E4-58A9-42F6-A8EF-7F4376D86C99}" destId="{B07AF1E0-A803-4A64-A13F-5DAA19008651}" srcOrd="0" destOrd="0" presId="urn:microsoft.com/office/officeart/2005/8/layout/orgChart1"/>
    <dgm:cxn modelId="{662C64B7-69D1-4EB5-ADA1-A49375F7889A}" type="presOf" srcId="{106F601D-128D-4F52-AE61-7A21AC5DF3FF}" destId="{30EF91F7-152E-495C-B6FB-F51EF9B7ED58}" srcOrd="0" destOrd="0" presId="urn:microsoft.com/office/officeart/2005/8/layout/orgChart1"/>
    <dgm:cxn modelId="{0AB08C4B-9F30-41BF-84BF-D4A77679CA53}" srcId="{4012DFDB-498A-4516-B66A-B3589F56F3B3}" destId="{8A1931BE-5440-4800-8F4E-63867FFF7785}" srcOrd="0" destOrd="0" parTransId="{8288D361-1BE5-4FE3-B6E9-BB0A48A2D848}" sibTransId="{9D61A848-4ED4-4BF5-B5BB-DBE8FBB778D1}"/>
    <dgm:cxn modelId="{92689148-E040-465C-BAD3-2CA11210C1B1}" type="presOf" srcId="{4012DFDB-498A-4516-B66A-B3589F56F3B3}" destId="{2D6AC045-17C3-412D-A5B2-782C9059E48D}" srcOrd="0" destOrd="0" presId="urn:microsoft.com/office/officeart/2005/8/layout/orgChart1"/>
    <dgm:cxn modelId="{D00EACC4-0457-41DE-AD81-DD3F892A7366}" type="presOf" srcId="{AAC7A35E-8BA7-4B4E-95F7-E21E18AB28E3}" destId="{C1AECC63-CA41-456A-8D76-A11E840B73E1}" srcOrd="0" destOrd="0" presId="urn:microsoft.com/office/officeart/2005/8/layout/orgChart1"/>
    <dgm:cxn modelId="{3280CFE3-5B2A-431E-9BAB-FF3A4AE7138E}" type="presOf" srcId="{A28FC98D-DDF8-4671-B120-8459FA0AC709}" destId="{7FE4C97E-A22C-4C20-B854-6B123B489E7C}" srcOrd="0" destOrd="0" presId="urn:microsoft.com/office/officeart/2005/8/layout/orgChart1"/>
    <dgm:cxn modelId="{8D1C26BF-DA8E-4C37-A487-5F51D8361A78}" type="presOf" srcId="{6ED3E9E2-0E22-4AA2-99AA-27B0209291C6}" destId="{85C77E9D-17AE-4DF3-8FDF-B1194FA2E252}" srcOrd="0" destOrd="0" presId="urn:microsoft.com/office/officeart/2005/8/layout/orgChart1"/>
    <dgm:cxn modelId="{C995A30F-6022-4524-A044-423AD9CAB5FB}" type="presOf" srcId="{0315E831-AE10-426D-9491-764B73C37753}" destId="{97A3A1B1-09F2-4467-B123-9BA78EDE84B5}" srcOrd="1" destOrd="0" presId="urn:microsoft.com/office/officeart/2005/8/layout/orgChart1"/>
    <dgm:cxn modelId="{9B1454F8-CBD2-4EF5-BD46-003417C20167}" type="presOf" srcId="{23C3E6E4-58A9-42F6-A8EF-7F4376D86C99}" destId="{53929A31-3A12-4150-AF15-0C731A4C22C6}" srcOrd="1" destOrd="0" presId="urn:microsoft.com/office/officeart/2005/8/layout/orgChart1"/>
    <dgm:cxn modelId="{2F6FDC55-E192-4279-8353-42CCD668F483}" type="presParOf" srcId="{A2FF9240-E837-4B58-9909-C50CE5C108BB}" destId="{EC3C2C21-2E21-4DE2-B02C-371F52C2B6A3}" srcOrd="0" destOrd="0" presId="urn:microsoft.com/office/officeart/2005/8/layout/orgChart1"/>
    <dgm:cxn modelId="{C4103621-98D8-418B-961B-E3B18106AE88}" type="presParOf" srcId="{EC3C2C21-2E21-4DE2-B02C-371F52C2B6A3}" destId="{EB6FA61E-F971-448A-B73F-993761A4BBDF}" srcOrd="0" destOrd="0" presId="urn:microsoft.com/office/officeart/2005/8/layout/orgChart1"/>
    <dgm:cxn modelId="{AEF51FE0-6028-4C41-B1A7-738C700BE6FD}" type="presParOf" srcId="{EB6FA61E-F971-448A-B73F-993761A4BBDF}" destId="{2D6AC045-17C3-412D-A5B2-782C9059E48D}" srcOrd="0" destOrd="0" presId="urn:microsoft.com/office/officeart/2005/8/layout/orgChart1"/>
    <dgm:cxn modelId="{515D2520-D574-4071-B344-2E2C8828AC5E}" type="presParOf" srcId="{EB6FA61E-F971-448A-B73F-993761A4BBDF}" destId="{90F57F04-372B-4925-AB05-60ED506D1919}" srcOrd="1" destOrd="0" presId="urn:microsoft.com/office/officeart/2005/8/layout/orgChart1"/>
    <dgm:cxn modelId="{03C1D309-6409-4134-A612-6B41B0B2EA28}" type="presParOf" srcId="{EC3C2C21-2E21-4DE2-B02C-371F52C2B6A3}" destId="{97FE5DBB-3872-4F86-BF5B-331DA88423C3}" srcOrd="1" destOrd="0" presId="urn:microsoft.com/office/officeart/2005/8/layout/orgChart1"/>
    <dgm:cxn modelId="{265ECF9A-654B-4478-8F40-B0FD64D09620}" type="presParOf" srcId="{97FE5DBB-3872-4F86-BF5B-331DA88423C3}" destId="{5656D2B1-DF83-4CDD-A192-CC43BF880E06}" srcOrd="0" destOrd="0" presId="urn:microsoft.com/office/officeart/2005/8/layout/orgChart1"/>
    <dgm:cxn modelId="{E56F06D5-07DF-4E25-A9F3-FC3F2F4BBF84}" type="presParOf" srcId="{97FE5DBB-3872-4F86-BF5B-331DA88423C3}" destId="{F1739DDE-3603-4B6E-B38A-431BB197D746}" srcOrd="1" destOrd="0" presId="urn:microsoft.com/office/officeart/2005/8/layout/orgChart1"/>
    <dgm:cxn modelId="{56D420C4-4386-43D2-AD84-8FD1695187DF}" type="presParOf" srcId="{F1739DDE-3603-4B6E-B38A-431BB197D746}" destId="{55CB53F2-8280-4E64-8D87-B4A9C283F669}" srcOrd="0" destOrd="0" presId="urn:microsoft.com/office/officeart/2005/8/layout/orgChart1"/>
    <dgm:cxn modelId="{2CE2ECAC-9EFA-4C07-90DE-4DCD085D9921}" type="presParOf" srcId="{55CB53F2-8280-4E64-8D87-B4A9C283F669}" destId="{288252CB-EDB4-4869-9FB4-802EF883D02A}" srcOrd="0" destOrd="0" presId="urn:microsoft.com/office/officeart/2005/8/layout/orgChart1"/>
    <dgm:cxn modelId="{C194B829-90C8-4B59-89A1-F0B696081E4A}" type="presParOf" srcId="{55CB53F2-8280-4E64-8D87-B4A9C283F669}" destId="{F9DBC7E3-A4BB-4D9A-B469-738E09C4E7DD}" srcOrd="1" destOrd="0" presId="urn:microsoft.com/office/officeart/2005/8/layout/orgChart1"/>
    <dgm:cxn modelId="{D58E4E42-3604-4D9F-95BE-0C531B0A7954}" type="presParOf" srcId="{F1739DDE-3603-4B6E-B38A-431BB197D746}" destId="{70D889D1-169E-406D-9D39-7A5861A4BFC2}" srcOrd="1" destOrd="0" presId="urn:microsoft.com/office/officeart/2005/8/layout/orgChart1"/>
    <dgm:cxn modelId="{2DFAA84D-CA2E-4779-B71B-1AEE2BCC9AED}" type="presParOf" srcId="{70D889D1-169E-406D-9D39-7A5861A4BFC2}" destId="{1C885E9D-4AB0-4681-AE62-DF98DA6C092B}" srcOrd="0" destOrd="0" presId="urn:microsoft.com/office/officeart/2005/8/layout/orgChart1"/>
    <dgm:cxn modelId="{AA1E7326-BF6A-4125-902A-07F8B691CC73}" type="presParOf" srcId="{70D889D1-169E-406D-9D39-7A5861A4BFC2}" destId="{6377F24A-9761-40C2-B6D1-8CDBCECAA5BD}" srcOrd="1" destOrd="0" presId="urn:microsoft.com/office/officeart/2005/8/layout/orgChart1"/>
    <dgm:cxn modelId="{ED3217FD-A544-4D18-909A-A6F04FB3B586}" type="presParOf" srcId="{6377F24A-9761-40C2-B6D1-8CDBCECAA5BD}" destId="{F36165D7-8EB3-4FA9-A3BC-BFD78FCB984D}" srcOrd="0" destOrd="0" presId="urn:microsoft.com/office/officeart/2005/8/layout/orgChart1"/>
    <dgm:cxn modelId="{CFDD8067-3522-4145-99CA-2EE1EAE98D15}" type="presParOf" srcId="{F36165D7-8EB3-4FA9-A3BC-BFD78FCB984D}" destId="{DAAF76B6-1CA4-4DBC-8D13-C0ECF7276BDC}" srcOrd="0" destOrd="0" presId="urn:microsoft.com/office/officeart/2005/8/layout/orgChart1"/>
    <dgm:cxn modelId="{32D2D870-AE43-4488-A858-099E4CF3A2E2}" type="presParOf" srcId="{F36165D7-8EB3-4FA9-A3BC-BFD78FCB984D}" destId="{7209DE3A-49FC-4CA1-996C-1B791A975528}" srcOrd="1" destOrd="0" presId="urn:microsoft.com/office/officeart/2005/8/layout/orgChart1"/>
    <dgm:cxn modelId="{C94BE538-9B5A-4710-A476-223599CD3681}" type="presParOf" srcId="{6377F24A-9761-40C2-B6D1-8CDBCECAA5BD}" destId="{36A19111-9F9D-4E97-B71D-7BD3E08AEB4F}" srcOrd="1" destOrd="0" presId="urn:microsoft.com/office/officeart/2005/8/layout/orgChart1"/>
    <dgm:cxn modelId="{070833E3-838D-4002-A227-02AFBDD34D39}" type="presParOf" srcId="{6377F24A-9761-40C2-B6D1-8CDBCECAA5BD}" destId="{FBC00944-2E8D-4BCC-A221-C361EEFBDE8F}" srcOrd="2" destOrd="0" presId="urn:microsoft.com/office/officeart/2005/8/layout/orgChart1"/>
    <dgm:cxn modelId="{946DF41B-57AC-456D-A8A3-BC52211A55DB}" type="presParOf" srcId="{F1739DDE-3603-4B6E-B38A-431BB197D746}" destId="{A7165FCA-C6CB-4FAB-B259-ED8638758AA0}" srcOrd="2" destOrd="0" presId="urn:microsoft.com/office/officeart/2005/8/layout/orgChart1"/>
    <dgm:cxn modelId="{263042AD-2725-4345-AA2B-2FD4EDFF10A3}" type="presParOf" srcId="{97FE5DBB-3872-4F86-BF5B-331DA88423C3}" destId="{50C89FC8-A3E0-4944-95CE-F797F5CD0AB8}" srcOrd="2" destOrd="0" presId="urn:microsoft.com/office/officeart/2005/8/layout/orgChart1"/>
    <dgm:cxn modelId="{C8358C9F-8529-49B6-AAAB-7C4510B58B7A}" type="presParOf" srcId="{97FE5DBB-3872-4F86-BF5B-331DA88423C3}" destId="{C7A84C95-A0DE-4EFD-9D42-670E8045B5F6}" srcOrd="3" destOrd="0" presId="urn:microsoft.com/office/officeart/2005/8/layout/orgChart1"/>
    <dgm:cxn modelId="{67121476-F051-43C8-9DE3-50BCB67BD7B8}" type="presParOf" srcId="{C7A84C95-A0DE-4EFD-9D42-670E8045B5F6}" destId="{911B841C-B400-4CFB-8EEE-0C310B7C1BB7}" srcOrd="0" destOrd="0" presId="urn:microsoft.com/office/officeart/2005/8/layout/orgChart1"/>
    <dgm:cxn modelId="{19A8CA18-5F93-4818-B3F7-47EB63006271}" type="presParOf" srcId="{911B841C-B400-4CFB-8EEE-0C310B7C1BB7}" destId="{3068DD44-43F3-4C00-B646-A497F10EEA65}" srcOrd="0" destOrd="0" presId="urn:microsoft.com/office/officeart/2005/8/layout/orgChart1"/>
    <dgm:cxn modelId="{F7E0B038-7083-40DD-AD39-3667E821A357}" type="presParOf" srcId="{911B841C-B400-4CFB-8EEE-0C310B7C1BB7}" destId="{E70367B6-C7E1-43E0-9BC6-FFEF0A37903C}" srcOrd="1" destOrd="0" presId="urn:microsoft.com/office/officeart/2005/8/layout/orgChart1"/>
    <dgm:cxn modelId="{56E85C29-86BC-4DA7-A506-C28AF23B1799}" type="presParOf" srcId="{C7A84C95-A0DE-4EFD-9D42-670E8045B5F6}" destId="{657B5C7C-6C61-4C34-A077-C17C7B8B232B}" srcOrd="1" destOrd="0" presId="urn:microsoft.com/office/officeart/2005/8/layout/orgChart1"/>
    <dgm:cxn modelId="{D6B4BC3F-8C79-4E92-94F6-BEE60132B18C}" type="presParOf" srcId="{657B5C7C-6C61-4C34-A077-C17C7B8B232B}" destId="{9B015A62-3050-4822-B7A7-9107ADD23D3C}" srcOrd="0" destOrd="0" presId="urn:microsoft.com/office/officeart/2005/8/layout/orgChart1"/>
    <dgm:cxn modelId="{03643594-FE48-424B-8952-58E7B0DEC00D}" type="presParOf" srcId="{657B5C7C-6C61-4C34-A077-C17C7B8B232B}" destId="{6C17F8F5-4675-4E37-8394-1B4FD3CC5EEC}" srcOrd="1" destOrd="0" presId="urn:microsoft.com/office/officeart/2005/8/layout/orgChart1"/>
    <dgm:cxn modelId="{ACBE6DA7-6BD6-4EEB-BEB7-733CDCFBC638}" type="presParOf" srcId="{6C17F8F5-4675-4E37-8394-1B4FD3CC5EEC}" destId="{0426040A-5EA1-4CAA-AD19-AB0CD136F96A}" srcOrd="0" destOrd="0" presId="urn:microsoft.com/office/officeart/2005/8/layout/orgChart1"/>
    <dgm:cxn modelId="{65030164-E03C-47A3-AC5C-B0A2D57FE84F}" type="presParOf" srcId="{0426040A-5EA1-4CAA-AD19-AB0CD136F96A}" destId="{7FE4C97E-A22C-4C20-B854-6B123B489E7C}" srcOrd="0" destOrd="0" presId="urn:microsoft.com/office/officeart/2005/8/layout/orgChart1"/>
    <dgm:cxn modelId="{749C75C4-8BF4-4F95-9942-81E12FF3D986}" type="presParOf" srcId="{0426040A-5EA1-4CAA-AD19-AB0CD136F96A}" destId="{7B56EFF6-54EE-486F-83DD-81B07EEDB777}" srcOrd="1" destOrd="0" presId="urn:microsoft.com/office/officeart/2005/8/layout/orgChart1"/>
    <dgm:cxn modelId="{4FD4C94F-20C1-40F1-9E65-0F5699F83318}" type="presParOf" srcId="{6C17F8F5-4675-4E37-8394-1B4FD3CC5EEC}" destId="{A2713117-3D25-4DDE-B154-4D70CE6EF29C}" srcOrd="1" destOrd="0" presId="urn:microsoft.com/office/officeart/2005/8/layout/orgChart1"/>
    <dgm:cxn modelId="{95976AA2-2352-4B51-B035-A4C39F4CAA6D}" type="presParOf" srcId="{6C17F8F5-4675-4E37-8394-1B4FD3CC5EEC}" destId="{0E3BF569-5045-42F3-8CA1-D03E5BF1B334}" srcOrd="2" destOrd="0" presId="urn:microsoft.com/office/officeart/2005/8/layout/orgChart1"/>
    <dgm:cxn modelId="{FCE8DDAF-B0B9-49D8-8BAF-57ADB10FAA48}" type="presParOf" srcId="{C7A84C95-A0DE-4EFD-9D42-670E8045B5F6}" destId="{36FFE1C0-DAA2-4F62-A83F-3D4DD4B0BBF0}" srcOrd="2" destOrd="0" presId="urn:microsoft.com/office/officeart/2005/8/layout/orgChart1"/>
    <dgm:cxn modelId="{ADE34A65-B8F8-4636-8466-7DC22B9FD762}" type="presParOf" srcId="{97FE5DBB-3872-4F86-BF5B-331DA88423C3}" destId="{3748512F-A35E-4D6F-988B-C753973F233F}" srcOrd="4" destOrd="0" presId="urn:microsoft.com/office/officeart/2005/8/layout/orgChart1"/>
    <dgm:cxn modelId="{7442648E-9B19-4D36-8D1E-952B673A8485}" type="presParOf" srcId="{97FE5DBB-3872-4F86-BF5B-331DA88423C3}" destId="{27B27AA7-4EF9-484D-91FA-E1A3FAA80A85}" srcOrd="5" destOrd="0" presId="urn:microsoft.com/office/officeart/2005/8/layout/orgChart1"/>
    <dgm:cxn modelId="{424C8C66-AB8E-431B-B502-4E65B0990AC2}" type="presParOf" srcId="{27B27AA7-4EF9-484D-91FA-E1A3FAA80A85}" destId="{4DBFEE59-2AFF-47F5-9469-661FFBB9CE1F}" srcOrd="0" destOrd="0" presId="urn:microsoft.com/office/officeart/2005/8/layout/orgChart1"/>
    <dgm:cxn modelId="{3821CF6B-1564-499C-B147-C6AF44E92550}" type="presParOf" srcId="{4DBFEE59-2AFF-47F5-9469-661FFBB9CE1F}" destId="{1EBC1EA9-7D9E-49AB-83C5-2E61B4DF0A25}" srcOrd="0" destOrd="0" presId="urn:microsoft.com/office/officeart/2005/8/layout/orgChart1"/>
    <dgm:cxn modelId="{964F0AE9-AC40-4694-BF24-940DF62BCFE8}" type="presParOf" srcId="{4DBFEE59-2AFF-47F5-9469-661FFBB9CE1F}" destId="{D4C265C8-F0A8-422B-AE2A-309B20EE3A4F}" srcOrd="1" destOrd="0" presId="urn:microsoft.com/office/officeart/2005/8/layout/orgChart1"/>
    <dgm:cxn modelId="{5181A9CB-C299-43B6-B5B1-FF85720AB269}" type="presParOf" srcId="{27B27AA7-4EF9-484D-91FA-E1A3FAA80A85}" destId="{61365237-32BB-4C42-A3EE-DE02EE28A677}" srcOrd="1" destOrd="0" presId="urn:microsoft.com/office/officeart/2005/8/layout/orgChart1"/>
    <dgm:cxn modelId="{204AA984-4DBC-42AB-9A35-D82CAB564D38}" type="presParOf" srcId="{61365237-32BB-4C42-A3EE-DE02EE28A677}" destId="{A2379790-AB50-496D-8F57-957C62A307D2}" srcOrd="0" destOrd="0" presId="urn:microsoft.com/office/officeart/2005/8/layout/orgChart1"/>
    <dgm:cxn modelId="{1F74EAE7-CC08-47E5-9FCC-4B7609C024D2}" type="presParOf" srcId="{61365237-32BB-4C42-A3EE-DE02EE28A677}" destId="{1CDE86CB-90F8-4FB4-B9FA-F219D1BA73B6}" srcOrd="1" destOrd="0" presId="urn:microsoft.com/office/officeart/2005/8/layout/orgChart1"/>
    <dgm:cxn modelId="{5BBADAB6-E104-4CD1-8483-EDE091F4155A}" type="presParOf" srcId="{1CDE86CB-90F8-4FB4-B9FA-F219D1BA73B6}" destId="{9BDC056F-D464-487C-9D44-904A24FB85C6}" srcOrd="0" destOrd="0" presId="urn:microsoft.com/office/officeart/2005/8/layout/orgChart1"/>
    <dgm:cxn modelId="{48F7976D-32B4-4C3A-8F55-E6EA5252C793}" type="presParOf" srcId="{9BDC056F-D464-487C-9D44-904A24FB85C6}" destId="{B07AF1E0-A803-4A64-A13F-5DAA19008651}" srcOrd="0" destOrd="0" presId="urn:microsoft.com/office/officeart/2005/8/layout/orgChart1"/>
    <dgm:cxn modelId="{7EC3A5A4-24DE-4495-BD9F-F3273EB06B55}" type="presParOf" srcId="{9BDC056F-D464-487C-9D44-904A24FB85C6}" destId="{53929A31-3A12-4150-AF15-0C731A4C22C6}" srcOrd="1" destOrd="0" presId="urn:microsoft.com/office/officeart/2005/8/layout/orgChart1"/>
    <dgm:cxn modelId="{1236AFED-9F95-4A12-9B1D-D6C156CDAA54}" type="presParOf" srcId="{1CDE86CB-90F8-4FB4-B9FA-F219D1BA73B6}" destId="{254AE54E-C4C2-4D40-81FB-39890E659CAA}" srcOrd="1" destOrd="0" presId="urn:microsoft.com/office/officeart/2005/8/layout/orgChart1"/>
    <dgm:cxn modelId="{FADCB1DA-C3FA-40AC-9E54-E239CB6A082D}" type="presParOf" srcId="{1CDE86CB-90F8-4FB4-B9FA-F219D1BA73B6}" destId="{AC3AC586-E7CA-41F4-B95D-EF2269918BA8}" srcOrd="2" destOrd="0" presId="urn:microsoft.com/office/officeart/2005/8/layout/orgChart1"/>
    <dgm:cxn modelId="{F07D08DB-BE4B-472D-8998-8F7F13896CBF}" type="presParOf" srcId="{27B27AA7-4EF9-484D-91FA-E1A3FAA80A85}" destId="{469C86CF-FA46-429F-A4D1-AAF674A3C7A8}" srcOrd="2" destOrd="0" presId="urn:microsoft.com/office/officeart/2005/8/layout/orgChart1"/>
    <dgm:cxn modelId="{F4609D6B-D6CB-4ECD-892E-C23D20C5D2F1}" type="presParOf" srcId="{97FE5DBB-3872-4F86-BF5B-331DA88423C3}" destId="{960364C4-D42E-4112-8659-2521A49E09EA}" srcOrd="6" destOrd="0" presId="urn:microsoft.com/office/officeart/2005/8/layout/orgChart1"/>
    <dgm:cxn modelId="{2C8C4F8F-7B56-4998-86B7-C420BC7C745B}" type="presParOf" srcId="{97FE5DBB-3872-4F86-BF5B-331DA88423C3}" destId="{21CC903F-9121-4B25-A134-4269F63A810B}" srcOrd="7" destOrd="0" presId="urn:microsoft.com/office/officeart/2005/8/layout/orgChart1"/>
    <dgm:cxn modelId="{7890FD7F-0259-4F75-B3AD-9BB707B2EB3B}" type="presParOf" srcId="{21CC903F-9121-4B25-A134-4269F63A810B}" destId="{CB05F96F-F94D-4413-9BDB-F65E4D48BE0F}" srcOrd="0" destOrd="0" presId="urn:microsoft.com/office/officeart/2005/8/layout/orgChart1"/>
    <dgm:cxn modelId="{F7F2FF8C-C143-404D-8632-E961A9A96DED}" type="presParOf" srcId="{CB05F96F-F94D-4413-9BDB-F65E4D48BE0F}" destId="{1A0D81DF-4BD7-4EB7-8048-F8527B4D4AA2}" srcOrd="0" destOrd="0" presId="urn:microsoft.com/office/officeart/2005/8/layout/orgChart1"/>
    <dgm:cxn modelId="{05B8D2C5-A6F5-44AA-8B3D-0A2C4967BF43}" type="presParOf" srcId="{CB05F96F-F94D-4413-9BDB-F65E4D48BE0F}" destId="{6DC783C6-939B-41CF-A492-4FCA4E8DFDC5}" srcOrd="1" destOrd="0" presId="urn:microsoft.com/office/officeart/2005/8/layout/orgChart1"/>
    <dgm:cxn modelId="{432892A6-0013-48A9-BC30-61F9341F0D38}" type="presParOf" srcId="{21CC903F-9121-4B25-A134-4269F63A810B}" destId="{22EEA46A-BFBE-4F49-BD56-8EA65D91E4B5}" srcOrd="1" destOrd="0" presId="urn:microsoft.com/office/officeart/2005/8/layout/orgChart1"/>
    <dgm:cxn modelId="{D5D86A2C-EDA2-4D93-9822-76BC90996113}" type="presParOf" srcId="{22EEA46A-BFBE-4F49-BD56-8EA65D91E4B5}" destId="{AC6BE2EE-157E-4313-AF26-3497DBEE5348}" srcOrd="0" destOrd="0" presId="urn:microsoft.com/office/officeart/2005/8/layout/orgChart1"/>
    <dgm:cxn modelId="{B45C82B6-8C0A-4538-8A7A-2523CD64AB42}" type="presParOf" srcId="{22EEA46A-BFBE-4F49-BD56-8EA65D91E4B5}" destId="{DB33E281-7C7A-438C-B9B8-2E7D847BC6F9}" srcOrd="1" destOrd="0" presId="urn:microsoft.com/office/officeart/2005/8/layout/orgChart1"/>
    <dgm:cxn modelId="{A7D8CEFB-1B4C-4DF3-9DA9-EC5DEFE421D6}" type="presParOf" srcId="{DB33E281-7C7A-438C-B9B8-2E7D847BC6F9}" destId="{86A84B6B-8EA1-4FDD-A9F6-8EA2DCC54AE3}" srcOrd="0" destOrd="0" presId="urn:microsoft.com/office/officeart/2005/8/layout/orgChart1"/>
    <dgm:cxn modelId="{DB75D9C9-3420-48B9-BFF6-C143E4D0A8E3}" type="presParOf" srcId="{86A84B6B-8EA1-4FDD-A9F6-8EA2DCC54AE3}" destId="{DEFF57A0-C84D-46F9-9A24-BD1660584D3E}" srcOrd="0" destOrd="0" presId="urn:microsoft.com/office/officeart/2005/8/layout/orgChart1"/>
    <dgm:cxn modelId="{9A23F567-50E1-4720-B25E-DE9FCD110130}" type="presParOf" srcId="{86A84B6B-8EA1-4FDD-A9F6-8EA2DCC54AE3}" destId="{FB43BE11-E5E8-4716-BBE2-B7535901E268}" srcOrd="1" destOrd="0" presId="urn:microsoft.com/office/officeart/2005/8/layout/orgChart1"/>
    <dgm:cxn modelId="{A810F3C0-7CA4-40EF-91E5-EB6CECDC7374}" type="presParOf" srcId="{DB33E281-7C7A-438C-B9B8-2E7D847BC6F9}" destId="{3E7537E2-6334-4A06-BEB3-4C67E492D281}" srcOrd="1" destOrd="0" presId="urn:microsoft.com/office/officeart/2005/8/layout/orgChart1"/>
    <dgm:cxn modelId="{3E55E276-0902-4B62-B82E-7FC441F161F9}" type="presParOf" srcId="{DB33E281-7C7A-438C-B9B8-2E7D847BC6F9}" destId="{1261DD2F-06C6-4804-B824-7CD176BF1562}" srcOrd="2" destOrd="0" presId="urn:microsoft.com/office/officeart/2005/8/layout/orgChart1"/>
    <dgm:cxn modelId="{ECE2E3EF-A432-4EDD-9F18-C704989D56E1}" type="presParOf" srcId="{22EEA46A-BFBE-4F49-BD56-8EA65D91E4B5}" destId="{D0DA18E5-2C12-44AF-A73C-33F41E5710D0}" srcOrd="2" destOrd="0" presId="urn:microsoft.com/office/officeart/2005/8/layout/orgChart1"/>
    <dgm:cxn modelId="{4BE03371-93B3-43EA-8983-6C6C0AFFD007}" type="presParOf" srcId="{22EEA46A-BFBE-4F49-BD56-8EA65D91E4B5}" destId="{41E18FD9-90FF-4971-B849-D853D9B8CCA6}" srcOrd="3" destOrd="0" presId="urn:microsoft.com/office/officeart/2005/8/layout/orgChart1"/>
    <dgm:cxn modelId="{10196A69-4E25-47D9-BF3B-740D40A1493F}" type="presParOf" srcId="{41E18FD9-90FF-4971-B849-D853D9B8CCA6}" destId="{923D392B-91D4-42E4-8973-23A331C9485F}" srcOrd="0" destOrd="0" presId="urn:microsoft.com/office/officeart/2005/8/layout/orgChart1"/>
    <dgm:cxn modelId="{F73EFBA7-D599-4473-8D0B-EEE9AEF23BE0}" type="presParOf" srcId="{923D392B-91D4-42E4-8973-23A331C9485F}" destId="{4973221B-D3C1-4D16-B01B-C783FA544F3C}" srcOrd="0" destOrd="0" presId="urn:microsoft.com/office/officeart/2005/8/layout/orgChart1"/>
    <dgm:cxn modelId="{959F1FAB-3FC1-4B62-8366-70835453CFB4}" type="presParOf" srcId="{923D392B-91D4-42E4-8973-23A331C9485F}" destId="{BA4C6BFA-BF9E-45EF-8CA3-26E08F66327C}" srcOrd="1" destOrd="0" presId="urn:microsoft.com/office/officeart/2005/8/layout/orgChart1"/>
    <dgm:cxn modelId="{4EC846FD-923E-435A-BAFD-FB32ADAB7221}" type="presParOf" srcId="{41E18FD9-90FF-4971-B849-D853D9B8CCA6}" destId="{0DD45C4B-CD29-40A5-9CE2-1695219E32B3}" srcOrd="1" destOrd="0" presId="urn:microsoft.com/office/officeart/2005/8/layout/orgChart1"/>
    <dgm:cxn modelId="{A83E419B-38A6-43FE-ABED-69F77AD63E6B}" type="presParOf" srcId="{41E18FD9-90FF-4971-B849-D853D9B8CCA6}" destId="{DC06D995-F362-446E-8EC1-8472FB69A1F2}" srcOrd="2" destOrd="0" presId="urn:microsoft.com/office/officeart/2005/8/layout/orgChart1"/>
    <dgm:cxn modelId="{EA04DB77-B606-4B29-B5C2-9AFEBE348CA7}" type="presParOf" srcId="{21CC903F-9121-4B25-A134-4269F63A810B}" destId="{F2502204-F4E1-4F0E-8F42-CE183CD5F1C3}" srcOrd="2" destOrd="0" presId="urn:microsoft.com/office/officeart/2005/8/layout/orgChart1"/>
    <dgm:cxn modelId="{C1FA9926-59FE-4CC7-8F42-1F1C7492BB07}" type="presParOf" srcId="{97FE5DBB-3872-4F86-BF5B-331DA88423C3}" destId="{3922677E-D285-49B2-BBFE-C9A9B3E13B8E}" srcOrd="8" destOrd="0" presId="urn:microsoft.com/office/officeart/2005/8/layout/orgChart1"/>
    <dgm:cxn modelId="{ADC6D8D0-EEE5-4E5C-A352-614A2E08E55C}" type="presParOf" srcId="{97FE5DBB-3872-4F86-BF5B-331DA88423C3}" destId="{21FC192A-9032-4D6D-B36D-CBC2A2F2D976}" srcOrd="9" destOrd="0" presId="urn:microsoft.com/office/officeart/2005/8/layout/orgChart1"/>
    <dgm:cxn modelId="{CA927FC3-DA61-4F96-8AFF-069C1CFC11E8}" type="presParOf" srcId="{21FC192A-9032-4D6D-B36D-CBC2A2F2D976}" destId="{B185887C-90EB-4BC7-B7A1-15D1EB66ACEE}" srcOrd="0" destOrd="0" presId="urn:microsoft.com/office/officeart/2005/8/layout/orgChart1"/>
    <dgm:cxn modelId="{37BBC4CD-B9F6-441E-8CED-40E968CE34E1}" type="presParOf" srcId="{B185887C-90EB-4BC7-B7A1-15D1EB66ACEE}" destId="{C1AECC63-CA41-456A-8D76-A11E840B73E1}" srcOrd="0" destOrd="0" presId="urn:microsoft.com/office/officeart/2005/8/layout/orgChart1"/>
    <dgm:cxn modelId="{FC250E94-C5B0-4143-87E0-234B354E7598}" type="presParOf" srcId="{B185887C-90EB-4BC7-B7A1-15D1EB66ACEE}" destId="{F3AE7B35-5E76-4C98-AE14-E08B9FF7DAEA}" srcOrd="1" destOrd="0" presId="urn:microsoft.com/office/officeart/2005/8/layout/orgChart1"/>
    <dgm:cxn modelId="{3B572B90-40EA-4C83-990D-32A444DAE5B2}" type="presParOf" srcId="{21FC192A-9032-4D6D-B36D-CBC2A2F2D976}" destId="{B26387BF-D2D1-4745-B196-3ACC616DE81A}" srcOrd="1" destOrd="0" presId="urn:microsoft.com/office/officeart/2005/8/layout/orgChart1"/>
    <dgm:cxn modelId="{B0201C96-C51F-4114-85EC-ACE20AE7AFB2}" type="presParOf" srcId="{B26387BF-D2D1-4745-B196-3ACC616DE81A}" destId="{1D477635-2B6F-45A1-AEAA-A933D7C09CCA}" srcOrd="0" destOrd="0" presId="urn:microsoft.com/office/officeart/2005/8/layout/orgChart1"/>
    <dgm:cxn modelId="{31132626-AA8A-4704-9F79-E66FCA2C795A}" type="presParOf" srcId="{B26387BF-D2D1-4745-B196-3ACC616DE81A}" destId="{6A9D4E42-27BE-4EE1-9559-B7F1DC7520D9}" srcOrd="1" destOrd="0" presId="urn:microsoft.com/office/officeart/2005/8/layout/orgChart1"/>
    <dgm:cxn modelId="{BD5EAAC5-03C8-4F81-A087-4FB27CA4CE4D}" type="presParOf" srcId="{6A9D4E42-27BE-4EE1-9559-B7F1DC7520D9}" destId="{C7B71AED-50F0-4BBF-9CE3-DAEADFF8FECC}" srcOrd="0" destOrd="0" presId="urn:microsoft.com/office/officeart/2005/8/layout/orgChart1"/>
    <dgm:cxn modelId="{986F57AC-45A8-417C-875B-FC0354DAC10D}" type="presParOf" srcId="{C7B71AED-50F0-4BBF-9CE3-DAEADFF8FECC}" destId="{D4033B09-08FB-4020-B8CD-1B9541724252}" srcOrd="0" destOrd="0" presId="urn:microsoft.com/office/officeart/2005/8/layout/orgChart1"/>
    <dgm:cxn modelId="{BCE35E70-97A1-4C7F-8C01-657CC44D99E3}" type="presParOf" srcId="{C7B71AED-50F0-4BBF-9CE3-DAEADFF8FECC}" destId="{D1A93C55-616E-4896-8B03-03ED96D09D4E}" srcOrd="1" destOrd="0" presId="urn:microsoft.com/office/officeart/2005/8/layout/orgChart1"/>
    <dgm:cxn modelId="{C058E5BC-8ABE-433D-906A-8D58CFA82816}" type="presParOf" srcId="{6A9D4E42-27BE-4EE1-9559-B7F1DC7520D9}" destId="{A2CEE2E0-B90E-4638-B67E-52A01A0FDB45}" srcOrd="1" destOrd="0" presId="urn:microsoft.com/office/officeart/2005/8/layout/orgChart1"/>
    <dgm:cxn modelId="{6308EA1A-5B29-46AD-ABD5-C20F8E920E70}" type="presParOf" srcId="{6A9D4E42-27BE-4EE1-9559-B7F1DC7520D9}" destId="{C6848FB9-E48A-4905-BEA5-0471C805C704}" srcOrd="2" destOrd="0" presId="urn:microsoft.com/office/officeart/2005/8/layout/orgChart1"/>
    <dgm:cxn modelId="{50F015FC-D7B8-43C9-B216-ECE5301FB484}" type="presParOf" srcId="{B26387BF-D2D1-4745-B196-3ACC616DE81A}" destId="{0C805D9E-0103-4E63-9E5D-B0A2650C1C23}" srcOrd="2" destOrd="0" presId="urn:microsoft.com/office/officeart/2005/8/layout/orgChart1"/>
    <dgm:cxn modelId="{29CBA2FC-4E15-457A-AABF-478B4FB7275B}" type="presParOf" srcId="{B26387BF-D2D1-4745-B196-3ACC616DE81A}" destId="{AEA7DB0F-3E5A-44CB-AFCC-C1C62EFD5C1F}" srcOrd="3" destOrd="0" presId="urn:microsoft.com/office/officeart/2005/8/layout/orgChart1"/>
    <dgm:cxn modelId="{97B9D2A1-8166-4876-9FCC-EB62715A8849}" type="presParOf" srcId="{AEA7DB0F-3E5A-44CB-AFCC-C1C62EFD5C1F}" destId="{C2E68972-F763-4FF6-BE31-145025ED04BC}" srcOrd="0" destOrd="0" presId="urn:microsoft.com/office/officeart/2005/8/layout/orgChart1"/>
    <dgm:cxn modelId="{B612FED3-D182-4D5D-A1E3-4C23D3A153C6}" type="presParOf" srcId="{C2E68972-F763-4FF6-BE31-145025ED04BC}" destId="{03B7213A-01E8-45A2-8C16-5D47341443A9}" srcOrd="0" destOrd="0" presId="urn:microsoft.com/office/officeart/2005/8/layout/orgChart1"/>
    <dgm:cxn modelId="{9AB296E1-B1E6-4AAB-8E90-E76120F668C1}" type="presParOf" srcId="{C2E68972-F763-4FF6-BE31-145025ED04BC}" destId="{5617449A-254F-4901-913E-1A3F9829C802}" srcOrd="1" destOrd="0" presId="urn:microsoft.com/office/officeart/2005/8/layout/orgChart1"/>
    <dgm:cxn modelId="{4B0849BC-C8E5-4DA3-92F6-256257E86264}" type="presParOf" srcId="{AEA7DB0F-3E5A-44CB-AFCC-C1C62EFD5C1F}" destId="{4561BC26-8E81-44A0-9552-CA80DC560FFF}" srcOrd="1" destOrd="0" presId="urn:microsoft.com/office/officeart/2005/8/layout/orgChart1"/>
    <dgm:cxn modelId="{17D35E5F-BD34-4A91-A23C-C432BB397A55}" type="presParOf" srcId="{AEA7DB0F-3E5A-44CB-AFCC-C1C62EFD5C1F}" destId="{3B6D6489-21D1-4E7F-ADCA-849DC81BD2C4}" srcOrd="2" destOrd="0" presId="urn:microsoft.com/office/officeart/2005/8/layout/orgChart1"/>
    <dgm:cxn modelId="{027A6196-E711-4574-B95D-B1B205BA6005}" type="presParOf" srcId="{21FC192A-9032-4D6D-B36D-CBC2A2F2D976}" destId="{8C71F306-CF57-42ED-8F04-6F4C2CAC78CE}" srcOrd="2" destOrd="0" presId="urn:microsoft.com/office/officeart/2005/8/layout/orgChart1"/>
    <dgm:cxn modelId="{7E074FAC-A9F9-4215-A329-E24D03497830}" type="presParOf" srcId="{97FE5DBB-3872-4F86-BF5B-331DA88423C3}" destId="{E4AF0359-D2C1-4A8F-8E93-705ED2BB175A}" srcOrd="10" destOrd="0" presId="urn:microsoft.com/office/officeart/2005/8/layout/orgChart1"/>
    <dgm:cxn modelId="{04479A34-3706-404A-AAF5-97BAAC2B08E7}" type="presParOf" srcId="{97FE5DBB-3872-4F86-BF5B-331DA88423C3}" destId="{A893A927-BC86-4089-86B0-17C0B4228C4B}" srcOrd="11" destOrd="0" presId="urn:microsoft.com/office/officeart/2005/8/layout/orgChart1"/>
    <dgm:cxn modelId="{ABEC3666-5273-4739-BDE2-AFBDBB4C90D4}" type="presParOf" srcId="{A893A927-BC86-4089-86B0-17C0B4228C4B}" destId="{366DDD75-873C-494D-BA71-56EB8D9E1113}" srcOrd="0" destOrd="0" presId="urn:microsoft.com/office/officeart/2005/8/layout/orgChart1"/>
    <dgm:cxn modelId="{70FB480C-B94E-4526-B5B9-F467957760EB}" type="presParOf" srcId="{366DDD75-873C-494D-BA71-56EB8D9E1113}" destId="{7588F7DB-9D6A-4A9F-9F9F-448B76862ABE}" srcOrd="0" destOrd="0" presId="urn:microsoft.com/office/officeart/2005/8/layout/orgChart1"/>
    <dgm:cxn modelId="{04C290AD-F809-4CBC-8AD4-F9E498FEB36B}" type="presParOf" srcId="{366DDD75-873C-494D-BA71-56EB8D9E1113}" destId="{1883076A-A3D3-418E-909E-D391466DA315}" srcOrd="1" destOrd="0" presId="urn:microsoft.com/office/officeart/2005/8/layout/orgChart1"/>
    <dgm:cxn modelId="{2D4CBC4E-C0EF-4920-8BDB-2E82FD8E7CE6}" type="presParOf" srcId="{A893A927-BC86-4089-86B0-17C0B4228C4B}" destId="{444AF673-6555-4720-BBE2-100DAE5417E5}" srcOrd="1" destOrd="0" presId="urn:microsoft.com/office/officeart/2005/8/layout/orgChart1"/>
    <dgm:cxn modelId="{7BE26582-F724-47A9-8070-5D05B29B93E4}" type="presParOf" srcId="{444AF673-6555-4720-BBE2-100DAE5417E5}" destId="{EC1E3658-EE6E-48F6-944B-64940AA3DA15}" srcOrd="0" destOrd="0" presId="urn:microsoft.com/office/officeart/2005/8/layout/orgChart1"/>
    <dgm:cxn modelId="{0C9D3E6A-202F-4C7B-855C-3A3F092870AF}" type="presParOf" srcId="{444AF673-6555-4720-BBE2-100DAE5417E5}" destId="{E12509ED-8C71-4674-B664-061B91D0EB8C}" srcOrd="1" destOrd="0" presId="urn:microsoft.com/office/officeart/2005/8/layout/orgChart1"/>
    <dgm:cxn modelId="{04DC23E3-A729-4C7F-864E-887AA0FA7BBE}" type="presParOf" srcId="{E12509ED-8C71-4674-B664-061B91D0EB8C}" destId="{DD4AB3BF-9C3D-46FE-893C-189049065578}" srcOrd="0" destOrd="0" presId="urn:microsoft.com/office/officeart/2005/8/layout/orgChart1"/>
    <dgm:cxn modelId="{844D9010-8401-43AD-9939-4C6C0EDE0C62}" type="presParOf" srcId="{DD4AB3BF-9C3D-46FE-893C-189049065578}" destId="{48F74690-5675-48FC-BE00-324823A994D1}" srcOrd="0" destOrd="0" presId="urn:microsoft.com/office/officeart/2005/8/layout/orgChart1"/>
    <dgm:cxn modelId="{04A9C59A-FEE6-4FCD-B55E-ECEAD9DB0E6E}" type="presParOf" srcId="{DD4AB3BF-9C3D-46FE-893C-189049065578}" destId="{AFBE5CF6-FB0C-40E4-96C1-F0DE55514B63}" srcOrd="1" destOrd="0" presId="urn:microsoft.com/office/officeart/2005/8/layout/orgChart1"/>
    <dgm:cxn modelId="{18C16617-FA0F-4AB1-B3A5-7E5ED9A8BCD7}" type="presParOf" srcId="{E12509ED-8C71-4674-B664-061B91D0EB8C}" destId="{5E28D58D-D1BA-4E87-9FC3-CE398FC71AC0}" srcOrd="1" destOrd="0" presId="urn:microsoft.com/office/officeart/2005/8/layout/orgChart1"/>
    <dgm:cxn modelId="{E0C2D6C9-9856-405B-A61C-0349796C3BE7}" type="presParOf" srcId="{E12509ED-8C71-4674-B664-061B91D0EB8C}" destId="{121C6479-B3F0-4A41-88BE-D8B281EB7411}" srcOrd="2" destOrd="0" presId="urn:microsoft.com/office/officeart/2005/8/layout/orgChart1"/>
    <dgm:cxn modelId="{DB8E64E1-2D03-4AFC-BFA5-7F5925E59B3A}" type="presParOf" srcId="{444AF673-6555-4720-BBE2-100DAE5417E5}" destId="{453EF9AD-E8AF-412B-B6EA-11EF61E41E2D}" srcOrd="2" destOrd="0" presId="urn:microsoft.com/office/officeart/2005/8/layout/orgChart1"/>
    <dgm:cxn modelId="{6BEA300E-803D-48F3-8493-88AFAE7EB9EA}" type="presParOf" srcId="{444AF673-6555-4720-BBE2-100DAE5417E5}" destId="{34E8EBBB-3AF3-4C57-B1DE-88A99D785BC9}" srcOrd="3" destOrd="0" presId="urn:microsoft.com/office/officeart/2005/8/layout/orgChart1"/>
    <dgm:cxn modelId="{5E155923-366E-49C2-AC93-2E90A49DE0DB}" type="presParOf" srcId="{34E8EBBB-3AF3-4C57-B1DE-88A99D785BC9}" destId="{FCF0041E-F4FF-4174-8563-6EBD4CE246F3}" srcOrd="0" destOrd="0" presId="urn:microsoft.com/office/officeart/2005/8/layout/orgChart1"/>
    <dgm:cxn modelId="{E38B19D4-E03B-4936-B762-06A93DA97224}" type="presParOf" srcId="{FCF0041E-F4FF-4174-8563-6EBD4CE246F3}" destId="{85C77E9D-17AE-4DF3-8FDF-B1194FA2E252}" srcOrd="0" destOrd="0" presId="urn:microsoft.com/office/officeart/2005/8/layout/orgChart1"/>
    <dgm:cxn modelId="{7F30DAA3-FB33-4D27-B2A7-54FF9826324E}" type="presParOf" srcId="{FCF0041E-F4FF-4174-8563-6EBD4CE246F3}" destId="{B4E67BEF-8E29-46EA-A53D-981A6B4BD9E4}" srcOrd="1" destOrd="0" presId="urn:microsoft.com/office/officeart/2005/8/layout/orgChart1"/>
    <dgm:cxn modelId="{9D2952D9-04D2-4B41-BDED-05CD70598F1A}" type="presParOf" srcId="{34E8EBBB-3AF3-4C57-B1DE-88A99D785BC9}" destId="{12B64AFC-6EB6-444C-94B8-1650A60D61D5}" srcOrd="1" destOrd="0" presId="urn:microsoft.com/office/officeart/2005/8/layout/orgChart1"/>
    <dgm:cxn modelId="{812ED435-E98D-48BF-BF14-ACCB023F6A88}" type="presParOf" srcId="{34E8EBBB-3AF3-4C57-B1DE-88A99D785BC9}" destId="{08408B20-E880-4D48-B521-CE4E8BFC20C8}" srcOrd="2" destOrd="0" presId="urn:microsoft.com/office/officeart/2005/8/layout/orgChart1"/>
    <dgm:cxn modelId="{F0D3E75D-64D0-4B26-8E51-BF0BBF332207}" type="presParOf" srcId="{A893A927-BC86-4089-86B0-17C0B4228C4B}" destId="{47A7AAAD-94DF-407E-B86B-0F7F1CFA2E72}" srcOrd="2" destOrd="0" presId="urn:microsoft.com/office/officeart/2005/8/layout/orgChart1"/>
    <dgm:cxn modelId="{4BCB4563-8FFE-4C10-8A08-998537F14ACF}" type="presParOf" srcId="{97FE5DBB-3872-4F86-BF5B-331DA88423C3}" destId="{122732D1-B1E3-42AD-AAE5-7FB80FA1711B}" srcOrd="12" destOrd="0" presId="urn:microsoft.com/office/officeart/2005/8/layout/orgChart1"/>
    <dgm:cxn modelId="{8719F6A5-9631-479B-BA7B-884E14AAC596}" type="presParOf" srcId="{97FE5DBB-3872-4F86-BF5B-331DA88423C3}" destId="{6B574A0B-B3D8-42ED-9287-141C02E83A9D}" srcOrd="13" destOrd="0" presId="urn:microsoft.com/office/officeart/2005/8/layout/orgChart1"/>
    <dgm:cxn modelId="{9CFCE5C7-CEC5-4B0A-ADDC-672C0759E2BC}" type="presParOf" srcId="{6B574A0B-B3D8-42ED-9287-141C02E83A9D}" destId="{8BF9469D-E220-4BCE-8679-71DED94BC254}" srcOrd="0" destOrd="0" presId="urn:microsoft.com/office/officeart/2005/8/layout/orgChart1"/>
    <dgm:cxn modelId="{453840B3-CF26-44B2-8B18-085050DDA474}" type="presParOf" srcId="{8BF9469D-E220-4BCE-8679-71DED94BC254}" destId="{3BCFB20A-BFA8-4235-B1B3-AE9628822F53}" srcOrd="0" destOrd="0" presId="urn:microsoft.com/office/officeart/2005/8/layout/orgChart1"/>
    <dgm:cxn modelId="{B4289CB9-5483-4BDD-9176-CD16E3566B5C}" type="presParOf" srcId="{8BF9469D-E220-4BCE-8679-71DED94BC254}" destId="{97A3A1B1-09F2-4467-B123-9BA78EDE84B5}" srcOrd="1" destOrd="0" presId="urn:microsoft.com/office/officeart/2005/8/layout/orgChart1"/>
    <dgm:cxn modelId="{363300BC-CE87-41A4-A5DC-357E8BD75AA0}" type="presParOf" srcId="{6B574A0B-B3D8-42ED-9287-141C02E83A9D}" destId="{B72F33EB-306C-43C1-B224-B7D55BAADC29}" srcOrd="1" destOrd="0" presId="urn:microsoft.com/office/officeart/2005/8/layout/orgChart1"/>
    <dgm:cxn modelId="{07C089B6-E3A6-45C1-B119-0A6D3B3E90E3}" type="presParOf" srcId="{B72F33EB-306C-43C1-B224-B7D55BAADC29}" destId="{53F410F4-9FDA-4E63-85DA-7C477B0CA506}" srcOrd="0" destOrd="0" presId="urn:microsoft.com/office/officeart/2005/8/layout/orgChart1"/>
    <dgm:cxn modelId="{B4A9607D-D5B3-4114-A583-8CC19CBF584F}" type="presParOf" srcId="{B72F33EB-306C-43C1-B224-B7D55BAADC29}" destId="{956A0000-6BF9-444D-BA30-56A598A1C5C9}" srcOrd="1" destOrd="0" presId="urn:microsoft.com/office/officeart/2005/8/layout/orgChart1"/>
    <dgm:cxn modelId="{4EFEECEF-01DE-4EFD-B7B8-335E227EE720}" type="presParOf" srcId="{956A0000-6BF9-444D-BA30-56A598A1C5C9}" destId="{695A1DC8-B94F-4584-B230-0BAEAC162527}" srcOrd="0" destOrd="0" presId="urn:microsoft.com/office/officeart/2005/8/layout/orgChart1"/>
    <dgm:cxn modelId="{8D9E0F1E-2D1A-4675-A774-6CDA368CE047}" type="presParOf" srcId="{695A1DC8-B94F-4584-B230-0BAEAC162527}" destId="{4539AA6A-3401-4F14-AE12-8EEFCAF88511}" srcOrd="0" destOrd="0" presId="urn:microsoft.com/office/officeart/2005/8/layout/orgChart1"/>
    <dgm:cxn modelId="{1C413DC9-AC48-4EF0-A217-016AD7788113}" type="presParOf" srcId="{695A1DC8-B94F-4584-B230-0BAEAC162527}" destId="{F39EFAF1-9B14-4188-837F-16D035D2FC26}" srcOrd="1" destOrd="0" presId="urn:microsoft.com/office/officeart/2005/8/layout/orgChart1"/>
    <dgm:cxn modelId="{A2A88226-80EE-4135-9219-D2A09F8F8114}" type="presParOf" srcId="{956A0000-6BF9-444D-BA30-56A598A1C5C9}" destId="{7F1592E2-920A-4345-898F-CC02F414ACAB}" srcOrd="1" destOrd="0" presId="urn:microsoft.com/office/officeart/2005/8/layout/orgChart1"/>
    <dgm:cxn modelId="{75EF8B16-7F4C-47F9-A19B-E42FC57F470B}" type="presParOf" srcId="{956A0000-6BF9-444D-BA30-56A598A1C5C9}" destId="{32C327FA-65FF-4A54-ADBE-82A2315D840B}" srcOrd="2" destOrd="0" presId="urn:microsoft.com/office/officeart/2005/8/layout/orgChart1"/>
    <dgm:cxn modelId="{2ECD4D4D-B21A-494E-B423-7388404F4284}" type="presParOf" srcId="{B72F33EB-306C-43C1-B224-B7D55BAADC29}" destId="{A8BD52AB-F081-400A-87ED-3E2286E73DC5}" srcOrd="2" destOrd="0" presId="urn:microsoft.com/office/officeart/2005/8/layout/orgChart1"/>
    <dgm:cxn modelId="{6D57A4EA-AA04-4D52-BBDA-3975F9ADE4D1}" type="presParOf" srcId="{B72F33EB-306C-43C1-B224-B7D55BAADC29}" destId="{77D187D4-A92A-4429-B13E-05FABA480930}" srcOrd="3" destOrd="0" presId="urn:microsoft.com/office/officeart/2005/8/layout/orgChart1"/>
    <dgm:cxn modelId="{EF9D3DF1-94DE-42FC-ADED-AC2B49096CE8}" type="presParOf" srcId="{77D187D4-A92A-4429-B13E-05FABA480930}" destId="{30A79781-0FF1-4F04-A556-E336A4B7744E}" srcOrd="0" destOrd="0" presId="urn:microsoft.com/office/officeart/2005/8/layout/orgChart1"/>
    <dgm:cxn modelId="{149C46C6-6C80-457C-A34D-C5700F279574}" type="presParOf" srcId="{30A79781-0FF1-4F04-A556-E336A4B7744E}" destId="{A7AE2749-5D8D-4AC3-97AD-254811C19D4D}" srcOrd="0" destOrd="0" presId="urn:microsoft.com/office/officeart/2005/8/layout/orgChart1"/>
    <dgm:cxn modelId="{16A579F9-94EE-41F7-B0B7-6ACA959CC951}" type="presParOf" srcId="{30A79781-0FF1-4F04-A556-E336A4B7744E}" destId="{6E20E07F-DD90-4FA1-BE32-5346980DD53E}" srcOrd="1" destOrd="0" presId="urn:microsoft.com/office/officeart/2005/8/layout/orgChart1"/>
    <dgm:cxn modelId="{C0B1F23E-2BDB-4648-A4C8-1368776884EF}" type="presParOf" srcId="{77D187D4-A92A-4429-B13E-05FABA480930}" destId="{353DB7E5-CCA7-43B9-9D09-54AB17E571AA}" srcOrd="1" destOrd="0" presId="urn:microsoft.com/office/officeart/2005/8/layout/orgChart1"/>
    <dgm:cxn modelId="{7F64520C-C725-4DD2-876A-9DD44C68024F}" type="presParOf" srcId="{77D187D4-A92A-4429-B13E-05FABA480930}" destId="{3BE3AE12-2FF2-43B8-BA21-5CF93892024F}" srcOrd="2" destOrd="0" presId="urn:microsoft.com/office/officeart/2005/8/layout/orgChart1"/>
    <dgm:cxn modelId="{F2F7C153-B89A-4396-B11C-C30A2684E42A}" type="presParOf" srcId="{B72F33EB-306C-43C1-B224-B7D55BAADC29}" destId="{30EF91F7-152E-495C-B6FB-F51EF9B7ED58}" srcOrd="4" destOrd="0" presId="urn:microsoft.com/office/officeart/2005/8/layout/orgChart1"/>
    <dgm:cxn modelId="{D06A5DFE-90CB-4AF4-8476-4DB63AD229EA}" type="presParOf" srcId="{B72F33EB-306C-43C1-B224-B7D55BAADC29}" destId="{1DF40069-D67B-4A2E-9C8B-8193AADEEB8D}" srcOrd="5" destOrd="0" presId="urn:microsoft.com/office/officeart/2005/8/layout/orgChart1"/>
    <dgm:cxn modelId="{FCB87557-6B40-4F87-8FC8-85EADEF6CA05}" type="presParOf" srcId="{1DF40069-D67B-4A2E-9C8B-8193AADEEB8D}" destId="{45850B84-BBFB-4E0B-9866-5D2AD3F66AD5}" srcOrd="0" destOrd="0" presId="urn:microsoft.com/office/officeart/2005/8/layout/orgChart1"/>
    <dgm:cxn modelId="{AA77896C-C672-44DF-A7F1-19CAA23A06CC}" type="presParOf" srcId="{45850B84-BBFB-4E0B-9866-5D2AD3F66AD5}" destId="{3F0BF001-7C84-4A2F-9DD5-485CA69C6C0B}" srcOrd="0" destOrd="0" presId="urn:microsoft.com/office/officeart/2005/8/layout/orgChart1"/>
    <dgm:cxn modelId="{7487078D-CCAB-42BB-972F-B53D36C00B80}" type="presParOf" srcId="{45850B84-BBFB-4E0B-9866-5D2AD3F66AD5}" destId="{07E6FE3E-0838-4AB6-95F0-981427921E91}" srcOrd="1" destOrd="0" presId="urn:microsoft.com/office/officeart/2005/8/layout/orgChart1"/>
    <dgm:cxn modelId="{D538D0F1-0331-4E2F-ACC2-CAD877C4ACE1}" type="presParOf" srcId="{1DF40069-D67B-4A2E-9C8B-8193AADEEB8D}" destId="{A27A9E17-63D8-4D1D-9780-8DFF4B7C5E59}" srcOrd="1" destOrd="0" presId="urn:microsoft.com/office/officeart/2005/8/layout/orgChart1"/>
    <dgm:cxn modelId="{0B195060-0DC0-4908-90F5-9C3EA8BCFF7B}" type="presParOf" srcId="{1DF40069-D67B-4A2E-9C8B-8193AADEEB8D}" destId="{CCACACD6-2DC0-401F-9C17-F24EB5244026}" srcOrd="2" destOrd="0" presId="urn:microsoft.com/office/officeart/2005/8/layout/orgChart1"/>
    <dgm:cxn modelId="{375D25B2-E1D6-4D56-B148-05095582EBD9}" type="presParOf" srcId="{B72F33EB-306C-43C1-B224-B7D55BAADC29}" destId="{DD9D5C20-A540-4BD4-9FB4-CD19D5E04B79}" srcOrd="6" destOrd="0" presId="urn:microsoft.com/office/officeart/2005/8/layout/orgChart1"/>
    <dgm:cxn modelId="{66EC4043-ADDD-4C68-9BD9-DD4354248210}" type="presParOf" srcId="{B72F33EB-306C-43C1-B224-B7D55BAADC29}" destId="{57DF1D78-01BD-48E9-B24E-586132CE1DE6}" srcOrd="7" destOrd="0" presId="urn:microsoft.com/office/officeart/2005/8/layout/orgChart1"/>
    <dgm:cxn modelId="{00240E83-E324-47E7-9E02-01AF586F7FA2}" type="presParOf" srcId="{57DF1D78-01BD-48E9-B24E-586132CE1DE6}" destId="{BA464A63-9FB8-481E-AF7D-9D6E4FD5BAA2}" srcOrd="0" destOrd="0" presId="urn:microsoft.com/office/officeart/2005/8/layout/orgChart1"/>
    <dgm:cxn modelId="{42BA1D1B-02B7-4EEC-98F5-24D6B9E12496}" type="presParOf" srcId="{BA464A63-9FB8-481E-AF7D-9D6E4FD5BAA2}" destId="{A0A002D6-C58C-4DC9-BC4E-4AF252275E36}" srcOrd="0" destOrd="0" presId="urn:microsoft.com/office/officeart/2005/8/layout/orgChart1"/>
    <dgm:cxn modelId="{006A6A69-520D-484C-8F35-4CED9C05E18E}" type="presParOf" srcId="{BA464A63-9FB8-481E-AF7D-9D6E4FD5BAA2}" destId="{F02A45B9-3F4A-4D9A-806D-4CF3BD59EB2D}" srcOrd="1" destOrd="0" presId="urn:microsoft.com/office/officeart/2005/8/layout/orgChart1"/>
    <dgm:cxn modelId="{AA620BE1-A1ED-42D8-8CE4-EC625CF126D2}" type="presParOf" srcId="{57DF1D78-01BD-48E9-B24E-586132CE1DE6}" destId="{51DA8FEA-0F91-44AF-B723-ACB3753225F7}" srcOrd="1" destOrd="0" presId="urn:microsoft.com/office/officeart/2005/8/layout/orgChart1"/>
    <dgm:cxn modelId="{ADB5CBE7-442B-4123-AE12-F6F4E523D31A}" type="presParOf" srcId="{57DF1D78-01BD-48E9-B24E-586132CE1DE6}" destId="{11686588-13E5-444F-B423-CF20D4E7F8F2}" srcOrd="2" destOrd="0" presId="urn:microsoft.com/office/officeart/2005/8/layout/orgChart1"/>
    <dgm:cxn modelId="{9F338EB9-544F-4550-98C5-50751D4FCC36}" type="presParOf" srcId="{6B574A0B-B3D8-42ED-9287-141C02E83A9D}" destId="{4C2618E2-862E-41EE-8DB8-A722F2721951}" srcOrd="2" destOrd="0" presId="urn:microsoft.com/office/officeart/2005/8/layout/orgChart1"/>
    <dgm:cxn modelId="{129C8464-2A80-4F75-9032-D0990CC16B85}" type="presParOf" srcId="{EC3C2C21-2E21-4DE2-B02C-371F52C2B6A3}" destId="{D9100F45-C619-4F3E-96EC-6BCA6A5B559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5DD27E-734B-4F3D-9BBF-2B9DFF4D2C09}">
      <dsp:nvSpPr>
        <dsp:cNvPr id="0" name=""/>
        <dsp:cNvSpPr/>
      </dsp:nvSpPr>
      <dsp:spPr>
        <a:xfrm>
          <a:off x="4594252" y="1006138"/>
          <a:ext cx="91440" cy="925413"/>
        </a:xfrm>
        <a:custGeom>
          <a:avLst/>
          <a:gdLst/>
          <a:ahLst/>
          <a:cxnLst/>
          <a:rect l="0" t="0" r="0" b="0"/>
          <a:pathLst>
            <a:path>
              <a:moveTo>
                <a:pt x="109723" y="0"/>
              </a:moveTo>
              <a:lnTo>
                <a:pt x="109723" y="925413"/>
              </a:lnTo>
              <a:lnTo>
                <a:pt x="45720" y="92541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14945-691F-43A5-AB78-9DEAB971C9FE}">
      <dsp:nvSpPr>
        <dsp:cNvPr id="0" name=""/>
        <dsp:cNvSpPr/>
      </dsp:nvSpPr>
      <dsp:spPr>
        <a:xfrm>
          <a:off x="4658256" y="1006138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837"/>
              </a:lnTo>
              <a:lnTo>
                <a:pt x="128769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26D3FB-59EE-496E-BAF1-6147A39ADBC0}">
      <dsp:nvSpPr>
        <dsp:cNvPr id="0" name=""/>
        <dsp:cNvSpPr/>
      </dsp:nvSpPr>
      <dsp:spPr>
        <a:xfrm>
          <a:off x="4575206" y="1006138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363837"/>
              </a:lnTo>
              <a:lnTo>
                <a:pt x="45720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B41BD7-C27D-4B6B-9C16-42A521C50FC2}">
      <dsp:nvSpPr>
        <dsp:cNvPr id="0" name=""/>
        <dsp:cNvSpPr/>
      </dsp:nvSpPr>
      <dsp:spPr>
        <a:xfrm>
          <a:off x="3314819" y="435169"/>
          <a:ext cx="993680" cy="37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3230"/>
              </a:lnTo>
              <a:lnTo>
                <a:pt x="993680" y="37323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561BDC-4A74-4A49-83F7-97D2C8D1FB19}">
      <dsp:nvSpPr>
        <dsp:cNvPr id="0" name=""/>
        <dsp:cNvSpPr/>
      </dsp:nvSpPr>
      <dsp:spPr>
        <a:xfrm>
          <a:off x="746998" y="3814017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363837"/>
              </a:lnTo>
              <a:lnTo>
                <a:pt x="45720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D4D19-2885-4E10-AEB1-BED07B4C3919}">
      <dsp:nvSpPr>
        <dsp:cNvPr id="0" name=""/>
        <dsp:cNvSpPr/>
      </dsp:nvSpPr>
      <dsp:spPr>
        <a:xfrm>
          <a:off x="1271244" y="1006138"/>
          <a:ext cx="561575" cy="2610141"/>
        </a:xfrm>
        <a:custGeom>
          <a:avLst/>
          <a:gdLst/>
          <a:ahLst/>
          <a:cxnLst/>
          <a:rect l="0" t="0" r="0" b="0"/>
          <a:pathLst>
            <a:path>
              <a:moveTo>
                <a:pt x="561575" y="0"/>
              </a:moveTo>
              <a:lnTo>
                <a:pt x="561575" y="2610141"/>
              </a:lnTo>
              <a:lnTo>
                <a:pt x="0" y="2610141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423F45-6541-4431-B49A-F5F9F06C5CBF}">
      <dsp:nvSpPr>
        <dsp:cNvPr id="0" name=""/>
        <dsp:cNvSpPr/>
      </dsp:nvSpPr>
      <dsp:spPr>
        <a:xfrm>
          <a:off x="2744152" y="1567714"/>
          <a:ext cx="91440" cy="9254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5413"/>
              </a:lnTo>
              <a:lnTo>
                <a:pt x="128769" y="92541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5B424-4AFC-4F29-9409-BC65CB9A4632}">
      <dsp:nvSpPr>
        <dsp:cNvPr id="0" name=""/>
        <dsp:cNvSpPr/>
      </dsp:nvSpPr>
      <dsp:spPr>
        <a:xfrm>
          <a:off x="2661102" y="1567714"/>
          <a:ext cx="91440" cy="925413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925413"/>
              </a:lnTo>
              <a:lnTo>
                <a:pt x="45720" y="92541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1BDE8-74B7-49EF-88B9-C7F127BF5A81}">
      <dsp:nvSpPr>
        <dsp:cNvPr id="0" name=""/>
        <dsp:cNvSpPr/>
      </dsp:nvSpPr>
      <dsp:spPr>
        <a:xfrm>
          <a:off x="2744152" y="1567714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837"/>
              </a:lnTo>
              <a:lnTo>
                <a:pt x="128769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338B0-73D8-480E-B381-D99332E64D85}">
      <dsp:nvSpPr>
        <dsp:cNvPr id="0" name=""/>
        <dsp:cNvSpPr/>
      </dsp:nvSpPr>
      <dsp:spPr>
        <a:xfrm>
          <a:off x="2661102" y="1567714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363837"/>
              </a:lnTo>
              <a:lnTo>
                <a:pt x="45720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10DE7-5E36-4A3E-8407-8BF1783DB0EB}">
      <dsp:nvSpPr>
        <dsp:cNvPr id="0" name=""/>
        <dsp:cNvSpPr/>
      </dsp:nvSpPr>
      <dsp:spPr>
        <a:xfrm>
          <a:off x="1832820" y="1006138"/>
          <a:ext cx="561575" cy="3638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3837"/>
              </a:lnTo>
              <a:lnTo>
                <a:pt x="561575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A977B4-43C3-46D4-BB6D-AFE5FACDE437}">
      <dsp:nvSpPr>
        <dsp:cNvPr id="0" name=""/>
        <dsp:cNvSpPr/>
      </dsp:nvSpPr>
      <dsp:spPr>
        <a:xfrm>
          <a:off x="746998" y="1567714"/>
          <a:ext cx="91440" cy="1486989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1486989"/>
              </a:lnTo>
              <a:lnTo>
                <a:pt x="45720" y="1486989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CD52C5-2049-4BFF-8E6E-91C3CFFE42F1}">
      <dsp:nvSpPr>
        <dsp:cNvPr id="0" name=""/>
        <dsp:cNvSpPr/>
      </dsp:nvSpPr>
      <dsp:spPr>
        <a:xfrm>
          <a:off x="830048" y="1567714"/>
          <a:ext cx="91440" cy="9254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5413"/>
              </a:lnTo>
              <a:lnTo>
                <a:pt x="128769" y="92541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DAB86-70CA-4EAD-9B34-21601D25F95A}">
      <dsp:nvSpPr>
        <dsp:cNvPr id="0" name=""/>
        <dsp:cNvSpPr/>
      </dsp:nvSpPr>
      <dsp:spPr>
        <a:xfrm>
          <a:off x="746998" y="1567714"/>
          <a:ext cx="91440" cy="925413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925413"/>
              </a:lnTo>
              <a:lnTo>
                <a:pt x="45720" y="925413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09D45-A5E1-417D-8D94-43D4FA761D8A}">
      <dsp:nvSpPr>
        <dsp:cNvPr id="0" name=""/>
        <dsp:cNvSpPr/>
      </dsp:nvSpPr>
      <dsp:spPr>
        <a:xfrm>
          <a:off x="830048" y="1567714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3837"/>
              </a:lnTo>
              <a:lnTo>
                <a:pt x="128769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7E011-20EF-4F31-8D4F-8456C8A4D1F1}">
      <dsp:nvSpPr>
        <dsp:cNvPr id="0" name=""/>
        <dsp:cNvSpPr/>
      </dsp:nvSpPr>
      <dsp:spPr>
        <a:xfrm>
          <a:off x="746998" y="1567714"/>
          <a:ext cx="91440" cy="363837"/>
        </a:xfrm>
        <a:custGeom>
          <a:avLst/>
          <a:gdLst/>
          <a:ahLst/>
          <a:cxnLst/>
          <a:rect l="0" t="0" r="0" b="0"/>
          <a:pathLst>
            <a:path>
              <a:moveTo>
                <a:pt x="128769" y="0"/>
              </a:moveTo>
              <a:lnTo>
                <a:pt x="128769" y="363837"/>
              </a:lnTo>
              <a:lnTo>
                <a:pt x="45720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7CEDA-7CD9-48CC-A142-DF51F1591AC2}">
      <dsp:nvSpPr>
        <dsp:cNvPr id="0" name=""/>
        <dsp:cNvSpPr/>
      </dsp:nvSpPr>
      <dsp:spPr>
        <a:xfrm>
          <a:off x="1271244" y="1006138"/>
          <a:ext cx="561575" cy="363837"/>
        </a:xfrm>
        <a:custGeom>
          <a:avLst/>
          <a:gdLst/>
          <a:ahLst/>
          <a:cxnLst/>
          <a:rect l="0" t="0" r="0" b="0"/>
          <a:pathLst>
            <a:path>
              <a:moveTo>
                <a:pt x="561575" y="0"/>
              </a:moveTo>
              <a:lnTo>
                <a:pt x="561575" y="363837"/>
              </a:lnTo>
              <a:lnTo>
                <a:pt x="0" y="363837"/>
              </a:lnTo>
            </a:path>
          </a:pathLst>
        </a:custGeom>
        <a:noFill/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6F6FC-6904-4259-B473-92B38F13F65B}">
      <dsp:nvSpPr>
        <dsp:cNvPr id="0" name=""/>
        <dsp:cNvSpPr/>
      </dsp:nvSpPr>
      <dsp:spPr>
        <a:xfrm>
          <a:off x="2228296" y="435169"/>
          <a:ext cx="1086522" cy="373230"/>
        </a:xfrm>
        <a:custGeom>
          <a:avLst/>
          <a:gdLst/>
          <a:ahLst/>
          <a:cxnLst/>
          <a:rect l="0" t="0" r="0" b="0"/>
          <a:pathLst>
            <a:path>
              <a:moveTo>
                <a:pt x="1086522" y="0"/>
              </a:moveTo>
              <a:lnTo>
                <a:pt x="1086522" y="373230"/>
              </a:lnTo>
              <a:lnTo>
                <a:pt x="0" y="373230"/>
              </a:lnTo>
            </a:path>
          </a:pathLst>
        </a:custGeom>
        <a:noFill/>
        <a:ln w="15875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6BC16-6F4F-4B38-86B4-D3B56F0BC19C}">
      <dsp:nvSpPr>
        <dsp:cNvPr id="0" name=""/>
        <dsp:cNvSpPr/>
      </dsp:nvSpPr>
      <dsp:spPr>
        <a:xfrm>
          <a:off x="2919343" y="39693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/>
            <a:t>VLÁDNÍ SEKTOR</a:t>
          </a:r>
        </a:p>
      </dsp:txBody>
      <dsp:txXfrm>
        <a:off x="2919343" y="39693"/>
        <a:ext cx="790952" cy="395476"/>
      </dsp:txXfrm>
    </dsp:sp>
    <dsp:sp modelId="{FCB99A69-DF91-4E99-9E1E-66F9FD74B5A1}">
      <dsp:nvSpPr>
        <dsp:cNvPr id="0" name=""/>
        <dsp:cNvSpPr/>
      </dsp:nvSpPr>
      <dsp:spPr>
        <a:xfrm>
          <a:off x="1437344" y="610662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CENTRÁLNÍ VLÁDNÍ SEKTOR</a:t>
          </a:r>
        </a:p>
      </dsp:txBody>
      <dsp:txXfrm>
        <a:off x="1437344" y="610662"/>
        <a:ext cx="790952" cy="395476"/>
      </dsp:txXfrm>
    </dsp:sp>
    <dsp:sp modelId="{E64449AE-F165-4245-AE69-0CF036D3E795}">
      <dsp:nvSpPr>
        <dsp:cNvPr id="0" name=""/>
        <dsp:cNvSpPr/>
      </dsp:nvSpPr>
      <dsp:spPr>
        <a:xfrm>
          <a:off x="480292" y="1172238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/>
            <a:t>Ústřední vládní instituce</a:t>
          </a:r>
        </a:p>
      </dsp:txBody>
      <dsp:txXfrm>
        <a:off x="480292" y="1172238"/>
        <a:ext cx="790952" cy="395476"/>
      </dsp:txXfrm>
    </dsp:sp>
    <dsp:sp modelId="{EEBAA05E-9AEA-4EF2-9E8F-42ADE4DB4F3D}">
      <dsp:nvSpPr>
        <dsp:cNvPr id="0" name=""/>
        <dsp:cNvSpPr/>
      </dsp:nvSpPr>
      <dsp:spPr>
        <a:xfrm>
          <a:off x="1766" y="1733814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Vláda a ministerstva</a:t>
          </a:r>
        </a:p>
      </dsp:txBody>
      <dsp:txXfrm>
        <a:off x="1766" y="1733814"/>
        <a:ext cx="790952" cy="395476"/>
      </dsp:txXfrm>
    </dsp:sp>
    <dsp:sp modelId="{1EC64149-0048-4191-ABE4-5619B9D54176}">
      <dsp:nvSpPr>
        <dsp:cNvPr id="0" name=""/>
        <dsp:cNvSpPr/>
      </dsp:nvSpPr>
      <dsp:spPr>
        <a:xfrm>
          <a:off x="958818" y="1733814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Samostatné instituce</a:t>
          </a:r>
        </a:p>
      </dsp:txBody>
      <dsp:txXfrm>
        <a:off x="958818" y="1733814"/>
        <a:ext cx="790952" cy="395476"/>
      </dsp:txXfrm>
    </dsp:sp>
    <dsp:sp modelId="{A19F096A-0D71-482F-812D-11D5160D437B}">
      <dsp:nvSpPr>
        <dsp:cNvPr id="0" name=""/>
        <dsp:cNvSpPr/>
      </dsp:nvSpPr>
      <dsp:spPr>
        <a:xfrm>
          <a:off x="1766" y="2295389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Kapitoly zvláštní povahy</a:t>
          </a:r>
        </a:p>
      </dsp:txBody>
      <dsp:txXfrm>
        <a:off x="1766" y="2295389"/>
        <a:ext cx="790952" cy="395476"/>
      </dsp:txXfrm>
    </dsp:sp>
    <dsp:sp modelId="{2D96AC77-D2D9-4976-B4EE-22FC4F654DB9}">
      <dsp:nvSpPr>
        <dsp:cNvPr id="0" name=""/>
        <dsp:cNvSpPr/>
      </dsp:nvSpPr>
      <dsp:spPr>
        <a:xfrm>
          <a:off x="958818" y="2295389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Národní fond</a:t>
          </a:r>
        </a:p>
      </dsp:txBody>
      <dsp:txXfrm>
        <a:off x="958818" y="2295389"/>
        <a:ext cx="790952" cy="395476"/>
      </dsp:txXfrm>
    </dsp:sp>
    <dsp:sp modelId="{3CB65A6B-58B5-499D-9AE3-FDBE77BA315B}">
      <dsp:nvSpPr>
        <dsp:cNvPr id="0" name=""/>
        <dsp:cNvSpPr/>
      </dsp:nvSpPr>
      <dsp:spPr>
        <a:xfrm>
          <a:off x="1766" y="2856965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solidFill>
                <a:sysClr val="windowText" lastClr="000000"/>
              </a:solidFill>
            </a:rPr>
            <a:t>Příspěvkové organizace</a:t>
          </a:r>
        </a:p>
      </dsp:txBody>
      <dsp:txXfrm>
        <a:off x="1766" y="2856965"/>
        <a:ext cx="790952" cy="395476"/>
      </dsp:txXfrm>
    </dsp:sp>
    <dsp:sp modelId="{95B2736D-2A74-4F19-A9C9-97B0E2BCDE9E}">
      <dsp:nvSpPr>
        <dsp:cNvPr id="0" name=""/>
        <dsp:cNvSpPr/>
      </dsp:nvSpPr>
      <dsp:spPr>
        <a:xfrm>
          <a:off x="2394396" y="1172238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 dirty="0"/>
            <a:t>Mimorozpočtové fondy</a:t>
          </a:r>
        </a:p>
      </dsp:txBody>
      <dsp:txXfrm>
        <a:off x="2394396" y="1172238"/>
        <a:ext cx="790952" cy="395476"/>
      </dsp:txXfrm>
    </dsp:sp>
    <dsp:sp modelId="{587F8C72-6138-44C9-AEA0-CEDF280DDA4A}">
      <dsp:nvSpPr>
        <dsp:cNvPr id="0" name=""/>
        <dsp:cNvSpPr/>
      </dsp:nvSpPr>
      <dsp:spPr>
        <a:xfrm>
          <a:off x="1915870" y="1733814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Státní fondy</a:t>
          </a:r>
        </a:p>
      </dsp:txBody>
      <dsp:txXfrm>
        <a:off x="1915870" y="1733814"/>
        <a:ext cx="790952" cy="395476"/>
      </dsp:txXfrm>
    </dsp:sp>
    <dsp:sp modelId="{459D94F0-1A54-4E52-8B35-DD33A1A507CC}">
      <dsp:nvSpPr>
        <dsp:cNvPr id="0" name=""/>
        <dsp:cNvSpPr/>
      </dsp:nvSpPr>
      <dsp:spPr>
        <a:xfrm>
          <a:off x="2872922" y="1733814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Privatizační fondy</a:t>
          </a:r>
        </a:p>
      </dsp:txBody>
      <dsp:txXfrm>
        <a:off x="2872922" y="1733814"/>
        <a:ext cx="790952" cy="395476"/>
      </dsp:txXfrm>
    </dsp:sp>
    <dsp:sp modelId="{97E5B453-F1D9-4402-A922-527474458B95}">
      <dsp:nvSpPr>
        <dsp:cNvPr id="0" name=""/>
        <dsp:cNvSpPr/>
      </dsp:nvSpPr>
      <dsp:spPr>
        <a:xfrm>
          <a:off x="1915870" y="2295389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Zvláštní fondy</a:t>
          </a:r>
        </a:p>
      </dsp:txBody>
      <dsp:txXfrm>
        <a:off x="1915870" y="2295389"/>
        <a:ext cx="790952" cy="395476"/>
      </dsp:txXfrm>
    </dsp:sp>
    <dsp:sp modelId="{80B9CE80-A1B0-4938-8059-9ADEDAA3B220}">
      <dsp:nvSpPr>
        <dsp:cNvPr id="0" name=""/>
        <dsp:cNvSpPr/>
      </dsp:nvSpPr>
      <dsp:spPr>
        <a:xfrm>
          <a:off x="2872922" y="2295389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Neziskové organizace</a:t>
          </a:r>
        </a:p>
      </dsp:txBody>
      <dsp:txXfrm>
        <a:off x="2872922" y="2295389"/>
        <a:ext cx="790952" cy="395476"/>
      </dsp:txXfrm>
    </dsp:sp>
    <dsp:sp modelId="{7610CAD2-3F33-4658-87C9-D379EDD9E905}">
      <dsp:nvSpPr>
        <dsp:cNvPr id="0" name=""/>
        <dsp:cNvSpPr/>
      </dsp:nvSpPr>
      <dsp:spPr>
        <a:xfrm>
          <a:off x="480292" y="3418541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b="1" kern="1200"/>
            <a:t>Fondy sociálního zabezpečení</a:t>
          </a:r>
        </a:p>
      </dsp:txBody>
      <dsp:txXfrm>
        <a:off x="480292" y="3418541"/>
        <a:ext cx="790952" cy="395476"/>
      </dsp:txXfrm>
    </dsp:sp>
    <dsp:sp modelId="{83BA926F-8C24-45B7-B512-BD2E81BAF335}">
      <dsp:nvSpPr>
        <dsp:cNvPr id="0" name=""/>
        <dsp:cNvSpPr/>
      </dsp:nvSpPr>
      <dsp:spPr>
        <a:xfrm>
          <a:off x="1766" y="3980117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Zdravotní pojišťovny</a:t>
          </a:r>
        </a:p>
      </dsp:txBody>
      <dsp:txXfrm>
        <a:off x="1766" y="3980117"/>
        <a:ext cx="790952" cy="395476"/>
      </dsp:txXfrm>
    </dsp:sp>
    <dsp:sp modelId="{B3390ADC-2F30-444E-A75A-DDC70FB4A9B8}">
      <dsp:nvSpPr>
        <dsp:cNvPr id="0" name=""/>
        <dsp:cNvSpPr/>
      </dsp:nvSpPr>
      <dsp:spPr>
        <a:xfrm>
          <a:off x="4308500" y="610662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ÚZEMNÍ SAMOSPRÁVNÉ CELKY</a:t>
          </a:r>
        </a:p>
      </dsp:txBody>
      <dsp:txXfrm>
        <a:off x="4308500" y="610662"/>
        <a:ext cx="790952" cy="395476"/>
      </dsp:txXfrm>
    </dsp:sp>
    <dsp:sp modelId="{9FEC3882-1311-45FE-B1D1-05733E9917EE}">
      <dsp:nvSpPr>
        <dsp:cNvPr id="0" name=""/>
        <dsp:cNvSpPr/>
      </dsp:nvSpPr>
      <dsp:spPr>
        <a:xfrm>
          <a:off x="3829974" y="1172238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Kraje</a:t>
          </a:r>
        </a:p>
      </dsp:txBody>
      <dsp:txXfrm>
        <a:off x="3829974" y="1172238"/>
        <a:ext cx="790952" cy="395476"/>
      </dsp:txXfrm>
    </dsp:sp>
    <dsp:sp modelId="{55740C62-BD61-4098-B36A-FE9F5821843B}">
      <dsp:nvSpPr>
        <dsp:cNvPr id="0" name=""/>
        <dsp:cNvSpPr/>
      </dsp:nvSpPr>
      <dsp:spPr>
        <a:xfrm>
          <a:off x="4787026" y="1172238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Obce</a:t>
          </a:r>
        </a:p>
      </dsp:txBody>
      <dsp:txXfrm>
        <a:off x="4787026" y="1172238"/>
        <a:ext cx="790952" cy="395476"/>
      </dsp:txXfrm>
    </dsp:sp>
    <dsp:sp modelId="{3FE1C699-EA99-4CD2-AABE-36CDDE776799}">
      <dsp:nvSpPr>
        <dsp:cNvPr id="0" name=""/>
        <dsp:cNvSpPr/>
      </dsp:nvSpPr>
      <dsp:spPr>
        <a:xfrm>
          <a:off x="3849020" y="1733814"/>
          <a:ext cx="790952" cy="3954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solidFill>
                <a:sysClr val="windowText" lastClr="000000"/>
              </a:solidFill>
            </a:rPr>
            <a:t>Příspěvkové organizace</a:t>
          </a:r>
        </a:p>
      </dsp:txBody>
      <dsp:txXfrm>
        <a:off x="3849020" y="1733814"/>
        <a:ext cx="790952" cy="3954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9D5C20-A540-4BD4-9FB4-CD19D5E04B79}">
      <dsp:nvSpPr>
        <dsp:cNvPr id="0" name=""/>
        <dsp:cNvSpPr/>
      </dsp:nvSpPr>
      <dsp:spPr>
        <a:xfrm>
          <a:off x="7607099" y="1473529"/>
          <a:ext cx="150238" cy="2594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4121"/>
              </a:lnTo>
              <a:lnTo>
                <a:pt x="150238" y="259412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EF91F7-152E-495C-B6FB-F51EF9B7ED58}">
      <dsp:nvSpPr>
        <dsp:cNvPr id="0" name=""/>
        <dsp:cNvSpPr/>
      </dsp:nvSpPr>
      <dsp:spPr>
        <a:xfrm>
          <a:off x="7607099" y="1473529"/>
          <a:ext cx="150238" cy="1882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2991"/>
              </a:lnTo>
              <a:lnTo>
                <a:pt x="150238" y="188299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BD52AB-F081-400A-87ED-3E2286E73DC5}">
      <dsp:nvSpPr>
        <dsp:cNvPr id="0" name=""/>
        <dsp:cNvSpPr/>
      </dsp:nvSpPr>
      <dsp:spPr>
        <a:xfrm>
          <a:off x="7607099" y="1473529"/>
          <a:ext cx="150238" cy="1171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861"/>
              </a:lnTo>
              <a:lnTo>
                <a:pt x="150238" y="117186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F410F4-9FDA-4E63-85DA-7C477B0CA506}">
      <dsp:nvSpPr>
        <dsp:cNvPr id="0" name=""/>
        <dsp:cNvSpPr/>
      </dsp:nvSpPr>
      <dsp:spPr>
        <a:xfrm>
          <a:off x="7607099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732D1-B1E3-42AD-AAE5-7FB80FA1711B}">
      <dsp:nvSpPr>
        <dsp:cNvPr id="0" name=""/>
        <dsp:cNvSpPr/>
      </dsp:nvSpPr>
      <dsp:spPr>
        <a:xfrm>
          <a:off x="4256662" y="762399"/>
          <a:ext cx="3751074" cy="210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67"/>
              </a:lnTo>
              <a:lnTo>
                <a:pt x="3751074" y="105167"/>
              </a:lnTo>
              <a:lnTo>
                <a:pt x="3751074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3EF9AD-E8AF-412B-B6EA-11EF61E41E2D}">
      <dsp:nvSpPr>
        <dsp:cNvPr id="0" name=""/>
        <dsp:cNvSpPr/>
      </dsp:nvSpPr>
      <dsp:spPr>
        <a:xfrm>
          <a:off x="6395174" y="1473529"/>
          <a:ext cx="150238" cy="1171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861"/>
              </a:lnTo>
              <a:lnTo>
                <a:pt x="150238" y="117186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E3658-EE6E-48F6-944B-64940AA3DA15}">
      <dsp:nvSpPr>
        <dsp:cNvPr id="0" name=""/>
        <dsp:cNvSpPr/>
      </dsp:nvSpPr>
      <dsp:spPr>
        <a:xfrm>
          <a:off x="6395174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F0359-D2C1-4A8F-8E93-705ED2BB175A}">
      <dsp:nvSpPr>
        <dsp:cNvPr id="0" name=""/>
        <dsp:cNvSpPr/>
      </dsp:nvSpPr>
      <dsp:spPr>
        <a:xfrm>
          <a:off x="4256662" y="762399"/>
          <a:ext cx="2539148" cy="210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67"/>
              </a:lnTo>
              <a:lnTo>
                <a:pt x="2539148" y="105167"/>
              </a:lnTo>
              <a:lnTo>
                <a:pt x="2539148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805D9E-0103-4E63-9E5D-B0A2650C1C23}">
      <dsp:nvSpPr>
        <dsp:cNvPr id="0" name=""/>
        <dsp:cNvSpPr/>
      </dsp:nvSpPr>
      <dsp:spPr>
        <a:xfrm>
          <a:off x="5063278" y="1473529"/>
          <a:ext cx="150238" cy="1171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861"/>
              </a:lnTo>
              <a:lnTo>
                <a:pt x="150238" y="117186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77635-2B6F-45A1-AEAA-A933D7C09CCA}">
      <dsp:nvSpPr>
        <dsp:cNvPr id="0" name=""/>
        <dsp:cNvSpPr/>
      </dsp:nvSpPr>
      <dsp:spPr>
        <a:xfrm>
          <a:off x="5063278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2677E-D285-49B2-BBFE-C9A9B3E13B8E}">
      <dsp:nvSpPr>
        <dsp:cNvPr id="0" name=""/>
        <dsp:cNvSpPr/>
      </dsp:nvSpPr>
      <dsp:spPr>
        <a:xfrm>
          <a:off x="4256662" y="762399"/>
          <a:ext cx="1207252" cy="210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67"/>
              </a:lnTo>
              <a:lnTo>
                <a:pt x="1207252" y="105167"/>
              </a:lnTo>
              <a:lnTo>
                <a:pt x="1207252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A18E5-2C12-44AF-A73C-33F41E5710D0}">
      <dsp:nvSpPr>
        <dsp:cNvPr id="0" name=""/>
        <dsp:cNvSpPr/>
      </dsp:nvSpPr>
      <dsp:spPr>
        <a:xfrm>
          <a:off x="3740727" y="1473529"/>
          <a:ext cx="150238" cy="1171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1861"/>
              </a:lnTo>
              <a:lnTo>
                <a:pt x="150238" y="117186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BE2EE-157E-4313-AF26-3497DBEE5348}">
      <dsp:nvSpPr>
        <dsp:cNvPr id="0" name=""/>
        <dsp:cNvSpPr/>
      </dsp:nvSpPr>
      <dsp:spPr>
        <a:xfrm>
          <a:off x="3740727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0364C4-D42E-4112-8659-2521A49E09EA}">
      <dsp:nvSpPr>
        <dsp:cNvPr id="0" name=""/>
        <dsp:cNvSpPr/>
      </dsp:nvSpPr>
      <dsp:spPr>
        <a:xfrm>
          <a:off x="4141363" y="762399"/>
          <a:ext cx="115298" cy="210334"/>
        </a:xfrm>
        <a:custGeom>
          <a:avLst/>
          <a:gdLst/>
          <a:ahLst/>
          <a:cxnLst/>
          <a:rect l="0" t="0" r="0" b="0"/>
          <a:pathLst>
            <a:path>
              <a:moveTo>
                <a:pt x="115298" y="0"/>
              </a:moveTo>
              <a:lnTo>
                <a:pt x="115298" y="105167"/>
              </a:lnTo>
              <a:lnTo>
                <a:pt x="0" y="105167"/>
              </a:lnTo>
              <a:lnTo>
                <a:pt x="0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79790-AB50-496D-8F57-957C62A307D2}">
      <dsp:nvSpPr>
        <dsp:cNvPr id="0" name=""/>
        <dsp:cNvSpPr/>
      </dsp:nvSpPr>
      <dsp:spPr>
        <a:xfrm>
          <a:off x="2528802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8512F-A35E-4D6F-988B-C753973F233F}">
      <dsp:nvSpPr>
        <dsp:cNvPr id="0" name=""/>
        <dsp:cNvSpPr/>
      </dsp:nvSpPr>
      <dsp:spPr>
        <a:xfrm>
          <a:off x="2929438" y="762399"/>
          <a:ext cx="1327223" cy="210334"/>
        </a:xfrm>
        <a:custGeom>
          <a:avLst/>
          <a:gdLst/>
          <a:ahLst/>
          <a:cxnLst/>
          <a:rect l="0" t="0" r="0" b="0"/>
          <a:pathLst>
            <a:path>
              <a:moveTo>
                <a:pt x="1327223" y="0"/>
              </a:moveTo>
              <a:lnTo>
                <a:pt x="1327223" y="105167"/>
              </a:lnTo>
              <a:lnTo>
                <a:pt x="0" y="105167"/>
              </a:lnTo>
              <a:lnTo>
                <a:pt x="0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15A62-3050-4822-B7A7-9107ADD23D3C}">
      <dsp:nvSpPr>
        <dsp:cNvPr id="0" name=""/>
        <dsp:cNvSpPr/>
      </dsp:nvSpPr>
      <dsp:spPr>
        <a:xfrm>
          <a:off x="1316876" y="1473529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89FC8-A3E0-4944-95CE-F797F5CD0AB8}">
      <dsp:nvSpPr>
        <dsp:cNvPr id="0" name=""/>
        <dsp:cNvSpPr/>
      </dsp:nvSpPr>
      <dsp:spPr>
        <a:xfrm>
          <a:off x="1717513" y="762399"/>
          <a:ext cx="2539148" cy="210334"/>
        </a:xfrm>
        <a:custGeom>
          <a:avLst/>
          <a:gdLst/>
          <a:ahLst/>
          <a:cxnLst/>
          <a:rect l="0" t="0" r="0" b="0"/>
          <a:pathLst>
            <a:path>
              <a:moveTo>
                <a:pt x="2539148" y="0"/>
              </a:moveTo>
              <a:lnTo>
                <a:pt x="2539148" y="105167"/>
              </a:lnTo>
              <a:lnTo>
                <a:pt x="0" y="105167"/>
              </a:lnTo>
              <a:lnTo>
                <a:pt x="0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85E9D-4AB0-4681-AE62-DF98DA6C092B}">
      <dsp:nvSpPr>
        <dsp:cNvPr id="0" name=""/>
        <dsp:cNvSpPr/>
      </dsp:nvSpPr>
      <dsp:spPr>
        <a:xfrm>
          <a:off x="104951" y="1629056"/>
          <a:ext cx="150238" cy="460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0731"/>
              </a:lnTo>
              <a:lnTo>
                <a:pt x="150238" y="460731"/>
              </a:lnTo>
            </a:path>
          </a:pathLst>
        </a:custGeom>
        <a:noFill/>
        <a:ln w="15875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6D2B1-DF83-4CDD-A192-CC43BF880E06}">
      <dsp:nvSpPr>
        <dsp:cNvPr id="0" name=""/>
        <dsp:cNvSpPr/>
      </dsp:nvSpPr>
      <dsp:spPr>
        <a:xfrm>
          <a:off x="505588" y="762399"/>
          <a:ext cx="3751074" cy="210334"/>
        </a:xfrm>
        <a:custGeom>
          <a:avLst/>
          <a:gdLst/>
          <a:ahLst/>
          <a:cxnLst/>
          <a:rect l="0" t="0" r="0" b="0"/>
          <a:pathLst>
            <a:path>
              <a:moveTo>
                <a:pt x="3751074" y="0"/>
              </a:moveTo>
              <a:lnTo>
                <a:pt x="3751074" y="105167"/>
              </a:lnTo>
              <a:lnTo>
                <a:pt x="0" y="105167"/>
              </a:lnTo>
              <a:lnTo>
                <a:pt x="0" y="210334"/>
              </a:lnTo>
            </a:path>
          </a:pathLst>
        </a:custGeom>
        <a:noFill/>
        <a:ln w="15875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AC045-17C3-412D-A5B2-782C9059E48D}">
      <dsp:nvSpPr>
        <dsp:cNvPr id="0" name=""/>
        <dsp:cNvSpPr/>
      </dsp:nvSpPr>
      <dsp:spPr>
        <a:xfrm>
          <a:off x="3755866" y="261604"/>
          <a:ext cx="1001591" cy="500795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>
              <a:latin typeface="+mj-lt"/>
            </a:rPr>
            <a:t>ŘEDITEL</a:t>
          </a:r>
          <a:r>
            <a:rPr lang="cs-CZ" sz="800" kern="1200">
              <a:latin typeface="+mj-lt"/>
            </a:rPr>
            <a:t>KA</a:t>
          </a:r>
          <a:endParaRPr lang="en-US" sz="800" kern="1200">
            <a:latin typeface="+mj-lt"/>
          </a:endParaRPr>
        </a:p>
      </dsp:txBody>
      <dsp:txXfrm>
        <a:off x="3755866" y="261604"/>
        <a:ext cx="1001591" cy="500795"/>
      </dsp:txXfrm>
    </dsp:sp>
    <dsp:sp modelId="{288252CB-EDB4-4869-9FB4-802EF883D02A}">
      <dsp:nvSpPr>
        <dsp:cNvPr id="0" name=""/>
        <dsp:cNvSpPr/>
      </dsp:nvSpPr>
      <dsp:spPr>
        <a:xfrm>
          <a:off x="4792" y="972734"/>
          <a:ext cx="1001591" cy="65632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REGIONÁLNÍ PORADENSKÉ PRACOVIŠTĚ</a:t>
          </a:r>
          <a:endParaRPr lang="en-US" sz="800" kern="1200">
            <a:latin typeface="+mj-lt"/>
          </a:endParaRPr>
        </a:p>
      </dsp:txBody>
      <dsp:txXfrm>
        <a:off x="4792" y="972734"/>
        <a:ext cx="1001591" cy="656322"/>
      </dsp:txXfrm>
    </dsp:sp>
    <dsp:sp modelId="{DAAF76B6-1CA4-4DBC-8D13-C0ECF7276BDC}">
      <dsp:nvSpPr>
        <dsp:cNvPr id="0" name=""/>
        <dsp:cNvSpPr/>
      </dsp:nvSpPr>
      <dsp:spPr>
        <a:xfrm>
          <a:off x="255190" y="1839390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SPECIÁLNÍ PEDAGOG</a:t>
          </a:r>
          <a:endParaRPr lang="en-US" sz="800" kern="1200">
            <a:latin typeface="+mj-lt"/>
          </a:endParaRPr>
        </a:p>
      </dsp:txBody>
      <dsp:txXfrm>
        <a:off x="255190" y="1839390"/>
        <a:ext cx="1001591" cy="500795"/>
      </dsp:txXfrm>
    </dsp:sp>
    <dsp:sp modelId="{3068DD44-43F3-4C00-B646-A497F10EEA65}">
      <dsp:nvSpPr>
        <dsp:cNvPr id="0" name=""/>
        <dsp:cNvSpPr/>
      </dsp:nvSpPr>
      <dsp:spPr>
        <a:xfrm>
          <a:off x="1216717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ZÁSTUPKYNĚ PRO 1.STUPEŇ</a:t>
          </a:r>
          <a:endParaRPr lang="en-US" sz="800" kern="1200">
            <a:latin typeface="+mj-lt"/>
          </a:endParaRPr>
        </a:p>
      </dsp:txBody>
      <dsp:txXfrm>
        <a:off x="1216717" y="972734"/>
        <a:ext cx="1001591" cy="500795"/>
      </dsp:txXfrm>
    </dsp:sp>
    <dsp:sp modelId="{7FE4C97E-A22C-4C20-B854-6B123B489E7C}">
      <dsp:nvSpPr>
        <dsp:cNvPr id="0" name=""/>
        <dsp:cNvSpPr/>
      </dsp:nvSpPr>
      <dsp:spPr>
        <a:xfrm>
          <a:off x="1467115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UČITELÉ 1.STUPNĚ</a:t>
          </a:r>
          <a:endParaRPr lang="en-US" sz="800" kern="1200">
            <a:latin typeface="+mj-lt"/>
          </a:endParaRPr>
        </a:p>
      </dsp:txBody>
      <dsp:txXfrm>
        <a:off x="1467115" y="1683863"/>
        <a:ext cx="1001591" cy="500795"/>
      </dsp:txXfrm>
    </dsp:sp>
    <dsp:sp modelId="{1EBC1EA9-7D9E-49AB-83C5-2E61B4DF0A25}">
      <dsp:nvSpPr>
        <dsp:cNvPr id="0" name=""/>
        <dsp:cNvSpPr/>
      </dsp:nvSpPr>
      <dsp:spPr>
        <a:xfrm>
          <a:off x="2428643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ZÁSTUPKYNĚ PRO 2.STUPEŇ</a:t>
          </a:r>
          <a:endParaRPr lang="en-US" sz="800" kern="1200">
            <a:latin typeface="+mj-lt"/>
          </a:endParaRPr>
        </a:p>
      </dsp:txBody>
      <dsp:txXfrm>
        <a:off x="2428643" y="972734"/>
        <a:ext cx="1001591" cy="500795"/>
      </dsp:txXfrm>
    </dsp:sp>
    <dsp:sp modelId="{B07AF1E0-A803-4A64-A13F-5DAA19008651}">
      <dsp:nvSpPr>
        <dsp:cNvPr id="0" name=""/>
        <dsp:cNvSpPr/>
      </dsp:nvSpPr>
      <dsp:spPr>
        <a:xfrm>
          <a:off x="2679040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UČITELÉ 2.STUPNĚ</a:t>
          </a:r>
          <a:endParaRPr lang="en-US" sz="800" kern="1200">
            <a:latin typeface="+mj-lt"/>
          </a:endParaRPr>
        </a:p>
      </dsp:txBody>
      <dsp:txXfrm>
        <a:off x="2679040" y="1683863"/>
        <a:ext cx="1001591" cy="500795"/>
      </dsp:txXfrm>
    </dsp:sp>
    <dsp:sp modelId="{1A0D81DF-4BD7-4EB7-8048-F8527B4D4AA2}">
      <dsp:nvSpPr>
        <dsp:cNvPr id="0" name=""/>
        <dsp:cNvSpPr/>
      </dsp:nvSpPr>
      <dsp:spPr>
        <a:xfrm>
          <a:off x="3640568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MATEŘSKÁ ŠKOLA</a:t>
          </a:r>
          <a:endParaRPr lang="en-US" sz="800" kern="1200">
            <a:latin typeface="+mj-lt"/>
          </a:endParaRPr>
        </a:p>
      </dsp:txBody>
      <dsp:txXfrm>
        <a:off x="3640568" y="972734"/>
        <a:ext cx="1001591" cy="500795"/>
      </dsp:txXfrm>
    </dsp:sp>
    <dsp:sp modelId="{DEFF57A0-C84D-46F9-9A24-BD1660584D3E}">
      <dsp:nvSpPr>
        <dsp:cNvPr id="0" name=""/>
        <dsp:cNvSpPr/>
      </dsp:nvSpPr>
      <dsp:spPr>
        <a:xfrm>
          <a:off x="3890966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VEDOUCÍ MŠ</a:t>
          </a:r>
          <a:endParaRPr lang="en-US" sz="800" kern="1200">
            <a:latin typeface="+mj-lt"/>
          </a:endParaRPr>
        </a:p>
      </dsp:txBody>
      <dsp:txXfrm>
        <a:off x="3890966" y="1683863"/>
        <a:ext cx="1001591" cy="500795"/>
      </dsp:txXfrm>
    </dsp:sp>
    <dsp:sp modelId="{4973221B-D3C1-4D16-B01B-C783FA544F3C}">
      <dsp:nvSpPr>
        <dsp:cNvPr id="0" name=""/>
        <dsp:cNvSpPr/>
      </dsp:nvSpPr>
      <dsp:spPr>
        <a:xfrm>
          <a:off x="3890966" y="2394993"/>
          <a:ext cx="1112216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VYCHOVATELKY</a:t>
          </a:r>
          <a:endParaRPr lang="en-US" sz="800" kern="1200">
            <a:latin typeface="+mj-lt"/>
          </a:endParaRPr>
        </a:p>
      </dsp:txBody>
      <dsp:txXfrm>
        <a:off x="3890966" y="2394993"/>
        <a:ext cx="1112216" cy="500795"/>
      </dsp:txXfrm>
    </dsp:sp>
    <dsp:sp modelId="{C1AECC63-CA41-456A-8D76-A11E840B73E1}">
      <dsp:nvSpPr>
        <dsp:cNvPr id="0" name=""/>
        <dsp:cNvSpPr/>
      </dsp:nvSpPr>
      <dsp:spPr>
        <a:xfrm>
          <a:off x="4963119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ŠKOLNÍ DRUŽINA</a:t>
          </a:r>
          <a:endParaRPr lang="en-US" sz="800" kern="1200">
            <a:latin typeface="+mj-lt"/>
          </a:endParaRPr>
        </a:p>
      </dsp:txBody>
      <dsp:txXfrm>
        <a:off x="4963119" y="972734"/>
        <a:ext cx="1001591" cy="500795"/>
      </dsp:txXfrm>
    </dsp:sp>
    <dsp:sp modelId="{D4033B09-08FB-4020-B8CD-1B9541724252}">
      <dsp:nvSpPr>
        <dsp:cNvPr id="0" name=""/>
        <dsp:cNvSpPr/>
      </dsp:nvSpPr>
      <dsp:spPr>
        <a:xfrm>
          <a:off x="5213517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VEDOUCÍ ŠD</a:t>
          </a:r>
          <a:endParaRPr lang="en-US" sz="800" kern="1200">
            <a:latin typeface="+mj-lt"/>
          </a:endParaRPr>
        </a:p>
      </dsp:txBody>
      <dsp:txXfrm>
        <a:off x="5213517" y="1683863"/>
        <a:ext cx="1001591" cy="500795"/>
      </dsp:txXfrm>
    </dsp:sp>
    <dsp:sp modelId="{03B7213A-01E8-45A2-8C16-5D47341443A9}">
      <dsp:nvSpPr>
        <dsp:cNvPr id="0" name=""/>
        <dsp:cNvSpPr/>
      </dsp:nvSpPr>
      <dsp:spPr>
        <a:xfrm>
          <a:off x="5213517" y="2394993"/>
          <a:ext cx="112156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VYCHOVATELKY</a:t>
          </a:r>
          <a:endParaRPr lang="en-US" sz="800" kern="1200">
            <a:latin typeface="+mj-lt"/>
          </a:endParaRPr>
        </a:p>
      </dsp:txBody>
      <dsp:txXfrm>
        <a:off x="5213517" y="2394993"/>
        <a:ext cx="1121561" cy="500795"/>
      </dsp:txXfrm>
    </dsp:sp>
    <dsp:sp modelId="{7588F7DB-9D6A-4A9F-9F9F-448B76862ABE}">
      <dsp:nvSpPr>
        <dsp:cNvPr id="0" name=""/>
        <dsp:cNvSpPr/>
      </dsp:nvSpPr>
      <dsp:spPr>
        <a:xfrm>
          <a:off x="6295015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ŠKOLNÍ JÍDELNA</a:t>
          </a:r>
          <a:endParaRPr lang="en-US" sz="800" kern="1200">
            <a:latin typeface="+mj-lt"/>
          </a:endParaRPr>
        </a:p>
      </dsp:txBody>
      <dsp:txXfrm>
        <a:off x="6295015" y="972734"/>
        <a:ext cx="1001591" cy="500795"/>
      </dsp:txXfrm>
    </dsp:sp>
    <dsp:sp modelId="{48F74690-5675-48FC-BE00-324823A994D1}">
      <dsp:nvSpPr>
        <dsp:cNvPr id="0" name=""/>
        <dsp:cNvSpPr/>
      </dsp:nvSpPr>
      <dsp:spPr>
        <a:xfrm>
          <a:off x="6545413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VEDOUCÍ ŠKOLNÍ JÍDELNY</a:t>
          </a:r>
          <a:endParaRPr lang="en-US" sz="800" kern="1200">
            <a:latin typeface="+mj-lt"/>
          </a:endParaRPr>
        </a:p>
      </dsp:txBody>
      <dsp:txXfrm>
        <a:off x="6545413" y="1683863"/>
        <a:ext cx="1001591" cy="500795"/>
      </dsp:txXfrm>
    </dsp:sp>
    <dsp:sp modelId="{85C77E9D-17AE-4DF3-8FDF-B1194FA2E252}">
      <dsp:nvSpPr>
        <dsp:cNvPr id="0" name=""/>
        <dsp:cNvSpPr/>
      </dsp:nvSpPr>
      <dsp:spPr>
        <a:xfrm>
          <a:off x="6545413" y="239499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KUCHAŘKY</a:t>
          </a:r>
          <a:endParaRPr lang="en-US" sz="800" kern="1200">
            <a:latin typeface="+mj-lt"/>
          </a:endParaRPr>
        </a:p>
      </dsp:txBody>
      <dsp:txXfrm>
        <a:off x="6545413" y="2394993"/>
        <a:ext cx="1001591" cy="500795"/>
      </dsp:txXfrm>
    </dsp:sp>
    <dsp:sp modelId="{3BCFB20A-BFA8-4235-B1B3-AE9628822F53}">
      <dsp:nvSpPr>
        <dsp:cNvPr id="0" name=""/>
        <dsp:cNvSpPr/>
      </dsp:nvSpPr>
      <dsp:spPr>
        <a:xfrm>
          <a:off x="7506940" y="972734"/>
          <a:ext cx="1001591" cy="50079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SPRÁVA ŠKOLY</a:t>
          </a:r>
          <a:endParaRPr lang="en-US" sz="800" kern="1200">
            <a:latin typeface="+mj-lt"/>
          </a:endParaRPr>
        </a:p>
      </dsp:txBody>
      <dsp:txXfrm>
        <a:off x="7506940" y="972734"/>
        <a:ext cx="1001591" cy="500795"/>
      </dsp:txXfrm>
    </dsp:sp>
    <dsp:sp modelId="{4539AA6A-3401-4F14-AE12-8EEFCAF88511}">
      <dsp:nvSpPr>
        <dsp:cNvPr id="0" name=""/>
        <dsp:cNvSpPr/>
      </dsp:nvSpPr>
      <dsp:spPr>
        <a:xfrm>
          <a:off x="7757338" y="168386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ASISTENTKA ŘEDITELKY</a:t>
          </a:r>
          <a:endParaRPr lang="en-US" sz="800" kern="1200">
            <a:latin typeface="+mj-lt"/>
          </a:endParaRPr>
        </a:p>
      </dsp:txBody>
      <dsp:txXfrm>
        <a:off x="7757338" y="1683863"/>
        <a:ext cx="1001591" cy="500795"/>
      </dsp:txXfrm>
    </dsp:sp>
    <dsp:sp modelId="{A7AE2749-5D8D-4AC3-97AD-254811C19D4D}">
      <dsp:nvSpPr>
        <dsp:cNvPr id="0" name=""/>
        <dsp:cNvSpPr/>
      </dsp:nvSpPr>
      <dsp:spPr>
        <a:xfrm>
          <a:off x="7757338" y="239499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EKONOMKA</a:t>
          </a:r>
          <a:endParaRPr lang="en-US" sz="800" kern="1200">
            <a:latin typeface="+mj-lt"/>
          </a:endParaRPr>
        </a:p>
      </dsp:txBody>
      <dsp:txXfrm>
        <a:off x="7757338" y="2394993"/>
        <a:ext cx="1001591" cy="500795"/>
      </dsp:txXfrm>
    </dsp:sp>
    <dsp:sp modelId="{3F0BF001-7C84-4A2F-9DD5-485CA69C6C0B}">
      <dsp:nvSpPr>
        <dsp:cNvPr id="0" name=""/>
        <dsp:cNvSpPr/>
      </dsp:nvSpPr>
      <dsp:spPr>
        <a:xfrm>
          <a:off x="7757338" y="310612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ŠKOLNÍK</a:t>
          </a:r>
          <a:endParaRPr lang="en-US" sz="800" kern="1200">
            <a:latin typeface="+mj-lt"/>
          </a:endParaRPr>
        </a:p>
      </dsp:txBody>
      <dsp:txXfrm>
        <a:off x="7757338" y="3106123"/>
        <a:ext cx="1001591" cy="500795"/>
      </dsp:txXfrm>
    </dsp:sp>
    <dsp:sp modelId="{A0A002D6-C58C-4DC9-BC4E-4AF252275E36}">
      <dsp:nvSpPr>
        <dsp:cNvPr id="0" name=""/>
        <dsp:cNvSpPr/>
      </dsp:nvSpPr>
      <dsp:spPr>
        <a:xfrm>
          <a:off x="7757338" y="3817253"/>
          <a:ext cx="1001591" cy="500795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>
              <a:latin typeface="+mj-lt"/>
            </a:rPr>
            <a:t>UKLÍZEČKY</a:t>
          </a:r>
          <a:endParaRPr lang="en-US" sz="800" kern="1200">
            <a:latin typeface="+mj-lt"/>
          </a:endParaRPr>
        </a:p>
      </dsp:txBody>
      <dsp:txXfrm>
        <a:off x="7757338" y="3817253"/>
        <a:ext cx="1001591" cy="500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#_ftnref1"/><Relationship Id="rId3" Type="http://schemas.openxmlformats.org/officeDocument/2006/relationships/diagramLayout" Target="../diagrams/layout1.xml"/><Relationship Id="rId7" Type="http://schemas.openxmlformats.org/officeDocument/2006/relationships/hyperlink" Target="#_ftn1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#_ftn1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#_ftnref1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Rozbor hospodaření vybrané příspěvkové organizace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 Jašková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828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POČTU DĚTÍ V ZŠ A MŠ DOLNÍ BŘEŽANY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090302" y="4686301"/>
            <a:ext cx="7895750" cy="146933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76528" y="2964793"/>
            <a:ext cx="1585587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900" b="0" i="1" u="none" strike="noStrike" cap="none" normalizeH="0" baseline="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raf </a:t>
            </a:r>
            <a:r>
              <a:rPr kumimoji="0" lang="en-US" altLang="cs-CZ" sz="900" b="0" i="1" u="none" strike="noStrike" cap="none" normalizeH="0" baseline="0" smtClean="0" bmk="_Toc46777746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1: Vývoj počtu dětí v základní škole Dolní Břežany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348164252"/>
              </p:ext>
            </p:extLst>
          </p:nvPr>
        </p:nvGraphicFramePr>
        <p:xfrm>
          <a:off x="2176528" y="2459864"/>
          <a:ext cx="7259019" cy="3450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 flipV="1">
            <a:off x="2176528" y="6225009"/>
            <a:ext cx="1585587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 vlastní zpracování na základě výročních zpráv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889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STRUKTURA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077424" y="3767479"/>
            <a:ext cx="14499130" cy="546951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3651" y="2755648"/>
            <a:ext cx="1705677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en-US" altLang="cs-CZ" sz="900" b="0" i="1" u="none" strike="noStrike" cap="none" normalizeH="0" baseline="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brázek </a:t>
            </a:r>
            <a:r>
              <a:rPr kumimoji="0" lang="en-US" altLang="cs-CZ" sz="900" b="0" i="1" u="none" strike="noStrike" cap="none" normalizeH="0" baseline="0" smtClean="0" bmk="_Toc467518434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3:Organizační schema příspěvkové organizace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Diagram 4" descr="&quot;&quot;" title="Základy obrázků SmartArt Organizational Chart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9765374"/>
              </p:ext>
            </p:extLst>
          </p:nvPr>
        </p:nvGraphicFramePr>
        <p:xfrm>
          <a:off x="2163650" y="1635617"/>
          <a:ext cx="8763722" cy="4579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 flipV="1">
            <a:off x="2163651" y="6046858"/>
            <a:ext cx="1705677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 vlastní zpracování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21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</a:t>
            </a:r>
            <a:r>
              <a:rPr lang="cs-CZ" dirty="0" err="1" smtClean="0"/>
              <a:t>HLAVní</a:t>
            </a:r>
            <a:r>
              <a:rPr lang="cs-CZ" dirty="0" smtClean="0"/>
              <a:t> a vedlejší hospodářské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Hlavní činnost</a:t>
            </a:r>
          </a:p>
          <a:p>
            <a:pPr lvl="1"/>
            <a:r>
              <a:rPr lang="cs-CZ" dirty="0" smtClean="0"/>
              <a:t>Poskytování předškolního a školního vzdělání</a:t>
            </a:r>
          </a:p>
          <a:p>
            <a:pPr lvl="1"/>
            <a:r>
              <a:rPr lang="cs-CZ" dirty="0" smtClean="0"/>
              <a:t>Poskytování zájmového vzdělání ve školní družině</a:t>
            </a:r>
          </a:p>
          <a:p>
            <a:pPr lvl="1"/>
            <a:r>
              <a:rPr lang="cs-CZ" dirty="0" smtClean="0"/>
              <a:t>Poskytování školního stravování dětí a žáků školy</a:t>
            </a:r>
          </a:p>
          <a:p>
            <a:r>
              <a:rPr lang="cs-CZ" dirty="0" smtClean="0"/>
              <a:t>Vedlejší činnost</a:t>
            </a:r>
          </a:p>
          <a:p>
            <a:pPr lvl="1"/>
            <a:r>
              <a:rPr lang="cs-CZ" dirty="0" smtClean="0"/>
              <a:t>Pronájem nemovitostí, bytů a nebytových prostor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5901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Kontroly v </a:t>
            </a:r>
            <a:r>
              <a:rPr lang="cs-CZ" dirty="0" err="1" smtClean="0"/>
              <a:t>zš</a:t>
            </a:r>
            <a:r>
              <a:rPr lang="cs-CZ" dirty="0" smtClean="0"/>
              <a:t> a </a:t>
            </a:r>
            <a:r>
              <a:rPr lang="cs-CZ" dirty="0" err="1" smtClean="0"/>
              <a:t>mš</a:t>
            </a:r>
            <a:r>
              <a:rPr lang="cs-CZ" dirty="0" smtClean="0"/>
              <a:t> dolní </a:t>
            </a:r>
            <a:r>
              <a:rPr lang="cs-CZ" dirty="0" err="1" smtClean="0"/>
              <a:t>břežany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Každoroční audit účetnictví</a:t>
            </a:r>
          </a:p>
          <a:p>
            <a:r>
              <a:rPr lang="cs-CZ" dirty="0" smtClean="0"/>
              <a:t>Kontroly plnění povinností zaměstnavatele – </a:t>
            </a:r>
            <a:r>
              <a:rPr lang="cs-CZ" dirty="0" err="1" smtClean="0"/>
              <a:t>vzp</a:t>
            </a:r>
            <a:r>
              <a:rPr lang="cs-CZ" dirty="0" smtClean="0"/>
              <a:t>, </a:t>
            </a:r>
            <a:r>
              <a:rPr lang="cs-CZ" dirty="0" err="1" smtClean="0"/>
              <a:t>ossz</a:t>
            </a:r>
            <a:endParaRPr lang="cs-CZ" dirty="0" smtClean="0"/>
          </a:p>
          <a:p>
            <a:r>
              <a:rPr lang="cs-CZ" dirty="0" smtClean="0"/>
              <a:t>Kontroly z krajské hygienické stanice</a:t>
            </a:r>
          </a:p>
          <a:p>
            <a:r>
              <a:rPr lang="cs-CZ" dirty="0" smtClean="0"/>
              <a:t>Kontrola z české školní inspekce</a:t>
            </a:r>
          </a:p>
          <a:p>
            <a:r>
              <a:rPr lang="cs-CZ" dirty="0" smtClean="0"/>
              <a:t>Kontrola spotřeby 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53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– analýza výkazu cash </a:t>
            </a:r>
            <a:r>
              <a:rPr lang="cs-CZ" dirty="0" err="1" smtClean="0"/>
              <a:t>flow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16805" y="2251183"/>
            <a:ext cx="10363826" cy="3424107"/>
          </a:xfrm>
        </p:spPr>
        <p:txBody>
          <a:bodyPr/>
          <a:lstStyle/>
          <a:p>
            <a:r>
              <a:rPr lang="cs-CZ" dirty="0" smtClean="0"/>
              <a:t>Způsob tvorby rozpočtu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3031" y="-11590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</a:t>
            </a:r>
            <a:r>
              <a:rPr kumimoji="0" lang="en-US" altLang="cs-CZ" sz="900" b="0" i="1" u="none" strike="noStrike" cap="none" normalizeH="0" baseline="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raf </a:t>
            </a:r>
            <a:r>
              <a:rPr kumimoji="0" lang="en-US" altLang="cs-CZ" sz="900" b="0" i="1" u="none" strike="noStrike" cap="none" normalizeH="0" baseline="0" smtClean="0" bmk="_Toc467777462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3: Přehled příjmů a výdajů v letech 2008 - 2014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274197671"/>
              </p:ext>
            </p:extLst>
          </p:nvPr>
        </p:nvGraphicFramePr>
        <p:xfrm>
          <a:off x="2047741" y="2491920"/>
          <a:ext cx="6877318" cy="3780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9552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Vertikální analýza rozvahy-aktiva</a:t>
            </a:r>
            <a:endParaRPr lang="cs-CZ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721626378"/>
              </p:ext>
            </p:extLst>
          </p:nvPr>
        </p:nvGraphicFramePr>
        <p:xfrm>
          <a:off x="1152939" y="1723717"/>
          <a:ext cx="9395792" cy="4556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 flipV="1">
            <a:off x="2421228" y="6340172"/>
            <a:ext cx="1512480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Zdroj:vlastní zpracování na základě Rozvah organizace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33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Vertikální analýza rozvahy - pasiva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410781" y="4401634"/>
            <a:ext cx="14338601" cy="4152551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97006" y="2665720"/>
            <a:ext cx="16867923" cy="554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1161258066"/>
              </p:ext>
            </p:extLst>
          </p:nvPr>
        </p:nvGraphicFramePr>
        <p:xfrm>
          <a:off x="913775" y="2001078"/>
          <a:ext cx="9899999" cy="43433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 flipV="1">
            <a:off x="2497006" y="6882362"/>
            <a:ext cx="16867923" cy="5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415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analýza výkazů zisků a ztrát – vedlejší činnost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3"/>
          </p:nvPr>
        </p:nvGraphicFramePr>
        <p:xfrm>
          <a:off x="914400" y="2366963"/>
          <a:ext cx="10363200" cy="342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298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analýza výkazů zisků a ztrát – hlavní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Náklady rostly průměrně meziročně o 11,98 %</a:t>
            </a:r>
          </a:p>
          <a:p>
            <a:r>
              <a:rPr lang="cs-CZ" dirty="0" smtClean="0"/>
              <a:t>K jejich poklesu došlo pouze mezi lety 2011 a 2012 a to o 12,20 %</a:t>
            </a:r>
          </a:p>
          <a:p>
            <a:r>
              <a:rPr lang="cs-CZ" dirty="0" smtClean="0"/>
              <a:t>Výnosy rostly průměrně o 11,84 %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031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Rozpočty byly tvořeny původně poměrně zjednodušeně, neustále jsou zpřesňovány</a:t>
            </a:r>
          </a:p>
          <a:p>
            <a:r>
              <a:rPr lang="cs-CZ" dirty="0" smtClean="0"/>
              <a:t>V rozvaze jsou aktiva účtována správně a v dobrém poměru</a:t>
            </a:r>
          </a:p>
          <a:p>
            <a:r>
              <a:rPr lang="cs-CZ" dirty="0" smtClean="0"/>
              <a:t>Pasiva převažují vlastní, což vypovídá o finanční stabilitě organizace</a:t>
            </a:r>
          </a:p>
          <a:p>
            <a:r>
              <a:rPr lang="cs-CZ" dirty="0" smtClean="0"/>
              <a:t>Vedlejší ekonomická činnost je ve všech letech zisková, je tedy hospodárně využíváno všech zdrojů organizace</a:t>
            </a:r>
          </a:p>
          <a:p>
            <a:r>
              <a:rPr lang="cs-CZ" dirty="0" smtClean="0"/>
              <a:t>V hlavní činnosti jsou všechny příjmy i náklady vynakládány v souladu s posláním organizace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6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sektor, veřejné statky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Ve většině zemí funguje tzv. smíšený systém</a:t>
            </a:r>
          </a:p>
          <a:p>
            <a:r>
              <a:rPr lang="cs-CZ" dirty="0" smtClean="0"/>
              <a:t>Důvod nutnosti existence veřejného sektoru</a:t>
            </a:r>
          </a:p>
          <a:p>
            <a:r>
              <a:rPr lang="cs-CZ" dirty="0" smtClean="0"/>
              <a:t>Nejednotnost definice veřejného sektoru</a:t>
            </a:r>
          </a:p>
          <a:p>
            <a:r>
              <a:rPr lang="cs-CZ" dirty="0" smtClean="0"/>
              <a:t>Specifika veřejných statků</a:t>
            </a:r>
          </a:p>
          <a:p>
            <a:r>
              <a:rPr lang="cs-CZ" dirty="0" smtClean="0"/>
              <a:t>Organizace zabezpečující veřejné statky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853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 příspěvkových organizací v rámci národního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20496" y="4323090"/>
            <a:ext cx="7001928" cy="2128709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6722" y="195599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en-US" altLang="cs-CZ" sz="900" b="0" i="1" u="none" strike="noStrike" cap="none" normalizeH="0" baseline="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brázek </a:t>
            </a:r>
            <a:r>
              <a:rPr kumimoji="0" lang="en-US" altLang="cs-CZ" sz="900" b="0" i="1" u="none" strike="noStrike" cap="none" normalizeH="0" baseline="0" smtClean="0" bmk="_Toc467518432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1: Schéma vládního sektoru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05100675"/>
              </p:ext>
            </p:extLst>
          </p:nvPr>
        </p:nvGraphicFramePr>
        <p:xfrm>
          <a:off x="2606722" y="1955998"/>
          <a:ext cx="5579745" cy="4424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606722" y="690899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zdroj:vlastní zpracování, dle</a:t>
            </a:r>
            <a:r>
              <a:rPr kumimoji="0" lang="cs-CZ" altLang="cs-CZ" sz="9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(mfcr.cz, 2016)</a:t>
            </a:r>
            <a:r>
              <a:rPr kumimoji="0" lang="en-US" altLang="cs-CZ" sz="900" b="1" i="1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[</a:t>
            </a:r>
            <a:r>
              <a:rPr kumimoji="0" lang="en-US" altLang="cs-CZ" sz="900" b="1" i="1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7"/>
              </a:rPr>
              <a:t>1]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06722" y="6832798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606722" y="684232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[</a:t>
            </a:r>
            <a:r>
              <a:rPr kumimoji="0" lang="en-US" altLang="cs-CZ" sz="10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8"/>
              </a:rPr>
              <a:t>1]</a:t>
            </a:r>
            <a:r>
              <a:rPr kumimoji="0" lang="en-US" alt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http://www.mfcr.cz/cs/legislativa/metodiky/2006/vladni-financni-statistika-9817#Centrálně řízené příspěvkové organizace</a:t>
            </a:r>
            <a:endParaRPr kumimoji="0" lang="en-US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419225" y="1835299"/>
            <a:ext cx="5772150" cy="4643306"/>
          </a:xfrm>
        </p:spPr>
        <p:txBody>
          <a:bodyPr/>
          <a:lstStyle/>
          <a:p>
            <a:r>
              <a:rPr lang="cs-CZ" dirty="0" smtClean="0"/>
              <a:t>Způsob financování</a:t>
            </a:r>
          </a:p>
          <a:p>
            <a:r>
              <a:rPr lang="cs-CZ" dirty="0" smtClean="0"/>
              <a:t>Zdroje financování</a:t>
            </a:r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13775" y="17574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kumimoji="0" lang="en-US" altLang="cs-CZ" sz="900" b="0" i="1" u="none" strike="noStrike" cap="none" normalizeH="0" baseline="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brázek </a:t>
            </a:r>
            <a:r>
              <a:rPr kumimoji="0" lang="en-US" altLang="cs-CZ" sz="900" b="0" i="1" u="none" strike="noStrike" cap="none" normalizeH="0" baseline="0" smtClean="0" bmk="_Toc467518433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2: Rozpočtová soustava ČR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Obrázek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75" y="2214694"/>
            <a:ext cx="550545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13775" y="607231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zdroj: </a:t>
            </a:r>
            <a:r>
              <a:rPr kumimoji="0" lang="cs-CZ" altLang="cs-CZ" sz="900" b="0" i="1" u="none" strike="noStrike" cap="none" normalizeH="0" baseline="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(Hamerníková &amp; Maaytová, 2010)</a:t>
            </a:r>
            <a:r>
              <a:rPr kumimoji="0" lang="en-US" altLang="cs-CZ" sz="900" b="1" i="1" u="none" strike="noStrike" cap="none" normalizeH="0" baseline="30000" smtClean="0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[</a:t>
            </a:r>
            <a:r>
              <a:rPr kumimoji="0" lang="en-US" altLang="cs-CZ" sz="900" b="1" i="1" u="none" strike="noStrike" cap="none" normalizeH="0" baseline="30000" smtClean="0" bmk="">
                <a:ln>
                  <a:noFill/>
                </a:ln>
                <a:solidFill>
                  <a:srgbClr val="44546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1]</a:t>
            </a:r>
            <a:endParaRPr kumimoji="0" lang="cs-CZ" altLang="cs-C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3775" y="5996119"/>
            <a:ext cx="4022725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913775" y="600564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[</a:t>
            </a:r>
            <a:r>
              <a:rPr kumimoji="0" lang="en-US" altLang="cs-CZ" sz="1000" b="0" i="0" u="none" strike="noStrike" cap="none" normalizeH="0" baseline="30000" smtClean="0" bmk="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4"/>
              </a:rPr>
              <a:t>1]</a:t>
            </a:r>
            <a:r>
              <a:rPr kumimoji="0" lang="en-US" altLang="cs-CZ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Hamerníková B.; Maaytová A.; (2010): Veřejné finance, Praha: Wolters Kluwer</a:t>
            </a:r>
            <a:endParaRPr kumimoji="0" lang="en-US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Hospodaření 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Právní rámec – zákon č. 218/2000 Sb., o rozpočtových pravidlech; zákon č. 250/2000 Sb. O rozpočtových pravidlech územních samosprávných celků</a:t>
            </a:r>
          </a:p>
          <a:p>
            <a:r>
              <a:rPr lang="cs-CZ" dirty="0" smtClean="0"/>
              <a:t>Zřizovatel a Zřizovací listina</a:t>
            </a:r>
          </a:p>
          <a:p>
            <a:r>
              <a:rPr lang="cs-CZ" dirty="0" smtClean="0"/>
              <a:t>Fungování a tvorba rozpočtu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66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Fondy příspěvkových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Způsob nakládání s fondovým hospodářstvím</a:t>
            </a:r>
          </a:p>
          <a:p>
            <a:r>
              <a:rPr lang="cs-CZ" dirty="0" smtClean="0"/>
              <a:t>1) Rezervní Fond</a:t>
            </a:r>
          </a:p>
          <a:p>
            <a:r>
              <a:rPr lang="cs-CZ" dirty="0" smtClean="0"/>
              <a:t>2) Fond reprodukce majetku, investiční fond</a:t>
            </a:r>
          </a:p>
          <a:p>
            <a:r>
              <a:rPr lang="cs-CZ" dirty="0" smtClean="0"/>
              <a:t>3) fond odměn</a:t>
            </a:r>
          </a:p>
          <a:p>
            <a:r>
              <a:rPr lang="cs-CZ" dirty="0" smtClean="0"/>
              <a:t>4) Fond kulturních a sociálních potřeb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 účetnictví příspěvkové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Právní rámec – zákon č. 563/1991 Sb., o účetnictví s prováděcí vyhláškou č. 505/2002 Sb., pro vybrané účetní jednotky, které jsou územními samosprávnými celky, příspěvkovými organizacemi, státními fondy a organizačními složkami státu</a:t>
            </a:r>
          </a:p>
          <a:p>
            <a:r>
              <a:rPr lang="cs-CZ" dirty="0" smtClean="0"/>
              <a:t>Obecné zásady vedení účetnictví</a:t>
            </a:r>
          </a:p>
          <a:p>
            <a:r>
              <a:rPr lang="cs-CZ" dirty="0" smtClean="0"/>
              <a:t>Mezitímní a konečna </a:t>
            </a:r>
            <a:r>
              <a:rPr lang="cs-CZ" dirty="0" err="1" smtClean="0"/>
              <a:t>ÚČETNí</a:t>
            </a:r>
            <a:r>
              <a:rPr lang="cs-CZ" dirty="0" smtClean="0"/>
              <a:t> závěrka</a:t>
            </a:r>
          </a:p>
          <a:p>
            <a:r>
              <a:rPr lang="cs-CZ" dirty="0" smtClean="0"/>
              <a:t>schvalování</a:t>
            </a:r>
          </a:p>
        </p:txBody>
      </p:sp>
    </p:spTree>
    <p:extLst>
      <p:ext uri="{BB962C8B-B14F-4D97-AF65-F5344CB8AC3E}">
        <p14:creationId xmlns:p14="http://schemas.microsoft.com/office/powerpoint/2010/main" val="1051386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rozdíly příspěvkové organizace od jiných podnikatelských subjektů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Právní rámec</a:t>
            </a:r>
          </a:p>
          <a:p>
            <a:r>
              <a:rPr lang="cs-CZ" dirty="0" smtClean="0"/>
              <a:t>Hlavní a vedlejší činnost</a:t>
            </a:r>
          </a:p>
          <a:p>
            <a:r>
              <a:rPr lang="cs-CZ" dirty="0" smtClean="0"/>
              <a:t>daň z příjmů</a:t>
            </a:r>
          </a:p>
          <a:p>
            <a:r>
              <a:rPr lang="cs-CZ" dirty="0" smtClean="0"/>
              <a:t>Dary</a:t>
            </a:r>
          </a:p>
          <a:p>
            <a:r>
              <a:rPr lang="cs-CZ" dirty="0" smtClean="0"/>
              <a:t>Silniční daň</a:t>
            </a:r>
          </a:p>
          <a:p>
            <a:r>
              <a:rPr lang="cs-CZ" dirty="0" smtClean="0"/>
              <a:t>Daň z převodu nemovitostí, daň z nemovitých věcí</a:t>
            </a:r>
          </a:p>
          <a:p>
            <a:r>
              <a:rPr lang="cs-CZ" dirty="0" smtClean="0"/>
              <a:t>Fondy</a:t>
            </a:r>
          </a:p>
          <a:p>
            <a:r>
              <a:rPr lang="cs-CZ" dirty="0" smtClean="0"/>
              <a:t>Půjčky</a:t>
            </a:r>
          </a:p>
          <a:p>
            <a:r>
              <a:rPr lang="cs-CZ" dirty="0" smtClean="0"/>
              <a:t>Organizační struktura – napojení na zřizovatele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338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a vývoj </a:t>
            </a:r>
            <a:r>
              <a:rPr lang="cs-CZ" dirty="0" err="1" smtClean="0"/>
              <a:t>zš</a:t>
            </a:r>
            <a:r>
              <a:rPr lang="cs-CZ" dirty="0" smtClean="0"/>
              <a:t> a </a:t>
            </a:r>
            <a:r>
              <a:rPr lang="cs-CZ" dirty="0" err="1" smtClean="0"/>
              <a:t>mš</a:t>
            </a:r>
            <a:r>
              <a:rPr lang="cs-CZ" dirty="0" smtClean="0"/>
              <a:t> dolní </a:t>
            </a:r>
            <a:r>
              <a:rPr lang="cs-CZ" dirty="0" err="1" smtClean="0"/>
              <a:t>břežany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První zmínky – 1826</a:t>
            </a:r>
          </a:p>
          <a:p>
            <a:r>
              <a:rPr lang="cs-CZ" dirty="0" smtClean="0"/>
              <a:t>Registrace do sítě škol – 1.10 1996</a:t>
            </a:r>
          </a:p>
          <a:p>
            <a:r>
              <a:rPr lang="cs-CZ" dirty="0" smtClean="0"/>
              <a:t>Zápis do obchodního rejstříku – 21.1.2004</a:t>
            </a:r>
          </a:p>
          <a:p>
            <a:r>
              <a:rPr lang="cs-CZ" dirty="0" smtClean="0"/>
              <a:t>2004-2005 generální oprava střechy a jídelny, výstavba dvou tělocvičných sálů</a:t>
            </a:r>
          </a:p>
          <a:p>
            <a:r>
              <a:rPr lang="cs-CZ" dirty="0" smtClean="0"/>
              <a:t>2006-2007 nová budova mateřské školy pro 84 dětí</a:t>
            </a:r>
          </a:p>
          <a:p>
            <a:r>
              <a:rPr lang="cs-CZ" dirty="0" smtClean="0"/>
              <a:t>2010 MODERNIZACE </a:t>
            </a:r>
            <a:r>
              <a:rPr lang="cs-CZ" dirty="0" err="1" smtClean="0"/>
              <a:t>BUDOVY,nová</a:t>
            </a:r>
            <a:r>
              <a:rPr lang="cs-CZ" dirty="0" smtClean="0"/>
              <a:t> montovaná přístavba pro 50 PŘEDŠKOLÁKŮ</a:t>
            </a:r>
          </a:p>
          <a:p>
            <a:r>
              <a:rPr lang="cs-CZ" dirty="0" smtClean="0"/>
              <a:t>2014 ROZŠÍŘENÍ KAPACITY MATEŘSKÉ ŠKOLY NA 158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77219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68</TotalTime>
  <Words>702</Words>
  <Application>Microsoft Office PowerPoint</Application>
  <PresentationFormat>Širokoúhlá obrazovka</PresentationFormat>
  <Paragraphs>135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Tw Cen MT</vt:lpstr>
      <vt:lpstr>Kapka</vt:lpstr>
      <vt:lpstr>Rozbor hospodaření vybrané příspěvkové organizace</vt:lpstr>
      <vt:lpstr>Veřejný sektor, veřejné statky</vt:lpstr>
      <vt:lpstr>Vymezení příspěvkových organizací v rámci národního hospodářství</vt:lpstr>
      <vt:lpstr>Příspěvkové organizace</vt:lpstr>
      <vt:lpstr>Hospodaření příspěvkové organizace</vt:lpstr>
      <vt:lpstr>Fondy příspěvkových organizací</vt:lpstr>
      <vt:lpstr>Vedení účetnictví příspěvkové organizace</vt:lpstr>
      <vt:lpstr>Hlavní rozdíly příspěvkové organizace od jiných podnikatelských subjektů</vt:lpstr>
      <vt:lpstr>Vznik a vývoj zš a mš dolní břežany</vt:lpstr>
      <vt:lpstr>VÝVOJ POČTU DĚTÍ V ZŠ A MŠ DOLNÍ BŘEŽANY</vt:lpstr>
      <vt:lpstr>ORGANIZAČNÍ STRUKTURA ŠKOLY</vt:lpstr>
      <vt:lpstr>VYMEZENÍ HLAVní a vedlejší hospodářské činnosti</vt:lpstr>
      <vt:lpstr>Kontroly v zš a mš dolní břežany</vt:lpstr>
      <vt:lpstr>Rozpočet – analýza výkazu cash flow</vt:lpstr>
      <vt:lpstr>Vertikální analýza rozvahy-aktiva</vt:lpstr>
      <vt:lpstr>Vertikální analýza rozvahy - pasiva</vt:lpstr>
      <vt:lpstr>Horizontální analýza výkazů zisků a ztrát – vedlejší činnost</vt:lpstr>
      <vt:lpstr>Horizontální analýza výkazů zisků a ztrát – hlavní činnost</vt:lpstr>
      <vt:lpstr>Závěr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hospodaření vybrané příspěvkové organizace</dc:title>
  <dc:creator>Eva Jašková</dc:creator>
  <cp:lastModifiedBy>Eva Jašková</cp:lastModifiedBy>
  <cp:revision>9</cp:revision>
  <dcterms:created xsi:type="dcterms:W3CDTF">2016-11-27T18:57:14Z</dcterms:created>
  <dcterms:modified xsi:type="dcterms:W3CDTF">2016-11-27T20:05:19Z</dcterms:modified>
</cp:coreProperties>
</file>