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e9835f5e1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e9835f5e1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9835f5e1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9835f5e1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9835f5e1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9835f5e1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9835f5e1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9835f5e1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9835f5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9835f5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e9835f5e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e9835f5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9835f5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9835f5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9835f5e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9835f5e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9835f5e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9835f5e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9835f5e1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9835f5e1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9835f5e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9835f5e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e9835f5e1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e9835f5e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storyboard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(viz. dok.)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ke VT_ave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4106475"/>
            <a:ext cx="8520600" cy="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Proces ohm přivádí diváka do prostorů imaginace v temnotě. Když zavře oči za zpěvů mantry. Kašna, do které proudí krev, maso a hlína obroste zlatými pupeny, kde rostou embrya člověka. Vytvoří sedm žen a sedm mužů.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738" y="152400"/>
            <a:ext cx="5702520" cy="380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1700" y="4110050"/>
            <a:ext cx="8520600" cy="4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000">
                <a:solidFill>
                  <a:schemeClr val="dk1"/>
                </a:solidFill>
              </a:rPr>
              <a:t>Ve chvíli, kdy se jeden z pupenů rozevře a ukáže vně spící nadechující se miminko, se na jejich tvářích objeví veliká radost. Záběr na kašnu s několika rozevřenými pupeny divákovi připomíná, že jsou stále v zahradě, Následuje gesto satisfakce bohů. Odcházejí k dalším vesmírným aktivitám.</a:t>
            </a:r>
            <a:endParaRPr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8063" y="105025"/>
            <a:ext cx="5707875" cy="38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4062675"/>
            <a:ext cx="85206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Lidstvo se množí. Lidstvo se množí hodně. Vybuduje vyšší zikkurat jako architektonického představitele struktury své kultury. Na fresce místo těžařů zlata pochodují muži v oblecích (s taškou nebo tablety).</a:t>
            </a:r>
            <a:endParaRPr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600" y="152400"/>
            <a:ext cx="5636805" cy="375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Příště uvidíte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2276925"/>
            <a:ext cx="8520600" cy="22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Přemnožení lidstva jedné civilizace, které vedlo k jeho záhubě.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4176825"/>
            <a:ext cx="85206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Země se otáčí kolem své osy. Zoom in záběr zavede diváka do prostoru Středního Východu a dále se kamera přibližuje k řekám Eufrat a Tigris, kde se mýtus odehrává.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975" y="304800"/>
            <a:ext cx="5808045" cy="387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4026475"/>
            <a:ext cx="85206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Další záběr (“dolly”) představí krajinu. Ukáže hory, louky, pole, řeku, které přinášejí jejím obyvatelům živobytí. Záběr představí zikkurat a na typické Mezopotámské fresce divákovi naznačuje styl života některých obyvatelů a zároveň  problém, o který v příběhu půjde.</a:t>
            </a:r>
            <a:endParaRPr sz="11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738" y="152400"/>
            <a:ext cx="5582520" cy="372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4106075"/>
            <a:ext cx="8520600" cy="4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Jeden z nižších bohů přijde žádat vyššího boha o pomocníky. Reprezentant vyššího božstva sedící na trůnu ze zlaza vyšle signál nadřízené rozhodující radě. Zdi budou pomalovány typickými freskami.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625" y="138375"/>
            <a:ext cx="5348745" cy="356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4260025"/>
            <a:ext cx="8520600" cy="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solidFill>
                  <a:schemeClr val="dk1"/>
                </a:solidFill>
              </a:rPr>
              <a:t>Vyšší rada si vyslechne požadavek. Souhlasně kývne.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438" y="208500"/>
            <a:ext cx="5433120" cy="362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311700" y="3884800"/>
            <a:ext cx="8520600" cy="6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Do chrámu, kde sedí reprezentant vyšších bohů, přijme signál od vyšší rady. Ukáže prstem, aby divák pochopil, že mu přišel rozkaz a že někoho pověřuje tímto úkolem. Příběh představuje Ninhu a Enkiho, bohy plodnosti. </a:t>
            </a:r>
            <a:endParaRPr sz="1100"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000" y="180450"/>
            <a:ext cx="5370000" cy="3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311700" y="3912850"/>
            <a:ext cx="8520600" cy="65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</a:rPr>
              <a:t>Objeví se něco ve smyslu rajské zahrady. Z postranních paláců vychází bohové a sejdou se ve středu za kašnou. Zahrada je plná tamních rostlin. Budou se jemně pohybovat ve větru. Aby byl jasný jejich vztah obejmou se, determinovaně na sebe pohlédnou.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950" y="166425"/>
            <a:ext cx="5412075" cy="36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311700" y="4171525"/>
            <a:ext cx="85206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Usilovně začnou zpívat specifickou mantru. (´ohm´ například) Z kašny bude tryskat pramínek vody.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938" y="304800"/>
            <a:ext cx="5266125" cy="35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4154725"/>
            <a:ext cx="8520600" cy="4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100">
                <a:solidFill>
                  <a:schemeClr val="dk1"/>
                </a:solidFill>
              </a:rPr>
              <a:t>Záběr vysvětluje, že k vytvoření člověka je třeba použít, krev, maso z boha a hlínu ze země. Mrtvý bůh ještě bude mít křídla, nebo bílý nápis mrtvý bůh.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550" y="185775"/>
            <a:ext cx="5774895" cy="384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