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60" r:id="rId6"/>
    <p:sldId id="262" r:id="rId7"/>
    <p:sldId id="263" r:id="rId8"/>
    <p:sldId id="265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A0"/>
    <a:srgbClr val="0065B3"/>
    <a:srgbClr val="0066B3"/>
    <a:srgbClr val="005DA8"/>
    <a:srgbClr val="CB9000"/>
    <a:srgbClr val="81C55B"/>
    <a:srgbClr val="50505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3" autoAdjust="0"/>
    <p:restoredTop sz="94660"/>
  </p:normalViewPr>
  <p:slideViewPr>
    <p:cSldViewPr>
      <p:cViewPr varScale="1">
        <p:scale>
          <a:sx n="53" d="100"/>
          <a:sy n="53" d="100"/>
        </p:scale>
        <p:origin x="126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796E3877-88D9-43F8-9706-08D56BC600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604532-2DF4-4381-ABA9-022302607D2D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4572000" cy="2276475"/>
          </a:xfrm>
          <a:prstGeom prst="rect">
            <a:avLst/>
          </a:prstGeom>
          <a:solidFill>
            <a:srgbClr val="0046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4572000" y="0"/>
            <a:ext cx="4572000" cy="2276475"/>
          </a:xfrm>
          <a:prstGeom prst="rect">
            <a:avLst/>
          </a:prstGeom>
          <a:solidFill>
            <a:srgbClr val="50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6" name="Picture 10" descr="C:\Users\AVC\Desktop\powerpoint\logo_MENDELU_CMYK-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5072063"/>
            <a:ext cx="14144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C:\Users\AVC\Desktop\powerpoint\pef\PEF_bar_negativ_1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0065B3"/>
              </a:clrFrom>
              <a:clrTo>
                <a:srgbClr val="0065B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718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2852738"/>
            <a:ext cx="7197725" cy="792162"/>
          </a:xfrm>
        </p:spPr>
        <p:txBody>
          <a:bodyPr/>
          <a:lstStyle>
            <a:lvl1pPr>
              <a:defRPr sz="4000">
                <a:solidFill>
                  <a:srgbClr val="0046A0"/>
                </a:solidFill>
              </a:defRPr>
            </a:lvl1pPr>
          </a:lstStyle>
          <a:p>
            <a:r>
              <a:rPr lang="cs-CZ" dirty="0"/>
              <a:t>Hlavní název prezentace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6400800" cy="122555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cs-CZ"/>
              <a:t>Menší podtitul prezentace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EF2619-2BCC-48CA-9657-1F8C2FFC6E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12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C3117647-9DE5-49ED-8AFC-08080A79A06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816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11963" y="1125538"/>
            <a:ext cx="1874837" cy="50006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7450" y="1125538"/>
            <a:ext cx="5472113" cy="50006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F6B4F4C8-61F1-40ED-82C7-5A6CF85BC68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33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FA617DA5-357F-4933-AC98-AFB656FD6B7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117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E9D65A9E-AA94-457F-8EE3-FBAA30D9BD2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839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0" y="2133600"/>
            <a:ext cx="3673475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3325" y="2133600"/>
            <a:ext cx="3673475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030AFE15-F880-41A7-AC4F-03031E902CA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796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60EAC148-6A4A-4B20-8B2A-CC48C65D0A4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114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F9C0071B-1585-4627-B0A0-E086ACBE211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070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93267E31-CC2A-4450-8B1B-9AA3B90A6E4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291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5DF6DDE1-8035-48BE-82C6-FD67304C495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821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C3803E90-3B2D-46D7-A182-600A4047115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0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46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125538"/>
            <a:ext cx="699611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kapitoly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49935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260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strana </a:t>
            </a:r>
            <a:fld id="{66D4B320-4622-4D1C-A9CF-BBC8A250E42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1187450" y="260350"/>
            <a:ext cx="338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DA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050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05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05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05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0" smtClean="0"/>
              <a:t>Aplikace pro získávání názorů z uživatelských recenzí</a:t>
            </a:r>
            <a:endParaRPr lang="cs-CZ" altLang="cs-CZ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643438" y="115888"/>
            <a:ext cx="4033837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Diplomová práce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Autor práce: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Bc. Jiří Švec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Vedoucí práce: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Ing. Jan Přichystal, Ph.D.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836738"/>
            <a:ext cx="4040188" cy="4527550"/>
          </a:xfrm>
        </p:spPr>
        <p:txBody>
          <a:bodyPr/>
          <a:lstStyle/>
          <a:p>
            <a:r>
              <a:rPr lang="cs-CZ" altLang="cs-CZ" smtClean="0"/>
              <a:t>Autonomnost</a:t>
            </a:r>
          </a:p>
          <a:p>
            <a:r>
              <a:rPr lang="cs-CZ" altLang="cs-CZ" smtClean="0"/>
              <a:t>Škálovatelnost</a:t>
            </a:r>
          </a:p>
          <a:p>
            <a:r>
              <a:rPr lang="cs-CZ" altLang="cs-CZ" smtClean="0"/>
              <a:t>Konfigurovatelnost</a:t>
            </a:r>
          </a:p>
          <a:p>
            <a:r>
              <a:rPr lang="cs-CZ" altLang="cs-CZ" smtClean="0"/>
              <a:t>Jedinečnost</a:t>
            </a:r>
          </a:p>
          <a:p>
            <a:r>
              <a:rPr lang="cs-CZ" altLang="cs-CZ" smtClean="0"/>
              <a:t>Rozšiřitelnost</a:t>
            </a:r>
          </a:p>
          <a:p>
            <a:r>
              <a:rPr lang="cs-CZ" altLang="cs-CZ" smtClean="0"/>
              <a:t>Inkrementální stahování produktů</a:t>
            </a:r>
          </a:p>
          <a:p>
            <a:r>
              <a:rPr lang="cs-CZ" altLang="cs-CZ" smtClean="0"/>
              <a:t>Paralelní zpracování</a:t>
            </a:r>
          </a:p>
          <a:p>
            <a:r>
              <a:rPr lang="cs-CZ" altLang="cs-CZ" smtClean="0"/>
              <a:t>Responzivní GUI</a:t>
            </a:r>
          </a:p>
        </p:txBody>
      </p:sp>
      <p:sp>
        <p:nvSpPr>
          <p:cNvPr id="13315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836738"/>
            <a:ext cx="4041775" cy="4527550"/>
          </a:xfrm>
        </p:spPr>
        <p:txBody>
          <a:bodyPr/>
          <a:lstStyle/>
          <a:p>
            <a:r>
              <a:rPr lang="cs-CZ" altLang="cs-CZ" smtClean="0"/>
              <a:t>Zdlouhavý proces pořízení a zpracování dat</a:t>
            </a:r>
          </a:p>
          <a:p>
            <a:r>
              <a:rPr lang="cs-CZ" altLang="cs-CZ" smtClean="0"/>
              <a:t>Závislost na slovnících</a:t>
            </a:r>
          </a:p>
          <a:p>
            <a:r>
              <a:rPr lang="cs-CZ" altLang="cs-CZ" smtClean="0"/>
              <a:t>Nelze zajistit párování názvů produktu</a:t>
            </a:r>
          </a:p>
        </p:txBody>
      </p:sp>
      <p:sp>
        <p:nvSpPr>
          <p:cNvPr id="13316" name="Nadpis 1"/>
          <p:cNvSpPr>
            <a:spLocks noGrp="1"/>
          </p:cNvSpPr>
          <p:nvPr>
            <p:ph type="title"/>
          </p:nvPr>
        </p:nvSpPr>
        <p:spPr>
          <a:xfrm>
            <a:off x="457200" y="530225"/>
            <a:ext cx="8229600" cy="1143000"/>
          </a:xfrm>
        </p:spPr>
        <p:txBody>
          <a:bodyPr/>
          <a:lstStyle/>
          <a:p>
            <a:r>
              <a:rPr lang="cs-CZ" altLang="cs-CZ" smtClean="0"/>
              <a:t>Klady a zápory</a:t>
            </a:r>
          </a:p>
        </p:txBody>
      </p:sp>
      <p:sp>
        <p:nvSpPr>
          <p:cNvPr id="13317" name="Zástupný symbol pro text 2"/>
          <p:cNvSpPr>
            <a:spLocks noGrp="1"/>
          </p:cNvSpPr>
          <p:nvPr>
            <p:ph type="body" idx="1"/>
          </p:nvPr>
        </p:nvSpPr>
        <p:spPr>
          <a:xfrm>
            <a:off x="1166813" y="1196975"/>
            <a:ext cx="4040187" cy="639763"/>
          </a:xfrm>
        </p:spPr>
        <p:txBody>
          <a:bodyPr/>
          <a:lstStyle/>
          <a:p>
            <a:r>
              <a:rPr lang="cs-CZ" altLang="cs-CZ" smtClean="0"/>
              <a:t>Klady</a:t>
            </a:r>
          </a:p>
        </p:txBody>
      </p:sp>
      <p:sp>
        <p:nvSpPr>
          <p:cNvPr id="13318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354638" y="1196975"/>
            <a:ext cx="4041775" cy="639763"/>
          </a:xfrm>
        </p:spPr>
        <p:txBody>
          <a:bodyPr/>
          <a:lstStyle/>
          <a:p>
            <a:r>
              <a:rPr lang="cs-CZ" altLang="cs-CZ" smtClean="0"/>
              <a:t>Zápory</a:t>
            </a:r>
          </a:p>
        </p:txBody>
      </p:sp>
      <p:sp>
        <p:nvSpPr>
          <p:cNvPr id="13319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A75355B2-C843-4ABB-BB8E-622AEA120379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Děkuji za pozornost</a:t>
            </a:r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903DAF22-A2E0-42D5-8963-01200858BB76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BA9EA476-7920-41F7-9691-7513B4A29DA4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6996112" cy="777875"/>
          </a:xfrm>
        </p:spPr>
        <p:txBody>
          <a:bodyPr/>
          <a:lstStyle/>
          <a:p>
            <a:pPr eaLnBrk="1" hangingPunct="1"/>
            <a:r>
              <a:rPr lang="cs-CZ" altLang="cs-CZ" smtClean="0"/>
              <a:t>Cíl práce</a:t>
            </a: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395288" y="2060575"/>
            <a:ext cx="7561262" cy="26638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0505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0505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0505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cs-CZ" altLang="cs-CZ" kern="0" dirty="0"/>
              <a:t>Webová aplikace</a:t>
            </a:r>
          </a:p>
          <a:p>
            <a:pPr>
              <a:defRPr/>
            </a:pPr>
            <a:r>
              <a:rPr lang="cs-CZ" altLang="cs-CZ" kern="0" dirty="0"/>
              <a:t>Automatizované stahování a zpracování recenzí</a:t>
            </a:r>
          </a:p>
          <a:p>
            <a:pPr>
              <a:defRPr/>
            </a:pPr>
            <a:r>
              <a:rPr lang="cs-CZ" altLang="cs-CZ" kern="0" dirty="0"/>
              <a:t>Rozšiřitelná o další datové zdroje</a:t>
            </a:r>
          </a:p>
          <a:p>
            <a:pPr>
              <a:defRPr/>
            </a:pPr>
            <a:r>
              <a:rPr lang="cs-CZ" altLang="cs-CZ" kern="0" dirty="0"/>
              <a:t>Graficky přehledná a konfigurovatelná</a:t>
            </a:r>
          </a:p>
          <a:p>
            <a:pPr>
              <a:defRPr/>
            </a:pPr>
            <a:r>
              <a:rPr lang="cs-CZ" altLang="cs-CZ" kern="0" dirty="0"/>
              <a:t>Uživatel získá přehled o probíraných tématech</a:t>
            </a:r>
          </a:p>
          <a:p>
            <a:pPr>
              <a:defRPr/>
            </a:pPr>
            <a:endParaRPr lang="cs-CZ" altLang="cs-CZ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84175" y="1103313"/>
            <a:ext cx="6996113" cy="777875"/>
          </a:xfrm>
        </p:spPr>
        <p:txBody>
          <a:bodyPr/>
          <a:lstStyle/>
          <a:p>
            <a:r>
              <a:rPr lang="cs-CZ" altLang="cs-CZ" smtClean="0"/>
              <a:t>Současný stav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84175" y="2060575"/>
            <a:ext cx="7932242" cy="3992563"/>
          </a:xfrm>
        </p:spPr>
        <p:txBody>
          <a:bodyPr/>
          <a:lstStyle/>
          <a:p>
            <a:r>
              <a:rPr lang="cs-CZ" altLang="cs-CZ" dirty="0" smtClean="0"/>
              <a:t>Neexistuje konkurenční aplikace pro hromadné zpracování českých uživatelských recenzí</a:t>
            </a:r>
          </a:p>
          <a:p>
            <a:r>
              <a:rPr lang="cs-CZ" altLang="cs-CZ" dirty="0" smtClean="0"/>
              <a:t>Nutnost manuálního vyhledávání a vyhodnocení</a:t>
            </a:r>
          </a:p>
          <a:p>
            <a:r>
              <a:rPr lang="cs-CZ" altLang="cs-CZ" dirty="0" smtClean="0"/>
              <a:t>Časově náročný proces</a:t>
            </a:r>
          </a:p>
          <a:p>
            <a:endParaRPr lang="cs-CZ" altLang="cs-CZ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0A966DDE-131E-41C1-84CD-00E45B554213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cs-CZ" altLang="cs-CZ" smtClean="0"/>
              <a:t>Požadavky</a:t>
            </a:r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040188" cy="639763"/>
          </a:xfrm>
        </p:spPr>
        <p:txBody>
          <a:bodyPr/>
          <a:lstStyle/>
          <a:p>
            <a:r>
              <a:rPr lang="cs-CZ" altLang="cs-CZ" sz="2800" smtClean="0"/>
              <a:t>Funkční</a:t>
            </a:r>
          </a:p>
        </p:txBody>
      </p:sp>
      <p:sp>
        <p:nvSpPr>
          <p:cNvPr id="7172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060575"/>
            <a:ext cx="4040188" cy="4608513"/>
          </a:xfrm>
        </p:spPr>
        <p:txBody>
          <a:bodyPr/>
          <a:lstStyle/>
          <a:p>
            <a:r>
              <a:rPr lang="cs-CZ" altLang="cs-CZ" smtClean="0"/>
              <a:t>Stahovat recenze</a:t>
            </a:r>
          </a:p>
          <a:p>
            <a:r>
              <a:rPr lang="cs-CZ" altLang="cs-CZ" smtClean="0"/>
              <a:t>Zpracovávat stažené recenze</a:t>
            </a:r>
          </a:p>
          <a:p>
            <a:r>
              <a:rPr lang="cs-CZ" altLang="cs-CZ" smtClean="0"/>
              <a:t>Ukládat výsledky           do databáze</a:t>
            </a:r>
          </a:p>
          <a:p>
            <a:r>
              <a:rPr lang="cs-CZ" altLang="cs-CZ" smtClean="0"/>
              <a:t>Nahrávat snímky čárových kódu prostřednictvím kamery mobilního telefonu</a:t>
            </a:r>
          </a:p>
          <a:p>
            <a:r>
              <a:rPr lang="cs-CZ" altLang="cs-CZ" smtClean="0"/>
              <a:t>Zobrazovat zpracované recenze</a:t>
            </a:r>
          </a:p>
        </p:txBody>
      </p:sp>
      <p:sp>
        <p:nvSpPr>
          <p:cNvPr id="7173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412875"/>
            <a:ext cx="4041775" cy="639763"/>
          </a:xfrm>
        </p:spPr>
        <p:txBody>
          <a:bodyPr/>
          <a:lstStyle/>
          <a:p>
            <a:r>
              <a:rPr lang="cs-CZ" altLang="cs-CZ" sz="2800" smtClean="0"/>
              <a:t>Nefunkční</a:t>
            </a:r>
          </a:p>
        </p:txBody>
      </p:sp>
      <p:sp>
        <p:nvSpPr>
          <p:cNvPr id="7174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060575"/>
            <a:ext cx="4041775" cy="4608513"/>
          </a:xfrm>
        </p:spPr>
        <p:txBody>
          <a:bodyPr/>
          <a:lstStyle/>
          <a:p>
            <a:r>
              <a:rPr lang="cs-CZ" altLang="cs-CZ" smtClean="0"/>
              <a:t>Webová aplikace</a:t>
            </a:r>
          </a:p>
          <a:p>
            <a:r>
              <a:rPr lang="cs-CZ" altLang="cs-CZ" smtClean="0"/>
              <a:t>Přívětivý vzhled</a:t>
            </a:r>
          </a:p>
          <a:p>
            <a:r>
              <a:rPr lang="cs-CZ" altLang="cs-CZ" smtClean="0"/>
              <a:t>Jednoduchá manipulace s aplikací</a:t>
            </a:r>
          </a:p>
          <a:p>
            <a:r>
              <a:rPr lang="cs-CZ" altLang="cs-CZ" smtClean="0"/>
              <a:t>Snadná integrace dalších zdrojů recenzí</a:t>
            </a:r>
          </a:p>
          <a:p>
            <a:r>
              <a:rPr lang="cs-CZ" altLang="cs-CZ" smtClean="0"/>
              <a:t>GUI v češtině</a:t>
            </a:r>
          </a:p>
          <a:p>
            <a:r>
              <a:rPr lang="cs-CZ" altLang="cs-CZ" smtClean="0"/>
              <a:t>Konfigurovatelnost</a:t>
            </a:r>
          </a:p>
          <a:p>
            <a:r>
              <a:rPr lang="cs-CZ" altLang="cs-CZ" smtClean="0"/>
              <a:t>Rychlá odezva</a:t>
            </a:r>
          </a:p>
        </p:txBody>
      </p:sp>
      <p:sp>
        <p:nvSpPr>
          <p:cNvPr id="7175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2A29CEC1-95F9-4FB7-BD6C-2A11D3025139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Architektura</a:t>
            </a:r>
          </a:p>
        </p:txBody>
      </p:sp>
      <p:sp>
        <p:nvSpPr>
          <p:cNvPr id="819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0AF622EC-4579-47B7-822E-B775451B5B20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  <p:pic>
        <p:nvPicPr>
          <p:cNvPr id="8196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989138"/>
            <a:ext cx="8886825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Konfigurace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sz="half" idx="1"/>
          </p:nvPr>
        </p:nvSpPr>
        <p:spPr>
          <a:xfrm>
            <a:off x="1195388" y="1903413"/>
            <a:ext cx="4672012" cy="3992562"/>
          </a:xfrm>
        </p:spPr>
        <p:txBody>
          <a:bodyPr/>
          <a:lstStyle/>
          <a:p>
            <a:r>
              <a:rPr lang="cs-CZ" altLang="cs-CZ" sz="2400" smtClean="0"/>
              <a:t>Nastavení výkonu</a:t>
            </a:r>
          </a:p>
          <a:p>
            <a:r>
              <a:rPr lang="cs-CZ" altLang="cs-CZ" sz="2400" smtClean="0"/>
              <a:t>Nastavení aktualizací</a:t>
            </a:r>
          </a:p>
          <a:p>
            <a:r>
              <a:rPr lang="cs-CZ" altLang="cs-CZ" sz="2400" smtClean="0"/>
              <a:t>Párování názvů</a:t>
            </a:r>
          </a:p>
          <a:p>
            <a:r>
              <a:rPr lang="cs-CZ" altLang="cs-CZ" sz="2400" smtClean="0"/>
              <a:t>Připojení k databázi</a:t>
            </a:r>
          </a:p>
          <a:p>
            <a:r>
              <a:rPr lang="cs-CZ" altLang="cs-CZ" sz="2400" smtClean="0"/>
              <a:t>Cesty ke slovníkům</a:t>
            </a:r>
          </a:p>
          <a:p>
            <a:r>
              <a:rPr lang="cs-CZ" altLang="cs-CZ" sz="2400" smtClean="0"/>
              <a:t>Nastavení word cloudů</a:t>
            </a:r>
          </a:p>
          <a:p>
            <a:r>
              <a:rPr lang="cs-CZ" altLang="cs-CZ" sz="2400" smtClean="0"/>
              <a:t>Nastavení a optimalizace vendora</a:t>
            </a:r>
          </a:p>
          <a:p>
            <a:endParaRPr lang="cs-CZ" altLang="cs-CZ" sz="2400" smtClean="0"/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E7B9FD08-CE53-4742-9CE8-02F9C444ED7D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  <p:pic>
        <p:nvPicPr>
          <p:cNvPr id="922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41"/>
          <a:stretch>
            <a:fillRect/>
          </a:stretch>
        </p:blipFill>
        <p:spPr bwMode="auto">
          <a:xfrm>
            <a:off x="5435600" y="1973263"/>
            <a:ext cx="3641725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Použité metody a nástroje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altLang="cs-CZ" sz="2400" dirty="0" smtClean="0"/>
              <a:t>Web </a:t>
            </a:r>
            <a:r>
              <a:rPr lang="cs-CZ" altLang="cs-CZ" sz="2400"/>
              <a:t>s</a:t>
            </a:r>
            <a:r>
              <a:rPr lang="cs-CZ" altLang="cs-CZ" sz="2400" smtClean="0"/>
              <a:t>craping</a:t>
            </a:r>
            <a:endParaRPr lang="cs-CZ" altLang="cs-CZ" sz="2400" dirty="0" smtClean="0"/>
          </a:p>
          <a:p>
            <a:r>
              <a:rPr lang="cs-CZ" altLang="cs-CZ" sz="2400" dirty="0" smtClean="0"/>
              <a:t>Synchronizační vzor fronta</a:t>
            </a:r>
          </a:p>
          <a:p>
            <a:r>
              <a:rPr lang="cs-CZ" altLang="cs-CZ" sz="2400" dirty="0" smtClean="0"/>
              <a:t>Normalizace</a:t>
            </a:r>
          </a:p>
          <a:p>
            <a:r>
              <a:rPr lang="cs-CZ" altLang="cs-CZ" sz="2400" dirty="0" smtClean="0"/>
              <a:t>Stopwords</a:t>
            </a:r>
          </a:p>
          <a:p>
            <a:r>
              <a:rPr lang="cs-CZ" altLang="cs-CZ" sz="2400" dirty="0" err="1" smtClean="0"/>
              <a:t>Tokenizace</a:t>
            </a:r>
            <a:endParaRPr lang="cs-CZ" altLang="cs-CZ" sz="2400" dirty="0" smtClean="0"/>
          </a:p>
          <a:p>
            <a:r>
              <a:rPr lang="cs-CZ" altLang="cs-CZ" sz="2400" dirty="0" err="1" smtClean="0"/>
              <a:t>Stemizace</a:t>
            </a:r>
            <a:endParaRPr lang="cs-CZ" altLang="cs-CZ" sz="2400" dirty="0" smtClean="0"/>
          </a:p>
          <a:p>
            <a:r>
              <a:rPr lang="cs-CZ" altLang="cs-CZ" sz="2400" dirty="0" smtClean="0"/>
              <a:t>Lemmatizace</a:t>
            </a:r>
          </a:p>
          <a:p>
            <a:endParaRPr lang="cs-CZ" altLang="cs-CZ" sz="3200" dirty="0" smtClean="0"/>
          </a:p>
        </p:txBody>
      </p:sp>
      <p:sp>
        <p:nvSpPr>
          <p:cNvPr id="1024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sz="2400" smtClean="0"/>
              <a:t>Shlukování</a:t>
            </a:r>
          </a:p>
          <a:p>
            <a:r>
              <a:rPr lang="cs-CZ" altLang="cs-CZ" sz="2400" smtClean="0"/>
              <a:t>Sousední dvojice</a:t>
            </a:r>
          </a:p>
          <a:p>
            <a:r>
              <a:rPr lang="cs-CZ" altLang="cs-CZ" sz="2400" smtClean="0"/>
              <a:t>Asociační pravidla</a:t>
            </a:r>
          </a:p>
          <a:p>
            <a:r>
              <a:rPr lang="cs-CZ" altLang="cs-CZ" sz="2400" smtClean="0"/>
              <a:t>Levenshteinova vzdálenost</a:t>
            </a:r>
          </a:p>
          <a:p>
            <a:r>
              <a:rPr lang="cs-CZ" altLang="cs-CZ" sz="2400" smtClean="0"/>
              <a:t>Responzivní design</a:t>
            </a:r>
          </a:p>
          <a:p>
            <a:endParaRPr lang="cs-CZ" altLang="cs-CZ" sz="3200" smtClean="0"/>
          </a:p>
        </p:txBody>
      </p:sp>
      <p:sp>
        <p:nvSpPr>
          <p:cNvPr id="10245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73CCA34B-266E-45EB-9591-3E6385B40B6F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96838" y="736600"/>
            <a:ext cx="6996112" cy="777875"/>
          </a:xfrm>
        </p:spPr>
        <p:txBody>
          <a:bodyPr/>
          <a:lstStyle/>
          <a:p>
            <a:r>
              <a:rPr lang="cs-CZ" altLang="cs-CZ" smtClean="0"/>
              <a:t>Prezentace názorů 1 / 2</a:t>
            </a:r>
          </a:p>
        </p:txBody>
      </p:sp>
      <p:sp>
        <p:nvSpPr>
          <p:cNvPr id="1126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B35C2ABE-E469-4C7E-9C63-06E5B4180B13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  <p:pic>
        <p:nvPicPr>
          <p:cNvPr id="11268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68488"/>
            <a:ext cx="8758237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96838" y="736600"/>
            <a:ext cx="6996112" cy="777875"/>
          </a:xfrm>
        </p:spPr>
        <p:txBody>
          <a:bodyPr/>
          <a:lstStyle/>
          <a:p>
            <a:r>
              <a:rPr lang="cs-CZ" altLang="cs-CZ" smtClean="0"/>
              <a:t>Prezentace názorů 2 / 2</a:t>
            </a:r>
          </a:p>
        </p:txBody>
      </p:sp>
      <p:sp>
        <p:nvSpPr>
          <p:cNvPr id="1229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strana </a:t>
            </a:r>
            <a:fld id="{15DB317F-E915-41E1-AEE0-1A1EF199B963}" type="slidenum">
              <a:rPr lang="cs-CZ" altLang="cs-CZ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  <p:pic>
        <p:nvPicPr>
          <p:cNvPr id="12292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2"/>
          <a:stretch>
            <a:fillRect/>
          </a:stretch>
        </p:blipFill>
        <p:spPr bwMode="auto">
          <a:xfrm>
            <a:off x="5076825" y="1700213"/>
            <a:ext cx="3743325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205038"/>
            <a:ext cx="3956050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206</Words>
  <Application>Microsoft Office PowerPoint</Application>
  <PresentationFormat>Předvádění na obrazovce (4:3)</PresentationFormat>
  <Paragraphs>83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Arial</vt:lpstr>
      <vt:lpstr>Výchozí návrh</vt:lpstr>
      <vt:lpstr>Aplikace pro získávání názorů z uživatelských recenzí</vt:lpstr>
      <vt:lpstr>Cíl práce</vt:lpstr>
      <vt:lpstr>Současný stav</vt:lpstr>
      <vt:lpstr>Požadavky</vt:lpstr>
      <vt:lpstr>Architektura</vt:lpstr>
      <vt:lpstr>Konfigurace</vt:lpstr>
      <vt:lpstr>Použité metody a nástroje</vt:lpstr>
      <vt:lpstr>Prezentace názorů 1 / 2</vt:lpstr>
      <vt:lpstr>Prezentace názorů 2 / 2</vt:lpstr>
      <vt:lpstr>Klady a zápory</vt:lpstr>
      <vt:lpstr>Děkuji za pozornost</vt:lpstr>
    </vt:vector>
  </TitlesOfParts>
  <Company>MZLU v Brně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František Dařena</dc:creator>
  <cp:lastModifiedBy>Švec Jiří</cp:lastModifiedBy>
  <cp:revision>42</cp:revision>
  <dcterms:created xsi:type="dcterms:W3CDTF">2008-02-12T13:47:14Z</dcterms:created>
  <dcterms:modified xsi:type="dcterms:W3CDTF">2017-01-02T12:51:37Z</dcterms:modified>
</cp:coreProperties>
</file>