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sldIdLst>
    <p:sldId id="256" r:id="rId2"/>
    <p:sldId id="26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t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 citá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Obrázok možno pridať jeho presunutím do zástupného objektu alebo kliknutím na jeho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Kliknite sem a 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0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Vývoj </a:t>
            </a:r>
            <a:r>
              <a:rPr lang="sk-SK" dirty="0" err="1"/>
              <a:t>e-commerce</a:t>
            </a:r>
            <a:r>
              <a:rPr lang="sk-SK" dirty="0"/>
              <a:t> systému napojeného na </a:t>
            </a:r>
            <a:r>
              <a:rPr lang="sk-SK" dirty="0" err="1"/>
              <a:t>katalog</a:t>
            </a:r>
            <a:r>
              <a:rPr lang="sk-SK" dirty="0"/>
              <a:t> </a:t>
            </a:r>
            <a:r>
              <a:rPr lang="sk-SK" dirty="0" err="1"/>
              <a:t>TecDoc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Bc. Jakub Vatrt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135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429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 práce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Rešerš vybraných </a:t>
            </a:r>
            <a:r>
              <a:rPr lang="sk-SK" dirty="0" err="1" smtClean="0"/>
              <a:t>e-commerce</a:t>
            </a:r>
            <a:r>
              <a:rPr lang="sk-SK" dirty="0" smtClean="0"/>
              <a:t> systémov pre </a:t>
            </a:r>
            <a:r>
              <a:rPr lang="sk-SK" dirty="0" err="1" smtClean="0"/>
              <a:t>automotive</a:t>
            </a:r>
            <a:r>
              <a:rPr lang="sk-SK" dirty="0" smtClean="0"/>
              <a:t> segment</a:t>
            </a:r>
          </a:p>
          <a:p>
            <a:r>
              <a:rPr lang="sk-SK" dirty="0" smtClean="0"/>
              <a:t>Analýza </a:t>
            </a:r>
            <a:r>
              <a:rPr lang="sk-SK" dirty="0" err="1" smtClean="0"/>
              <a:t>požiadavkov</a:t>
            </a:r>
            <a:r>
              <a:rPr lang="sk-SK" dirty="0" smtClean="0"/>
              <a:t> pre spoločnosť </a:t>
            </a:r>
            <a:r>
              <a:rPr lang="sk-SK" dirty="0" err="1" smtClean="0"/>
              <a:t>HartSlovakia</a:t>
            </a:r>
            <a:r>
              <a:rPr lang="sk-SK" dirty="0" smtClean="0"/>
              <a:t> </a:t>
            </a:r>
            <a:r>
              <a:rPr lang="sk-SK" dirty="0" err="1" smtClean="0"/>
              <a:t>s.r.o</a:t>
            </a:r>
            <a:r>
              <a:rPr lang="sk-SK" dirty="0" smtClean="0"/>
              <a:t>.</a:t>
            </a:r>
          </a:p>
          <a:p>
            <a:r>
              <a:rPr lang="sk-SK" dirty="0" smtClean="0"/>
              <a:t>Návrh </a:t>
            </a:r>
            <a:r>
              <a:rPr lang="sk-SK" dirty="0" err="1" smtClean="0"/>
              <a:t>e-commerce</a:t>
            </a:r>
            <a:r>
              <a:rPr lang="sk-SK" dirty="0" smtClean="0"/>
              <a:t> systému s napojením na katalóg </a:t>
            </a:r>
            <a:r>
              <a:rPr lang="sk-SK" dirty="0" err="1" smtClean="0"/>
              <a:t>TecDoc</a:t>
            </a:r>
            <a:endParaRPr lang="sk-SK" dirty="0" smtClean="0"/>
          </a:p>
          <a:p>
            <a:r>
              <a:rPr lang="sk-SK" dirty="0" smtClean="0"/>
              <a:t>Implementácia systému</a:t>
            </a:r>
          </a:p>
          <a:p>
            <a:r>
              <a:rPr lang="sk-SK" dirty="0" smtClean="0"/>
              <a:t>Vyhodnotenie výsledkov</a:t>
            </a:r>
          </a:p>
        </p:txBody>
      </p:sp>
    </p:spTree>
    <p:extLst>
      <p:ext uri="{BB962C8B-B14F-4D97-AF65-F5344CB8AC3E}">
        <p14:creationId xmlns:p14="http://schemas.microsoft.com/office/powerpoint/2010/main" val="1613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79861" cy="1320800"/>
          </a:xfrm>
        </p:spPr>
        <p:txBody>
          <a:bodyPr/>
          <a:lstStyle/>
          <a:p>
            <a:r>
              <a:rPr lang="sk-SK" dirty="0" err="1" smtClean="0"/>
              <a:t>HartSlovakia</a:t>
            </a:r>
            <a:r>
              <a:rPr lang="sk-SK" dirty="0" smtClean="0"/>
              <a:t> </a:t>
            </a:r>
            <a:r>
              <a:rPr lang="sk-SK" dirty="0" err="1" smtClean="0"/>
              <a:t>s.r.o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Veľkoobchodný predaj </a:t>
            </a:r>
            <a:r>
              <a:rPr lang="sk-SK" dirty="0" err="1" smtClean="0"/>
              <a:t>autodielov</a:t>
            </a:r>
            <a:endParaRPr lang="sk-SK" dirty="0" smtClean="0"/>
          </a:p>
          <a:p>
            <a:r>
              <a:rPr lang="sk-SK" dirty="0" smtClean="0"/>
              <a:t>5 pobočiek</a:t>
            </a:r>
          </a:p>
          <a:p>
            <a:r>
              <a:rPr lang="sk-SK" dirty="0" smtClean="0"/>
              <a:t>Dodávanie dielov pre autoservisy, dielne...</a:t>
            </a:r>
          </a:p>
          <a:p>
            <a:r>
              <a:rPr lang="sk-SK" dirty="0" smtClean="0"/>
              <a:t>Spolupráca s dodávateľmi v strednej Európe</a:t>
            </a: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Najväčšia databáza automobilových súčiastok</a:t>
            </a:r>
          </a:p>
          <a:p>
            <a:r>
              <a:rPr lang="sk-SK" dirty="0"/>
              <a:t>Cez 2 500 000 položiek</a:t>
            </a:r>
          </a:p>
          <a:p>
            <a:r>
              <a:rPr lang="sk-SK" dirty="0"/>
              <a:t>De </a:t>
            </a:r>
            <a:r>
              <a:rPr lang="sk-SK" dirty="0" err="1"/>
              <a:t>Facto</a:t>
            </a:r>
            <a:r>
              <a:rPr lang="sk-SK" dirty="0"/>
              <a:t> štandard v B2B s automobilovými </a:t>
            </a:r>
            <a:r>
              <a:rPr lang="sk-SK" dirty="0" smtClean="0"/>
              <a:t>dielmi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847202"/>
            <a:ext cx="2667000" cy="609600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089970" y="609600"/>
            <a:ext cx="40798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 smtClean="0"/>
              <a:t>Katalóg </a:t>
            </a:r>
            <a:r>
              <a:rPr lang="sk-SK" dirty="0" err="1" smtClean="0"/>
              <a:t>TecDoc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70" y="4354617"/>
            <a:ext cx="2926914" cy="11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Súčasný stav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Skladový systém a </a:t>
            </a:r>
            <a:r>
              <a:rPr lang="sk-SK" dirty="0" err="1" smtClean="0"/>
              <a:t>eshop</a:t>
            </a:r>
            <a:r>
              <a:rPr lang="sk-SK" dirty="0" smtClean="0"/>
              <a:t> dodávaný spoločnosťou </a:t>
            </a:r>
            <a:r>
              <a:rPr lang="sk-SK" dirty="0" err="1" smtClean="0"/>
              <a:t>Nextis</a:t>
            </a:r>
            <a:endParaRPr lang="sk-SK" dirty="0" smtClean="0"/>
          </a:p>
          <a:p>
            <a:r>
              <a:rPr lang="sk-SK" dirty="0" smtClean="0"/>
              <a:t>Problémy s rýchlosťou, výpadkami</a:t>
            </a:r>
          </a:p>
          <a:p>
            <a:r>
              <a:rPr lang="sk-SK" dirty="0" smtClean="0"/>
              <a:t>Riešenie na ASP.NET</a:t>
            </a:r>
          </a:p>
          <a:p>
            <a:r>
              <a:rPr lang="sk-SK" dirty="0" smtClean="0"/>
              <a:t>Zastaraný vzhľad, neprehľadný</a:t>
            </a:r>
          </a:p>
          <a:p>
            <a:r>
              <a:rPr lang="sk-SK" dirty="0" smtClean="0"/>
              <a:t>Chýbajúca </a:t>
            </a:r>
            <a:r>
              <a:rPr lang="sk-SK" dirty="0" err="1" smtClean="0"/>
              <a:t>responzivita</a:t>
            </a:r>
            <a:endParaRPr lang="sk-SK" dirty="0" smtClean="0"/>
          </a:p>
          <a:p>
            <a:r>
              <a:rPr lang="sk-SK" dirty="0" smtClean="0"/>
              <a:t>Chyby vo vyhľadávaní produktov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218" y="2990439"/>
            <a:ext cx="7141580" cy="36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Rešerš možných riešení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Shopsys</a:t>
            </a:r>
            <a:r>
              <a:rPr lang="sk-SK" dirty="0" smtClean="0"/>
              <a:t> </a:t>
            </a:r>
            <a:r>
              <a:rPr lang="mr-IN" dirty="0" smtClean="0"/>
              <a:t>–</a:t>
            </a:r>
            <a:r>
              <a:rPr lang="sk-SK" dirty="0" smtClean="0"/>
              <a:t> cena </a:t>
            </a:r>
            <a:r>
              <a:rPr lang="sk-SK" dirty="0" err="1" smtClean="0"/>
              <a:t>odvýjajúca</a:t>
            </a:r>
            <a:r>
              <a:rPr lang="sk-SK" dirty="0" smtClean="0"/>
              <a:t> sa od obratu</a:t>
            </a:r>
          </a:p>
          <a:p>
            <a:r>
              <a:rPr lang="sk-SK" dirty="0" err="1" smtClean="0"/>
              <a:t>Nextis</a:t>
            </a:r>
            <a:r>
              <a:rPr lang="sk-SK" dirty="0" smtClean="0"/>
              <a:t> nová verzia </a:t>
            </a:r>
            <a:r>
              <a:rPr lang="mr-IN" dirty="0" smtClean="0"/>
              <a:t>–</a:t>
            </a:r>
            <a:r>
              <a:rPr lang="sk-SK" dirty="0" smtClean="0"/>
              <a:t> uzavretý systém</a:t>
            </a:r>
          </a:p>
          <a:p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riešenia </a:t>
            </a:r>
            <a:r>
              <a:rPr lang="sk-SK" dirty="0" err="1" smtClean="0"/>
              <a:t>Woocommerce</a:t>
            </a:r>
            <a:r>
              <a:rPr lang="sk-SK" dirty="0" smtClean="0"/>
              <a:t>, </a:t>
            </a:r>
            <a:r>
              <a:rPr lang="sk-SK" dirty="0" err="1" smtClean="0"/>
              <a:t>Opencart</a:t>
            </a:r>
            <a:r>
              <a:rPr lang="sk-SK" dirty="0" smtClean="0"/>
              <a:t> </a:t>
            </a:r>
            <a:r>
              <a:rPr lang="mr-IN" dirty="0" smtClean="0"/>
              <a:t>–</a:t>
            </a:r>
            <a:r>
              <a:rPr lang="sk-SK" dirty="0" smtClean="0"/>
              <a:t> nedostatočná kapacita</a:t>
            </a:r>
          </a:p>
          <a:p>
            <a:r>
              <a:rPr lang="sk-SK" dirty="0" smtClean="0"/>
              <a:t>Programovanie externou spoločnosťou </a:t>
            </a:r>
            <a:r>
              <a:rPr lang="mr-IN" dirty="0" smtClean="0"/>
              <a:t>–</a:t>
            </a:r>
            <a:r>
              <a:rPr lang="sk-SK" dirty="0" smtClean="0"/>
              <a:t> dôveryhodnosť</a:t>
            </a:r>
          </a:p>
          <a:p>
            <a:r>
              <a:rPr lang="sk-SK" dirty="0" smtClean="0"/>
              <a:t>Programovanie interne v spoločnosť </a:t>
            </a:r>
            <a:r>
              <a:rPr lang="mr-IN" dirty="0" smtClean="0"/>
              <a:t>–</a:t>
            </a:r>
            <a:r>
              <a:rPr lang="sk-SK" dirty="0" smtClean="0"/>
              <a:t> časová a finančná náročnosť</a:t>
            </a:r>
          </a:p>
        </p:txBody>
      </p:sp>
    </p:spTree>
    <p:extLst>
      <p:ext uri="{BB962C8B-B14F-4D97-AF65-F5344CB8AC3E}">
        <p14:creationId xmlns:p14="http://schemas.microsoft.com/office/powerpoint/2010/main" val="190325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Prehľad použitých technológií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Webserver</a:t>
            </a:r>
            <a:r>
              <a:rPr lang="sk-SK" dirty="0" smtClean="0"/>
              <a:t> </a:t>
            </a:r>
            <a:r>
              <a:rPr lang="sk-SK" dirty="0" err="1" smtClean="0"/>
              <a:t>Nginx</a:t>
            </a:r>
            <a:endParaRPr lang="sk-SK" dirty="0" smtClean="0"/>
          </a:p>
          <a:p>
            <a:r>
              <a:rPr lang="sk-SK" dirty="0" smtClean="0"/>
              <a:t>Jazyk PHP a </a:t>
            </a:r>
            <a:r>
              <a:rPr lang="sk-SK" dirty="0" err="1" smtClean="0"/>
              <a:t>framework</a:t>
            </a:r>
            <a:r>
              <a:rPr lang="sk-SK" dirty="0" smtClean="0"/>
              <a:t> </a:t>
            </a:r>
            <a:r>
              <a:rPr lang="sk-SK" dirty="0" err="1" smtClean="0"/>
              <a:t>Codeigniter</a:t>
            </a:r>
            <a:endParaRPr lang="sk-SK" dirty="0" smtClean="0"/>
          </a:p>
          <a:p>
            <a:r>
              <a:rPr lang="sk-SK" dirty="0" smtClean="0"/>
              <a:t>Databázový </a:t>
            </a:r>
            <a:r>
              <a:rPr lang="sk-SK" dirty="0" err="1" smtClean="0"/>
              <a:t>cluster</a:t>
            </a:r>
            <a:r>
              <a:rPr lang="sk-SK" dirty="0" smtClean="0"/>
              <a:t> </a:t>
            </a:r>
            <a:r>
              <a:rPr lang="sk-SK" dirty="0" err="1" smtClean="0"/>
              <a:t>Gallera</a:t>
            </a:r>
            <a:r>
              <a:rPr lang="sk-SK" dirty="0" smtClean="0"/>
              <a:t> </a:t>
            </a:r>
            <a:r>
              <a:rPr lang="mr-IN" dirty="0" smtClean="0"/>
              <a:t>–</a:t>
            </a:r>
            <a:r>
              <a:rPr lang="sk-SK" dirty="0" smtClean="0"/>
              <a:t> </a:t>
            </a:r>
            <a:r>
              <a:rPr lang="sk-SK" dirty="0" err="1" smtClean="0"/>
              <a:t>MariaDB</a:t>
            </a:r>
            <a:endParaRPr lang="sk-SK" dirty="0" smtClean="0"/>
          </a:p>
          <a:p>
            <a:r>
              <a:rPr lang="sk-SK" dirty="0" err="1" smtClean="0"/>
              <a:t>Framework</a:t>
            </a:r>
            <a:r>
              <a:rPr lang="sk-SK" dirty="0" smtClean="0"/>
              <a:t> HTML 5 </a:t>
            </a:r>
            <a:r>
              <a:rPr lang="sk-SK" dirty="0" err="1" smtClean="0"/>
              <a:t>Boilerplate</a:t>
            </a:r>
            <a:r>
              <a:rPr lang="sk-SK" dirty="0" smtClean="0"/>
              <a:t> + </a:t>
            </a:r>
            <a:r>
              <a:rPr lang="sk-SK" dirty="0" err="1" smtClean="0"/>
              <a:t>Bootstrap</a:t>
            </a:r>
            <a:r>
              <a:rPr lang="sk-SK" dirty="0" smtClean="0"/>
              <a:t> 3</a:t>
            </a:r>
          </a:p>
          <a:p>
            <a:r>
              <a:rPr lang="sk-SK" dirty="0" err="1" smtClean="0"/>
              <a:t>jQuery</a:t>
            </a:r>
            <a:r>
              <a:rPr lang="sk-SK" dirty="0" smtClean="0"/>
              <a:t> a </a:t>
            </a:r>
            <a:r>
              <a:rPr lang="sk-SK" dirty="0" err="1" smtClean="0"/>
              <a:t>React.js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259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objekt pre obsah 3" descr="../../Dropbox/Jakub/eshophartnahrada.pn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384" y="0"/>
            <a:ext cx="7604567" cy="659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50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a testovanie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Programovanie prostredníctvom IDE </a:t>
            </a:r>
            <a:r>
              <a:rPr lang="sk-SK" dirty="0" err="1" smtClean="0"/>
              <a:t>PhpStorm</a:t>
            </a:r>
            <a:endParaRPr lang="sk-SK" dirty="0" smtClean="0"/>
          </a:p>
          <a:p>
            <a:r>
              <a:rPr lang="sk-SK" dirty="0" smtClean="0"/>
              <a:t>Implementácia na </a:t>
            </a:r>
            <a:r>
              <a:rPr lang="sk-SK" dirty="0" err="1" smtClean="0"/>
              <a:t>Forpsi</a:t>
            </a:r>
            <a:r>
              <a:rPr lang="sk-SK" dirty="0" smtClean="0"/>
              <a:t> </a:t>
            </a:r>
            <a:r>
              <a:rPr lang="sk-SK" dirty="0" err="1" smtClean="0"/>
              <a:t>Cloud</a:t>
            </a:r>
            <a:r>
              <a:rPr lang="sk-SK" dirty="0" smtClean="0"/>
              <a:t> a lokálnych serveroch spoločnosti</a:t>
            </a:r>
          </a:p>
          <a:p>
            <a:r>
              <a:rPr lang="sk-SK" dirty="0" smtClean="0"/>
              <a:t>Prebiehajúce interné testovanie</a:t>
            </a:r>
          </a:p>
          <a:p>
            <a:pPr lvl="1"/>
            <a:r>
              <a:rPr lang="sk-SK" dirty="0" smtClean="0"/>
              <a:t>Vyššia rýchlosť</a:t>
            </a:r>
          </a:p>
          <a:p>
            <a:pPr lvl="1"/>
            <a:r>
              <a:rPr lang="sk-SK" dirty="0" smtClean="0"/>
              <a:t>Rýchlejšie vyhľadávanie</a:t>
            </a:r>
          </a:p>
          <a:p>
            <a:pPr lvl="1"/>
            <a:r>
              <a:rPr lang="sk-SK" dirty="0" smtClean="0"/>
              <a:t>Prepojenie so skladovým systémom</a:t>
            </a:r>
          </a:p>
          <a:p>
            <a:r>
              <a:rPr lang="sk-SK" dirty="0" smtClean="0"/>
              <a:t>Napájanie ďalších katalógov</a:t>
            </a:r>
          </a:p>
        </p:txBody>
      </p:sp>
    </p:spTree>
    <p:extLst>
      <p:ext uri="{BB962C8B-B14F-4D97-AF65-F5344CB8AC3E}">
        <p14:creationId xmlns:p14="http://schemas.microsoft.com/office/powerpoint/2010/main" val="147675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Vytvorenie API</a:t>
            </a:r>
          </a:p>
          <a:p>
            <a:r>
              <a:rPr lang="sk-SK" dirty="0" smtClean="0"/>
              <a:t>Zabezpečenie cez HTTPS</a:t>
            </a:r>
          </a:p>
          <a:p>
            <a:r>
              <a:rPr lang="sk-SK" dirty="0" smtClean="0"/>
              <a:t>Bezpečnostný audit na pokročilé zabezpečenie</a:t>
            </a:r>
          </a:p>
          <a:p>
            <a:r>
              <a:rPr lang="sk-SK" dirty="0" smtClean="0"/>
              <a:t>Vývoj mobilných aplikácií</a:t>
            </a:r>
          </a:p>
          <a:p>
            <a:r>
              <a:rPr lang="sk-SK" dirty="0" smtClean="0"/>
              <a:t>Separátny vývoj </a:t>
            </a:r>
            <a:r>
              <a:rPr lang="sk-SK" dirty="0" err="1" smtClean="0"/>
              <a:t>View</a:t>
            </a:r>
            <a:r>
              <a:rPr lang="sk-SK" dirty="0" smtClean="0"/>
              <a:t> vrstvy cez </a:t>
            </a:r>
            <a:r>
              <a:rPr lang="sk-SK" dirty="0" err="1" smtClean="0"/>
              <a:t>frontendový</a:t>
            </a:r>
            <a:r>
              <a:rPr lang="sk-SK" dirty="0" smtClean="0"/>
              <a:t> </a:t>
            </a:r>
            <a:r>
              <a:rPr lang="sk-SK" dirty="0" err="1" smtClean="0"/>
              <a:t>framework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451570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223</Words>
  <Application>Microsoft Macintosh PowerPoint</Application>
  <PresentationFormat>Širokouhlá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Mangal</vt:lpstr>
      <vt:lpstr>Trebuchet MS</vt:lpstr>
      <vt:lpstr>Wingdings 3</vt:lpstr>
      <vt:lpstr>Fazeta</vt:lpstr>
      <vt:lpstr>Vývoj e-commerce systému napojeného na katalog TecDoc</vt:lpstr>
      <vt:lpstr>Cieľ práce</vt:lpstr>
      <vt:lpstr>HartSlovakia s.r.o.</vt:lpstr>
      <vt:lpstr>Súčasný stav</vt:lpstr>
      <vt:lpstr>Rešerš možných riešení</vt:lpstr>
      <vt:lpstr>Prehľad použitých technológií</vt:lpstr>
      <vt:lpstr>Prezentácia programu PowerPoint</vt:lpstr>
      <vt:lpstr>Implementácia a testovanie</vt:lpstr>
      <vt:lpstr>Diskusia</vt:lpstr>
      <vt:lpstr>Ďakujem za pozornosť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e-commerce systému napojeného na katalog TecDoc</dc:title>
  <dc:creator>Jakub Vatrt</dc:creator>
  <cp:lastModifiedBy>Jakub Vatrt</cp:lastModifiedBy>
  <cp:revision>10</cp:revision>
  <dcterms:created xsi:type="dcterms:W3CDTF">2017-04-26T10:31:03Z</dcterms:created>
  <dcterms:modified xsi:type="dcterms:W3CDTF">2017-05-01T08:34:12Z</dcterms:modified>
</cp:coreProperties>
</file>