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handoutMasterIdLst>
    <p:handoutMasterId r:id="rId5"/>
  </p:handout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19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23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10730-B662-4F47-9247-7D59C79A7FAD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EDA43-7E90-4482-88D5-B97B740215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093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67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9565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48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41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284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61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88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9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57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748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40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t>21.2.2016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159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Test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Děkuji za vyplnění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4720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tellus</a:t>
            </a:r>
            <a:r>
              <a:rPr lang="cs-CZ" dirty="0"/>
              <a:t> </a:t>
            </a:r>
            <a:r>
              <a:rPr lang="cs-CZ" dirty="0" err="1"/>
              <a:t>odio</a:t>
            </a:r>
            <a:r>
              <a:rPr lang="cs-CZ" dirty="0"/>
              <a:t>, </a:t>
            </a:r>
            <a:r>
              <a:rPr lang="cs-CZ" dirty="0" err="1"/>
              <a:t>dapibus</a:t>
            </a:r>
            <a:r>
              <a:rPr lang="cs-CZ" dirty="0"/>
              <a:t> id </a:t>
            </a:r>
            <a:r>
              <a:rPr lang="cs-CZ" dirty="0" err="1"/>
              <a:t>fermentum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, </a:t>
            </a:r>
            <a:r>
              <a:rPr lang="cs-CZ" dirty="0" err="1"/>
              <a:t>suscipit</a:t>
            </a:r>
            <a:r>
              <a:rPr lang="cs-CZ" dirty="0"/>
              <a:t> id </a:t>
            </a:r>
            <a:r>
              <a:rPr lang="cs-CZ" dirty="0" err="1"/>
              <a:t>erat</a:t>
            </a:r>
            <a:r>
              <a:rPr lang="cs-CZ" dirty="0"/>
              <a:t>. Ut </a:t>
            </a:r>
            <a:r>
              <a:rPr lang="cs-CZ" dirty="0" err="1"/>
              <a:t>enim</a:t>
            </a:r>
            <a:r>
              <a:rPr lang="cs-CZ" dirty="0"/>
              <a:t> ad minim </a:t>
            </a:r>
            <a:r>
              <a:rPr lang="cs-CZ" dirty="0" err="1"/>
              <a:t>veniam</a:t>
            </a:r>
            <a:r>
              <a:rPr lang="cs-CZ" dirty="0"/>
              <a:t>, </a:t>
            </a:r>
            <a:r>
              <a:rPr lang="cs-CZ" dirty="0" err="1"/>
              <a:t>quis</a:t>
            </a:r>
            <a:r>
              <a:rPr lang="cs-CZ" dirty="0"/>
              <a:t> </a:t>
            </a:r>
            <a:r>
              <a:rPr lang="cs-CZ" dirty="0" err="1"/>
              <a:t>nostrud</a:t>
            </a:r>
            <a:r>
              <a:rPr lang="cs-CZ" dirty="0"/>
              <a:t> </a:t>
            </a:r>
            <a:r>
              <a:rPr lang="cs-CZ" dirty="0" err="1"/>
              <a:t>exercitation</a:t>
            </a:r>
            <a:r>
              <a:rPr lang="cs-CZ" dirty="0"/>
              <a:t> </a:t>
            </a:r>
            <a:r>
              <a:rPr lang="cs-CZ" dirty="0" err="1"/>
              <a:t>ullamco</a:t>
            </a:r>
            <a:r>
              <a:rPr lang="cs-CZ" dirty="0"/>
              <a:t> </a:t>
            </a:r>
            <a:r>
              <a:rPr lang="cs-CZ" dirty="0" err="1"/>
              <a:t>laboris</a:t>
            </a:r>
            <a:r>
              <a:rPr lang="cs-CZ" dirty="0"/>
              <a:t> </a:t>
            </a:r>
            <a:r>
              <a:rPr lang="cs-CZ" dirty="0" err="1"/>
              <a:t>nisi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aliquip</a:t>
            </a:r>
            <a:r>
              <a:rPr lang="cs-CZ" dirty="0"/>
              <a:t> ex </a:t>
            </a:r>
            <a:r>
              <a:rPr lang="cs-CZ" dirty="0" err="1"/>
              <a:t>ea</a:t>
            </a:r>
            <a:r>
              <a:rPr lang="cs-CZ" dirty="0"/>
              <a:t> </a:t>
            </a:r>
            <a:r>
              <a:rPr lang="cs-CZ" dirty="0" err="1"/>
              <a:t>commodo</a:t>
            </a:r>
            <a:r>
              <a:rPr lang="cs-CZ" dirty="0"/>
              <a:t> </a:t>
            </a:r>
            <a:r>
              <a:rPr lang="cs-CZ" dirty="0" err="1"/>
              <a:t>consequat</a:t>
            </a:r>
            <a:r>
              <a:rPr lang="cs-CZ" dirty="0"/>
              <a:t>. </a:t>
            </a:r>
            <a:r>
              <a:rPr lang="cs-CZ" dirty="0" err="1"/>
              <a:t>Duis</a:t>
            </a:r>
            <a:r>
              <a:rPr lang="cs-CZ" dirty="0"/>
              <a:t> </a:t>
            </a:r>
            <a:r>
              <a:rPr lang="cs-CZ" dirty="0" err="1"/>
              <a:t>pulvinar</a:t>
            </a:r>
            <a:r>
              <a:rPr lang="cs-CZ" dirty="0"/>
              <a:t>. </a:t>
            </a:r>
            <a:r>
              <a:rPr lang="cs-CZ" dirty="0" err="1"/>
              <a:t>Nunc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ante vitae </a:t>
            </a:r>
            <a:r>
              <a:rPr lang="cs-CZ" dirty="0" err="1"/>
              <a:t>massa</a:t>
            </a:r>
            <a:r>
              <a:rPr lang="cs-CZ" dirty="0"/>
              <a:t>. </a:t>
            </a:r>
            <a:r>
              <a:rPr lang="cs-CZ" dirty="0" err="1"/>
              <a:t>Nulla</a:t>
            </a:r>
            <a:r>
              <a:rPr lang="cs-CZ" dirty="0"/>
              <a:t> </a:t>
            </a:r>
            <a:r>
              <a:rPr lang="cs-CZ" dirty="0" err="1"/>
              <a:t>pulvinar</a:t>
            </a:r>
            <a:r>
              <a:rPr lang="cs-CZ" dirty="0"/>
              <a:t> </a:t>
            </a:r>
            <a:r>
              <a:rPr lang="cs-CZ" dirty="0" err="1"/>
              <a:t>eleifend</a:t>
            </a:r>
            <a:r>
              <a:rPr lang="cs-CZ" dirty="0"/>
              <a:t> sem. </a:t>
            </a:r>
            <a:r>
              <a:rPr lang="cs-CZ" dirty="0" err="1"/>
              <a:t>Nam</a:t>
            </a:r>
            <a:r>
              <a:rPr lang="cs-CZ" dirty="0"/>
              <a:t> sed </a:t>
            </a:r>
            <a:r>
              <a:rPr lang="cs-CZ" dirty="0" err="1"/>
              <a:t>tellus</a:t>
            </a:r>
            <a:r>
              <a:rPr lang="cs-CZ" dirty="0"/>
              <a:t> id </a:t>
            </a:r>
            <a:r>
              <a:rPr lang="cs-CZ" dirty="0" err="1"/>
              <a:t>magna</a:t>
            </a:r>
            <a:r>
              <a:rPr lang="cs-CZ" dirty="0"/>
              <a:t> </a:t>
            </a:r>
            <a:r>
              <a:rPr lang="cs-CZ" dirty="0" err="1"/>
              <a:t>elementum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. </a:t>
            </a:r>
            <a:r>
              <a:rPr lang="cs-CZ" dirty="0" err="1"/>
              <a:t>Praesent</a:t>
            </a:r>
            <a:r>
              <a:rPr lang="cs-CZ" dirty="0"/>
              <a:t> vitae </a:t>
            </a:r>
            <a:r>
              <a:rPr lang="cs-CZ" dirty="0" err="1"/>
              <a:t>arcu</a:t>
            </a:r>
            <a:r>
              <a:rPr lang="cs-CZ" dirty="0"/>
              <a:t> </a:t>
            </a:r>
            <a:r>
              <a:rPr lang="cs-CZ" dirty="0" err="1"/>
              <a:t>tempor</a:t>
            </a:r>
            <a:r>
              <a:rPr lang="cs-CZ" dirty="0"/>
              <a:t> </a:t>
            </a:r>
            <a:r>
              <a:rPr lang="cs-CZ" dirty="0" err="1"/>
              <a:t>neque</a:t>
            </a:r>
            <a:r>
              <a:rPr lang="cs-CZ" dirty="0"/>
              <a:t> </a:t>
            </a:r>
            <a:r>
              <a:rPr lang="cs-CZ" dirty="0" err="1"/>
              <a:t>lacinia</a:t>
            </a:r>
            <a:r>
              <a:rPr lang="cs-CZ" dirty="0"/>
              <a:t> </a:t>
            </a:r>
            <a:r>
              <a:rPr lang="cs-CZ" dirty="0" err="1"/>
              <a:t>pretium</a:t>
            </a:r>
            <a:r>
              <a:rPr lang="cs-CZ" dirty="0"/>
              <a:t>. </a:t>
            </a:r>
            <a:r>
              <a:rPr lang="cs-CZ" dirty="0" err="1"/>
              <a:t>Mauris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felis</a:t>
            </a:r>
            <a:r>
              <a:rPr lang="cs-CZ" dirty="0"/>
              <a:t>, </a:t>
            </a:r>
            <a:r>
              <a:rPr lang="cs-CZ" dirty="0" err="1"/>
              <a:t>sagittis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, </a:t>
            </a:r>
            <a:r>
              <a:rPr lang="cs-CZ" dirty="0" err="1"/>
              <a:t>luctus</a:t>
            </a:r>
            <a:r>
              <a:rPr lang="cs-CZ" dirty="0"/>
              <a:t> sed, </a:t>
            </a:r>
            <a:r>
              <a:rPr lang="cs-CZ" dirty="0" err="1"/>
              <a:t>aliquam</a:t>
            </a:r>
            <a:r>
              <a:rPr lang="cs-CZ" dirty="0"/>
              <a:t> non, </a:t>
            </a:r>
            <a:r>
              <a:rPr lang="cs-CZ" dirty="0" err="1"/>
              <a:t>tellus</a:t>
            </a:r>
            <a:r>
              <a:rPr lang="cs-CZ" dirty="0"/>
              <a:t>. </a:t>
            </a:r>
            <a:r>
              <a:rPr lang="cs-CZ" dirty="0" err="1"/>
              <a:t>Aenean</a:t>
            </a:r>
            <a:r>
              <a:rPr lang="cs-CZ" dirty="0"/>
              <a:t> vel </a:t>
            </a:r>
            <a:r>
              <a:rPr lang="cs-CZ" dirty="0" err="1"/>
              <a:t>massa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 </a:t>
            </a:r>
            <a:r>
              <a:rPr lang="cs-CZ" dirty="0" err="1"/>
              <a:t>mauris</a:t>
            </a:r>
            <a:r>
              <a:rPr lang="cs-CZ" dirty="0"/>
              <a:t> </a:t>
            </a:r>
            <a:r>
              <a:rPr lang="cs-CZ" dirty="0" err="1"/>
              <a:t>vehicula</a:t>
            </a:r>
            <a:r>
              <a:rPr lang="cs-CZ" dirty="0"/>
              <a:t> </a:t>
            </a:r>
            <a:r>
              <a:rPr lang="cs-CZ" dirty="0" err="1"/>
              <a:t>lacinia</a:t>
            </a:r>
            <a:r>
              <a:rPr lang="cs-CZ" dirty="0"/>
              <a:t>. </a:t>
            </a:r>
            <a:r>
              <a:rPr lang="cs-CZ" dirty="0" err="1"/>
              <a:t>Integer</a:t>
            </a:r>
            <a:r>
              <a:rPr lang="cs-CZ" dirty="0"/>
              <a:t> in </a:t>
            </a:r>
            <a:r>
              <a:rPr lang="cs-CZ" dirty="0" err="1"/>
              <a:t>sapien</a:t>
            </a:r>
            <a:r>
              <a:rPr lang="cs-CZ" dirty="0"/>
              <a:t>. </a:t>
            </a:r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. </a:t>
            </a:r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tellus</a:t>
            </a:r>
            <a:r>
              <a:rPr lang="cs-CZ" dirty="0"/>
              <a:t> </a:t>
            </a:r>
            <a:r>
              <a:rPr lang="cs-CZ" dirty="0" err="1"/>
              <a:t>odio</a:t>
            </a:r>
            <a:r>
              <a:rPr lang="cs-CZ" dirty="0"/>
              <a:t>, </a:t>
            </a:r>
            <a:r>
              <a:rPr lang="cs-CZ" dirty="0" err="1"/>
              <a:t>dapibus</a:t>
            </a:r>
            <a:r>
              <a:rPr lang="cs-CZ" dirty="0"/>
              <a:t> id </a:t>
            </a:r>
            <a:r>
              <a:rPr lang="cs-CZ" dirty="0" err="1"/>
              <a:t>fermentum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, </a:t>
            </a:r>
            <a:r>
              <a:rPr lang="cs-CZ" dirty="0" err="1"/>
              <a:t>suscipit</a:t>
            </a:r>
            <a:r>
              <a:rPr lang="cs-CZ" dirty="0"/>
              <a:t> id </a:t>
            </a:r>
            <a:r>
              <a:rPr lang="cs-CZ" dirty="0" err="1"/>
              <a:t>erat</a:t>
            </a:r>
            <a:r>
              <a:rPr lang="cs-CZ" dirty="0"/>
              <a:t>. </a:t>
            </a:r>
            <a:r>
              <a:rPr lang="cs-CZ" dirty="0" err="1"/>
              <a:t>Nunc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ante vitae </a:t>
            </a:r>
            <a:r>
              <a:rPr lang="cs-CZ" dirty="0" err="1"/>
              <a:t>massa</a:t>
            </a:r>
            <a:r>
              <a:rPr lang="cs-CZ" dirty="0"/>
              <a:t>. </a:t>
            </a:r>
            <a:r>
              <a:rPr lang="cs-CZ" dirty="0" err="1"/>
              <a:t>Aliquam</a:t>
            </a:r>
            <a:r>
              <a:rPr lang="cs-CZ" dirty="0"/>
              <a:t> </a:t>
            </a:r>
            <a:r>
              <a:rPr lang="cs-CZ" dirty="0" err="1"/>
              <a:t>erat</a:t>
            </a:r>
            <a:r>
              <a:rPr lang="cs-CZ" dirty="0"/>
              <a:t> </a:t>
            </a:r>
            <a:r>
              <a:rPr lang="cs-CZ" dirty="0" err="1"/>
              <a:t>volutpat</a:t>
            </a:r>
            <a:r>
              <a:rPr lang="cs-CZ" dirty="0"/>
              <a:t>. </a:t>
            </a:r>
            <a:r>
              <a:rPr lang="cs-CZ" dirty="0" err="1"/>
              <a:t>Maecenas</a:t>
            </a:r>
            <a:r>
              <a:rPr lang="cs-CZ" dirty="0"/>
              <a:t> </a:t>
            </a:r>
            <a:r>
              <a:rPr lang="cs-CZ" dirty="0" err="1"/>
              <a:t>sollicitudin</a:t>
            </a:r>
            <a:r>
              <a:rPr lang="cs-CZ" dirty="0"/>
              <a:t>. </a:t>
            </a:r>
            <a:r>
              <a:rPr lang="cs-CZ" dirty="0" err="1"/>
              <a:t>Quisque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scelerisque</a:t>
            </a:r>
            <a:r>
              <a:rPr lang="cs-CZ" dirty="0"/>
              <a:t> libero.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129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tellus</a:t>
            </a:r>
            <a:r>
              <a:rPr lang="cs-CZ" dirty="0"/>
              <a:t> </a:t>
            </a:r>
            <a:r>
              <a:rPr lang="cs-CZ" dirty="0" err="1"/>
              <a:t>odio</a:t>
            </a:r>
            <a:r>
              <a:rPr lang="cs-CZ" dirty="0"/>
              <a:t>, </a:t>
            </a:r>
            <a:r>
              <a:rPr lang="cs-CZ" dirty="0" err="1"/>
              <a:t>dapibus</a:t>
            </a:r>
            <a:r>
              <a:rPr lang="cs-CZ" dirty="0"/>
              <a:t> id </a:t>
            </a:r>
            <a:r>
              <a:rPr lang="cs-CZ" dirty="0" err="1"/>
              <a:t>fermentum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, </a:t>
            </a:r>
            <a:r>
              <a:rPr lang="cs-CZ" dirty="0" err="1"/>
              <a:t>suscipit</a:t>
            </a:r>
            <a:r>
              <a:rPr lang="cs-CZ" dirty="0"/>
              <a:t> id </a:t>
            </a:r>
            <a:r>
              <a:rPr lang="cs-CZ" dirty="0" err="1"/>
              <a:t>erat</a:t>
            </a:r>
            <a:r>
              <a:rPr lang="cs-CZ" dirty="0"/>
              <a:t>. Ut </a:t>
            </a:r>
            <a:r>
              <a:rPr lang="cs-CZ" dirty="0" err="1"/>
              <a:t>enim</a:t>
            </a:r>
            <a:r>
              <a:rPr lang="cs-CZ" dirty="0"/>
              <a:t> ad minim </a:t>
            </a:r>
            <a:r>
              <a:rPr lang="cs-CZ" dirty="0" err="1"/>
              <a:t>veniam</a:t>
            </a:r>
            <a:r>
              <a:rPr lang="cs-CZ" dirty="0"/>
              <a:t>, </a:t>
            </a:r>
            <a:r>
              <a:rPr lang="cs-CZ" dirty="0" err="1"/>
              <a:t>quis</a:t>
            </a:r>
            <a:r>
              <a:rPr lang="cs-CZ" dirty="0"/>
              <a:t> </a:t>
            </a:r>
            <a:r>
              <a:rPr lang="cs-CZ" dirty="0" err="1"/>
              <a:t>nostrud</a:t>
            </a:r>
            <a:r>
              <a:rPr lang="cs-CZ" dirty="0"/>
              <a:t> </a:t>
            </a:r>
            <a:r>
              <a:rPr lang="cs-CZ" dirty="0" err="1"/>
              <a:t>exercitation</a:t>
            </a:r>
            <a:r>
              <a:rPr lang="cs-CZ" dirty="0"/>
              <a:t> </a:t>
            </a:r>
            <a:r>
              <a:rPr lang="cs-CZ" dirty="0" err="1"/>
              <a:t>ullamco</a:t>
            </a:r>
            <a:r>
              <a:rPr lang="cs-CZ" dirty="0"/>
              <a:t> </a:t>
            </a:r>
            <a:r>
              <a:rPr lang="cs-CZ" dirty="0" err="1"/>
              <a:t>laboris</a:t>
            </a:r>
            <a:r>
              <a:rPr lang="cs-CZ" dirty="0"/>
              <a:t> </a:t>
            </a:r>
            <a:r>
              <a:rPr lang="cs-CZ" dirty="0" err="1"/>
              <a:t>nisi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aliquip</a:t>
            </a:r>
            <a:r>
              <a:rPr lang="cs-CZ" dirty="0"/>
              <a:t> ex </a:t>
            </a:r>
            <a:r>
              <a:rPr lang="cs-CZ" dirty="0" err="1"/>
              <a:t>ea</a:t>
            </a:r>
            <a:r>
              <a:rPr lang="cs-CZ" dirty="0"/>
              <a:t> </a:t>
            </a:r>
            <a:r>
              <a:rPr lang="cs-CZ" dirty="0" err="1"/>
              <a:t>commodo</a:t>
            </a:r>
            <a:r>
              <a:rPr lang="cs-CZ" dirty="0"/>
              <a:t> </a:t>
            </a:r>
            <a:r>
              <a:rPr lang="cs-CZ" dirty="0" err="1"/>
              <a:t>consequat</a:t>
            </a:r>
            <a:r>
              <a:rPr lang="cs-CZ" dirty="0"/>
              <a:t>. </a:t>
            </a:r>
            <a:r>
              <a:rPr lang="cs-CZ" dirty="0" err="1"/>
              <a:t>Duis</a:t>
            </a:r>
            <a:r>
              <a:rPr lang="cs-CZ" dirty="0"/>
              <a:t> </a:t>
            </a:r>
            <a:r>
              <a:rPr lang="cs-CZ" dirty="0" err="1"/>
              <a:t>pulvinar</a:t>
            </a:r>
            <a:r>
              <a:rPr lang="cs-CZ" dirty="0"/>
              <a:t>. </a:t>
            </a:r>
            <a:r>
              <a:rPr lang="cs-CZ" dirty="0" err="1"/>
              <a:t>Nunc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ante vitae </a:t>
            </a:r>
            <a:r>
              <a:rPr lang="cs-CZ" dirty="0" err="1"/>
              <a:t>massa</a:t>
            </a:r>
            <a:r>
              <a:rPr lang="cs-CZ" dirty="0"/>
              <a:t>. </a:t>
            </a:r>
            <a:r>
              <a:rPr lang="cs-CZ" dirty="0" err="1"/>
              <a:t>Nulla</a:t>
            </a:r>
            <a:r>
              <a:rPr lang="cs-CZ" dirty="0"/>
              <a:t> </a:t>
            </a:r>
            <a:r>
              <a:rPr lang="cs-CZ" dirty="0" err="1"/>
              <a:t>pulvinar</a:t>
            </a:r>
            <a:r>
              <a:rPr lang="cs-CZ" dirty="0"/>
              <a:t> </a:t>
            </a:r>
            <a:r>
              <a:rPr lang="cs-CZ" dirty="0" err="1"/>
              <a:t>eleifend</a:t>
            </a:r>
            <a:r>
              <a:rPr lang="cs-CZ" dirty="0"/>
              <a:t> sem. </a:t>
            </a:r>
            <a:r>
              <a:rPr lang="cs-CZ" dirty="0" err="1"/>
              <a:t>Nam</a:t>
            </a:r>
            <a:r>
              <a:rPr lang="cs-CZ" dirty="0"/>
              <a:t> sed </a:t>
            </a:r>
            <a:r>
              <a:rPr lang="cs-CZ" dirty="0" err="1"/>
              <a:t>tellus</a:t>
            </a:r>
            <a:r>
              <a:rPr lang="cs-CZ" dirty="0"/>
              <a:t> id </a:t>
            </a:r>
            <a:r>
              <a:rPr lang="cs-CZ" dirty="0" err="1"/>
              <a:t>magna</a:t>
            </a:r>
            <a:r>
              <a:rPr lang="cs-CZ" dirty="0"/>
              <a:t> </a:t>
            </a:r>
            <a:r>
              <a:rPr lang="cs-CZ" dirty="0" err="1"/>
              <a:t>elementum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. </a:t>
            </a:r>
            <a:r>
              <a:rPr lang="cs-CZ" dirty="0" err="1"/>
              <a:t>Praesent</a:t>
            </a:r>
            <a:r>
              <a:rPr lang="cs-CZ" dirty="0"/>
              <a:t> vitae </a:t>
            </a:r>
            <a:r>
              <a:rPr lang="cs-CZ" dirty="0" err="1"/>
              <a:t>arcu</a:t>
            </a:r>
            <a:r>
              <a:rPr lang="cs-CZ" dirty="0"/>
              <a:t> </a:t>
            </a:r>
            <a:r>
              <a:rPr lang="cs-CZ" dirty="0" err="1"/>
              <a:t>tempor</a:t>
            </a:r>
            <a:r>
              <a:rPr lang="cs-CZ" dirty="0"/>
              <a:t> </a:t>
            </a:r>
            <a:r>
              <a:rPr lang="cs-CZ" dirty="0" err="1"/>
              <a:t>neque</a:t>
            </a:r>
            <a:r>
              <a:rPr lang="cs-CZ" dirty="0"/>
              <a:t> </a:t>
            </a:r>
            <a:r>
              <a:rPr lang="cs-CZ" dirty="0" err="1"/>
              <a:t>lacinia</a:t>
            </a:r>
            <a:r>
              <a:rPr lang="cs-CZ" dirty="0"/>
              <a:t> </a:t>
            </a:r>
            <a:r>
              <a:rPr lang="cs-CZ" dirty="0" err="1"/>
              <a:t>pretium</a:t>
            </a:r>
            <a:r>
              <a:rPr lang="cs-CZ" dirty="0"/>
              <a:t>. </a:t>
            </a:r>
            <a:r>
              <a:rPr lang="cs-CZ" dirty="0" err="1"/>
              <a:t>Mauris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felis</a:t>
            </a:r>
            <a:r>
              <a:rPr lang="cs-CZ" dirty="0"/>
              <a:t>, </a:t>
            </a:r>
            <a:r>
              <a:rPr lang="cs-CZ" dirty="0" err="1"/>
              <a:t>sagittis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, </a:t>
            </a:r>
            <a:r>
              <a:rPr lang="cs-CZ" dirty="0" err="1"/>
              <a:t>luctus</a:t>
            </a:r>
            <a:r>
              <a:rPr lang="cs-CZ" dirty="0"/>
              <a:t> sed, </a:t>
            </a:r>
            <a:r>
              <a:rPr lang="cs-CZ" dirty="0" err="1"/>
              <a:t>aliquam</a:t>
            </a:r>
            <a:r>
              <a:rPr lang="cs-CZ" dirty="0"/>
              <a:t> non, </a:t>
            </a:r>
            <a:r>
              <a:rPr lang="cs-CZ" dirty="0" err="1"/>
              <a:t>tellus</a:t>
            </a:r>
            <a:r>
              <a:rPr lang="cs-CZ" dirty="0"/>
              <a:t>. </a:t>
            </a:r>
            <a:r>
              <a:rPr lang="cs-CZ" dirty="0" err="1"/>
              <a:t>Aenean</a:t>
            </a:r>
            <a:r>
              <a:rPr lang="cs-CZ" dirty="0"/>
              <a:t> vel </a:t>
            </a:r>
            <a:r>
              <a:rPr lang="cs-CZ" dirty="0" err="1"/>
              <a:t>massa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 </a:t>
            </a:r>
            <a:r>
              <a:rPr lang="cs-CZ" dirty="0" err="1"/>
              <a:t>mauris</a:t>
            </a:r>
            <a:r>
              <a:rPr lang="cs-CZ" dirty="0"/>
              <a:t> </a:t>
            </a:r>
            <a:r>
              <a:rPr lang="cs-CZ" dirty="0" err="1"/>
              <a:t>vehicula</a:t>
            </a:r>
            <a:r>
              <a:rPr lang="cs-CZ" dirty="0"/>
              <a:t> </a:t>
            </a:r>
            <a:r>
              <a:rPr lang="cs-CZ" dirty="0" err="1"/>
              <a:t>lacinia</a:t>
            </a:r>
            <a:r>
              <a:rPr lang="cs-CZ" dirty="0"/>
              <a:t>. </a:t>
            </a:r>
            <a:r>
              <a:rPr lang="cs-CZ" dirty="0" err="1"/>
              <a:t>Integer</a:t>
            </a:r>
            <a:r>
              <a:rPr lang="cs-CZ" dirty="0"/>
              <a:t> in </a:t>
            </a:r>
            <a:r>
              <a:rPr lang="cs-CZ" dirty="0" err="1"/>
              <a:t>sapien</a:t>
            </a:r>
            <a:r>
              <a:rPr lang="cs-CZ" dirty="0"/>
              <a:t>. </a:t>
            </a:r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. </a:t>
            </a:r>
            <a:r>
              <a:rPr lang="cs-CZ" dirty="0" err="1"/>
              <a:t>Fusce</a:t>
            </a:r>
            <a:r>
              <a:rPr lang="cs-CZ" dirty="0"/>
              <a:t> </a:t>
            </a:r>
            <a:r>
              <a:rPr lang="cs-CZ" dirty="0" err="1"/>
              <a:t>tellus</a:t>
            </a:r>
            <a:r>
              <a:rPr lang="cs-CZ" dirty="0"/>
              <a:t> </a:t>
            </a:r>
            <a:r>
              <a:rPr lang="cs-CZ" dirty="0" err="1"/>
              <a:t>odio</a:t>
            </a:r>
            <a:r>
              <a:rPr lang="cs-CZ" dirty="0"/>
              <a:t>, </a:t>
            </a:r>
            <a:r>
              <a:rPr lang="cs-CZ" dirty="0" err="1"/>
              <a:t>dapibus</a:t>
            </a:r>
            <a:r>
              <a:rPr lang="cs-CZ" dirty="0"/>
              <a:t> id </a:t>
            </a:r>
            <a:r>
              <a:rPr lang="cs-CZ" dirty="0" err="1"/>
              <a:t>fermentum</a:t>
            </a:r>
            <a:r>
              <a:rPr lang="cs-CZ" dirty="0"/>
              <a:t> </a:t>
            </a:r>
            <a:r>
              <a:rPr lang="cs-CZ" dirty="0" err="1"/>
              <a:t>quis</a:t>
            </a:r>
            <a:r>
              <a:rPr lang="cs-CZ" dirty="0"/>
              <a:t>, </a:t>
            </a:r>
            <a:r>
              <a:rPr lang="cs-CZ" dirty="0" err="1"/>
              <a:t>suscipit</a:t>
            </a:r>
            <a:r>
              <a:rPr lang="cs-CZ" dirty="0"/>
              <a:t> id </a:t>
            </a:r>
            <a:r>
              <a:rPr lang="cs-CZ" dirty="0" err="1"/>
              <a:t>erat</a:t>
            </a:r>
            <a:r>
              <a:rPr lang="cs-CZ" dirty="0"/>
              <a:t>. </a:t>
            </a:r>
            <a:r>
              <a:rPr lang="cs-CZ" dirty="0" err="1"/>
              <a:t>Nunc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ante vitae </a:t>
            </a:r>
            <a:r>
              <a:rPr lang="cs-CZ" dirty="0" err="1"/>
              <a:t>massa</a:t>
            </a:r>
            <a:r>
              <a:rPr lang="cs-CZ" dirty="0"/>
              <a:t>. </a:t>
            </a:r>
            <a:r>
              <a:rPr lang="cs-CZ" dirty="0" err="1"/>
              <a:t>Aliquam</a:t>
            </a:r>
            <a:r>
              <a:rPr lang="cs-CZ" dirty="0"/>
              <a:t> </a:t>
            </a:r>
            <a:r>
              <a:rPr lang="cs-CZ" dirty="0" err="1"/>
              <a:t>erat</a:t>
            </a:r>
            <a:r>
              <a:rPr lang="cs-CZ" dirty="0"/>
              <a:t> </a:t>
            </a:r>
            <a:r>
              <a:rPr lang="cs-CZ" dirty="0" err="1"/>
              <a:t>volutpat</a:t>
            </a:r>
            <a:r>
              <a:rPr lang="cs-CZ" dirty="0"/>
              <a:t>. </a:t>
            </a:r>
            <a:r>
              <a:rPr lang="cs-CZ" dirty="0" err="1"/>
              <a:t>Maecenas</a:t>
            </a:r>
            <a:r>
              <a:rPr lang="cs-CZ" dirty="0"/>
              <a:t> </a:t>
            </a:r>
            <a:r>
              <a:rPr lang="cs-CZ" dirty="0" err="1"/>
              <a:t>sollicitudin</a:t>
            </a:r>
            <a:r>
              <a:rPr lang="cs-CZ" dirty="0"/>
              <a:t>. </a:t>
            </a:r>
            <a:r>
              <a:rPr lang="cs-CZ" dirty="0" err="1"/>
              <a:t>Quisque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scelerisque</a:t>
            </a:r>
            <a:r>
              <a:rPr lang="cs-CZ" dirty="0"/>
              <a:t> libero.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86993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254</Words>
  <Application>Microsoft Office PowerPoint</Application>
  <PresentationFormat>Předvádění na obrazovce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Test</vt:lpstr>
      <vt:lpstr>Lorem ipsum</vt:lpstr>
      <vt:lpstr>Lorem ipsum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</dc:title>
  <dc:creator>Prochy</dc:creator>
  <cp:lastModifiedBy>Ing. Olga Kaiferová</cp:lastModifiedBy>
  <cp:revision>4</cp:revision>
  <dcterms:created xsi:type="dcterms:W3CDTF">2016-02-19T13:53:43Z</dcterms:created>
  <dcterms:modified xsi:type="dcterms:W3CDTF">2016-02-21T19:00:34Z</dcterms:modified>
</cp:coreProperties>
</file>