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4" r:id="rId1"/>
  </p:sldMasterIdLst>
  <p:handoutMasterIdLst>
    <p:handoutMasterId r:id="rId5"/>
  </p:handoutMasterIdLst>
  <p:sldIdLst>
    <p:sldId id="258" r:id="rId2"/>
    <p:sldId id="256" r:id="rId3"/>
    <p:sldId id="257" r:id="rId4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53" d="100"/>
          <a:sy n="53" d="100"/>
        </p:scale>
        <p:origin x="1195" y="5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43" d="100"/>
          <a:sy n="43" d="100"/>
        </p:scale>
        <p:origin x="2314" y="67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10730-B662-4F47-9247-7D59C79A7FAD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CEDA43-7E90-4482-88D5-B97B7402159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8009386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966756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495656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5486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224129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828444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3616103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48847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239959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1235755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774835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644069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A2481B-5154-415F-B752-558547769AA3}" type="datetimeFigureOut">
              <a:rPr lang="cs-CZ" smtClean="0"/>
              <a:t>21.2.2016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264769-77EF-4CD0-90DE-F7D7F2D423C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215933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Test</a:t>
            </a:r>
            <a:endParaRPr lang="cs-CZ" dirty="0"/>
          </a:p>
        </p:txBody>
      </p:sp>
      <p:sp>
        <p:nvSpPr>
          <p:cNvPr id="5" name="Podnadpis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Děkuji za vyplnění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3472029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0"/>
    </mc:Choice>
    <mc:Fallback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/>
              <a:t>Lorem</a:t>
            </a:r>
            <a:r>
              <a:rPr lang="cs-CZ" dirty="0"/>
              <a:t> </a:t>
            </a:r>
            <a:r>
              <a:rPr lang="cs-CZ" dirty="0" err="1"/>
              <a:t>ipsum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err="1"/>
              <a:t>Fusce</a:t>
            </a:r>
            <a:r>
              <a:rPr lang="cs-CZ" dirty="0"/>
              <a:t> </a:t>
            </a:r>
            <a:r>
              <a:rPr lang="cs-CZ" dirty="0" err="1"/>
              <a:t>tellus</a:t>
            </a:r>
            <a:r>
              <a:rPr lang="cs-CZ" dirty="0"/>
              <a:t> </a:t>
            </a:r>
            <a:r>
              <a:rPr lang="cs-CZ" dirty="0" err="1"/>
              <a:t>odio</a:t>
            </a:r>
            <a:r>
              <a:rPr lang="cs-CZ" dirty="0"/>
              <a:t>, </a:t>
            </a:r>
            <a:r>
              <a:rPr lang="cs-CZ" dirty="0" err="1"/>
              <a:t>dapibus</a:t>
            </a:r>
            <a:r>
              <a:rPr lang="cs-CZ" dirty="0"/>
              <a:t> id </a:t>
            </a:r>
            <a:r>
              <a:rPr lang="cs-CZ" dirty="0" err="1"/>
              <a:t>fermentum</a:t>
            </a:r>
            <a:r>
              <a:rPr lang="cs-CZ" dirty="0"/>
              <a:t> </a:t>
            </a:r>
            <a:r>
              <a:rPr lang="cs-CZ" dirty="0" err="1"/>
              <a:t>quis</a:t>
            </a:r>
            <a:r>
              <a:rPr lang="cs-CZ" dirty="0"/>
              <a:t>, </a:t>
            </a:r>
            <a:r>
              <a:rPr lang="cs-CZ" dirty="0" err="1"/>
              <a:t>suscipit</a:t>
            </a:r>
            <a:r>
              <a:rPr lang="cs-CZ" dirty="0"/>
              <a:t> id </a:t>
            </a:r>
            <a:r>
              <a:rPr lang="cs-CZ" dirty="0" err="1"/>
              <a:t>erat</a:t>
            </a:r>
            <a:r>
              <a:rPr lang="cs-CZ" dirty="0"/>
              <a:t>. Ut </a:t>
            </a:r>
            <a:r>
              <a:rPr lang="cs-CZ" dirty="0" err="1"/>
              <a:t>enim</a:t>
            </a:r>
            <a:r>
              <a:rPr lang="cs-CZ" dirty="0"/>
              <a:t> ad minim </a:t>
            </a:r>
            <a:r>
              <a:rPr lang="cs-CZ" dirty="0" err="1"/>
              <a:t>veniam</a:t>
            </a:r>
            <a:r>
              <a:rPr lang="cs-CZ" dirty="0"/>
              <a:t>, </a:t>
            </a:r>
            <a:r>
              <a:rPr lang="cs-CZ" dirty="0" err="1"/>
              <a:t>quis</a:t>
            </a:r>
            <a:r>
              <a:rPr lang="cs-CZ" dirty="0"/>
              <a:t> </a:t>
            </a:r>
            <a:r>
              <a:rPr lang="cs-CZ" dirty="0" err="1"/>
              <a:t>nostrud</a:t>
            </a:r>
            <a:r>
              <a:rPr lang="cs-CZ" dirty="0"/>
              <a:t> </a:t>
            </a:r>
            <a:r>
              <a:rPr lang="cs-CZ" dirty="0" err="1"/>
              <a:t>exercitation</a:t>
            </a:r>
            <a:r>
              <a:rPr lang="cs-CZ" dirty="0"/>
              <a:t> </a:t>
            </a:r>
            <a:r>
              <a:rPr lang="cs-CZ" dirty="0" err="1"/>
              <a:t>ullamco</a:t>
            </a:r>
            <a:r>
              <a:rPr lang="cs-CZ" dirty="0"/>
              <a:t> </a:t>
            </a:r>
            <a:r>
              <a:rPr lang="cs-CZ" dirty="0" err="1"/>
              <a:t>laboris</a:t>
            </a:r>
            <a:r>
              <a:rPr lang="cs-CZ" dirty="0"/>
              <a:t> </a:t>
            </a:r>
            <a:r>
              <a:rPr lang="cs-CZ" dirty="0" err="1"/>
              <a:t>nisi</a:t>
            </a:r>
            <a:r>
              <a:rPr lang="cs-CZ" dirty="0"/>
              <a:t> </a:t>
            </a:r>
            <a:r>
              <a:rPr lang="cs-CZ" dirty="0" err="1"/>
              <a:t>ut</a:t>
            </a:r>
            <a:r>
              <a:rPr lang="cs-CZ" dirty="0"/>
              <a:t> </a:t>
            </a:r>
            <a:r>
              <a:rPr lang="cs-CZ" dirty="0" err="1"/>
              <a:t>aliquip</a:t>
            </a:r>
            <a:r>
              <a:rPr lang="cs-CZ" dirty="0"/>
              <a:t> ex </a:t>
            </a:r>
            <a:r>
              <a:rPr lang="cs-CZ" dirty="0" err="1"/>
              <a:t>ea</a:t>
            </a:r>
            <a:r>
              <a:rPr lang="cs-CZ" dirty="0"/>
              <a:t> </a:t>
            </a:r>
            <a:r>
              <a:rPr lang="cs-CZ" dirty="0" err="1"/>
              <a:t>commodo</a:t>
            </a:r>
            <a:r>
              <a:rPr lang="cs-CZ" dirty="0"/>
              <a:t> </a:t>
            </a:r>
            <a:r>
              <a:rPr lang="cs-CZ" dirty="0" err="1"/>
              <a:t>consequat</a:t>
            </a:r>
            <a:r>
              <a:rPr lang="cs-CZ" dirty="0"/>
              <a:t>. </a:t>
            </a:r>
            <a:r>
              <a:rPr lang="cs-CZ" dirty="0" err="1"/>
              <a:t>Duis</a:t>
            </a:r>
            <a:r>
              <a:rPr lang="cs-CZ" dirty="0"/>
              <a:t> </a:t>
            </a:r>
            <a:r>
              <a:rPr lang="cs-CZ" dirty="0" err="1"/>
              <a:t>pulvinar</a:t>
            </a:r>
            <a:r>
              <a:rPr lang="cs-CZ" dirty="0"/>
              <a:t>. </a:t>
            </a:r>
            <a:r>
              <a:rPr lang="cs-CZ" dirty="0" err="1"/>
              <a:t>Nunc</a:t>
            </a:r>
            <a:r>
              <a:rPr lang="cs-CZ" dirty="0"/>
              <a:t> </a:t>
            </a:r>
            <a:r>
              <a:rPr lang="cs-CZ" dirty="0" err="1"/>
              <a:t>tincidunt</a:t>
            </a:r>
            <a:r>
              <a:rPr lang="cs-CZ" dirty="0"/>
              <a:t> ante vitae </a:t>
            </a:r>
            <a:r>
              <a:rPr lang="cs-CZ" dirty="0" err="1"/>
              <a:t>massa</a:t>
            </a:r>
            <a:r>
              <a:rPr lang="cs-CZ" dirty="0"/>
              <a:t>. </a:t>
            </a:r>
            <a:r>
              <a:rPr lang="cs-CZ" dirty="0" err="1"/>
              <a:t>Nulla</a:t>
            </a:r>
            <a:r>
              <a:rPr lang="cs-CZ" dirty="0"/>
              <a:t> </a:t>
            </a:r>
            <a:r>
              <a:rPr lang="cs-CZ" dirty="0" err="1"/>
              <a:t>pulvinar</a:t>
            </a:r>
            <a:r>
              <a:rPr lang="cs-CZ" dirty="0"/>
              <a:t> </a:t>
            </a:r>
            <a:r>
              <a:rPr lang="cs-CZ" dirty="0" err="1"/>
              <a:t>eleifend</a:t>
            </a:r>
            <a:r>
              <a:rPr lang="cs-CZ" dirty="0"/>
              <a:t> sem. </a:t>
            </a:r>
            <a:r>
              <a:rPr lang="cs-CZ" dirty="0" err="1"/>
              <a:t>Nam</a:t>
            </a:r>
            <a:r>
              <a:rPr lang="cs-CZ" dirty="0"/>
              <a:t> sed </a:t>
            </a:r>
            <a:r>
              <a:rPr lang="cs-CZ" dirty="0" err="1"/>
              <a:t>tellus</a:t>
            </a:r>
            <a:r>
              <a:rPr lang="cs-CZ" dirty="0"/>
              <a:t> id </a:t>
            </a:r>
            <a:r>
              <a:rPr lang="cs-CZ" dirty="0" err="1"/>
              <a:t>magna</a:t>
            </a:r>
            <a:r>
              <a:rPr lang="cs-CZ" dirty="0"/>
              <a:t> </a:t>
            </a:r>
            <a:r>
              <a:rPr lang="cs-CZ" dirty="0" err="1"/>
              <a:t>elementum</a:t>
            </a:r>
            <a:r>
              <a:rPr lang="cs-CZ" dirty="0"/>
              <a:t> </a:t>
            </a:r>
            <a:r>
              <a:rPr lang="cs-CZ" dirty="0" err="1"/>
              <a:t>tincidunt</a:t>
            </a:r>
            <a:r>
              <a:rPr lang="cs-CZ" dirty="0"/>
              <a:t>. </a:t>
            </a:r>
            <a:r>
              <a:rPr lang="cs-CZ" dirty="0" err="1"/>
              <a:t>Praesent</a:t>
            </a:r>
            <a:r>
              <a:rPr lang="cs-CZ" dirty="0"/>
              <a:t> vitae </a:t>
            </a:r>
            <a:r>
              <a:rPr lang="cs-CZ" dirty="0" err="1"/>
              <a:t>arcu</a:t>
            </a:r>
            <a:r>
              <a:rPr lang="cs-CZ" dirty="0"/>
              <a:t> </a:t>
            </a:r>
            <a:r>
              <a:rPr lang="cs-CZ" dirty="0" err="1"/>
              <a:t>tempor</a:t>
            </a:r>
            <a:r>
              <a:rPr lang="cs-CZ" dirty="0"/>
              <a:t> </a:t>
            </a:r>
            <a:r>
              <a:rPr lang="cs-CZ" dirty="0" err="1"/>
              <a:t>neque</a:t>
            </a:r>
            <a:r>
              <a:rPr lang="cs-CZ" dirty="0"/>
              <a:t> </a:t>
            </a:r>
            <a:r>
              <a:rPr lang="cs-CZ" dirty="0" err="1"/>
              <a:t>lacinia</a:t>
            </a:r>
            <a:r>
              <a:rPr lang="cs-CZ" dirty="0"/>
              <a:t> </a:t>
            </a:r>
            <a:r>
              <a:rPr lang="cs-CZ" dirty="0" err="1"/>
              <a:t>pretium</a:t>
            </a:r>
            <a:r>
              <a:rPr lang="cs-CZ" dirty="0"/>
              <a:t>. </a:t>
            </a:r>
            <a:r>
              <a:rPr lang="cs-CZ" dirty="0" err="1"/>
              <a:t>Mauris</a:t>
            </a:r>
            <a:r>
              <a:rPr lang="cs-CZ" dirty="0"/>
              <a:t> </a:t>
            </a:r>
            <a:r>
              <a:rPr lang="cs-CZ" dirty="0" err="1"/>
              <a:t>dolor</a:t>
            </a:r>
            <a:r>
              <a:rPr lang="cs-CZ" dirty="0"/>
              <a:t> </a:t>
            </a:r>
            <a:r>
              <a:rPr lang="cs-CZ" dirty="0" err="1"/>
              <a:t>felis</a:t>
            </a:r>
            <a:r>
              <a:rPr lang="cs-CZ" dirty="0"/>
              <a:t>, </a:t>
            </a:r>
            <a:r>
              <a:rPr lang="cs-CZ" dirty="0" err="1"/>
              <a:t>sagittis</a:t>
            </a:r>
            <a:r>
              <a:rPr lang="cs-CZ" dirty="0"/>
              <a:t> </a:t>
            </a:r>
            <a:r>
              <a:rPr lang="cs-CZ" dirty="0" err="1"/>
              <a:t>at</a:t>
            </a:r>
            <a:r>
              <a:rPr lang="cs-CZ" dirty="0"/>
              <a:t>, </a:t>
            </a:r>
            <a:r>
              <a:rPr lang="cs-CZ" dirty="0" err="1"/>
              <a:t>luctus</a:t>
            </a:r>
            <a:r>
              <a:rPr lang="cs-CZ" dirty="0"/>
              <a:t> sed, </a:t>
            </a:r>
            <a:r>
              <a:rPr lang="cs-CZ" dirty="0" err="1"/>
              <a:t>aliquam</a:t>
            </a:r>
            <a:r>
              <a:rPr lang="cs-CZ" dirty="0"/>
              <a:t> non, </a:t>
            </a:r>
            <a:r>
              <a:rPr lang="cs-CZ" dirty="0" err="1"/>
              <a:t>tellus</a:t>
            </a:r>
            <a:r>
              <a:rPr lang="cs-CZ" dirty="0"/>
              <a:t>. </a:t>
            </a:r>
            <a:r>
              <a:rPr lang="cs-CZ" dirty="0" err="1"/>
              <a:t>Aenean</a:t>
            </a:r>
            <a:r>
              <a:rPr lang="cs-CZ" dirty="0"/>
              <a:t> vel </a:t>
            </a:r>
            <a:r>
              <a:rPr lang="cs-CZ" dirty="0" err="1"/>
              <a:t>massa</a:t>
            </a:r>
            <a:r>
              <a:rPr lang="cs-CZ" dirty="0"/>
              <a:t> </a:t>
            </a:r>
            <a:r>
              <a:rPr lang="cs-CZ" dirty="0" err="1"/>
              <a:t>quis</a:t>
            </a:r>
            <a:r>
              <a:rPr lang="cs-CZ" dirty="0"/>
              <a:t> </a:t>
            </a:r>
            <a:r>
              <a:rPr lang="cs-CZ" dirty="0" err="1"/>
              <a:t>mauris</a:t>
            </a:r>
            <a:r>
              <a:rPr lang="cs-CZ" dirty="0"/>
              <a:t> </a:t>
            </a:r>
            <a:r>
              <a:rPr lang="cs-CZ" dirty="0" err="1"/>
              <a:t>vehicula</a:t>
            </a:r>
            <a:r>
              <a:rPr lang="cs-CZ" dirty="0"/>
              <a:t> </a:t>
            </a:r>
            <a:r>
              <a:rPr lang="cs-CZ" dirty="0" err="1"/>
              <a:t>lacinia</a:t>
            </a:r>
            <a:r>
              <a:rPr lang="cs-CZ" dirty="0"/>
              <a:t>. </a:t>
            </a:r>
            <a:r>
              <a:rPr lang="cs-CZ" dirty="0" err="1"/>
              <a:t>Integer</a:t>
            </a:r>
            <a:r>
              <a:rPr lang="cs-CZ" dirty="0"/>
              <a:t> in </a:t>
            </a:r>
            <a:r>
              <a:rPr lang="cs-CZ" dirty="0" err="1"/>
              <a:t>sapien</a:t>
            </a:r>
            <a:r>
              <a:rPr lang="cs-CZ" dirty="0"/>
              <a:t>. </a:t>
            </a:r>
            <a:r>
              <a:rPr lang="cs-CZ" dirty="0" err="1"/>
              <a:t>Fusce</a:t>
            </a:r>
            <a:r>
              <a:rPr lang="cs-CZ" dirty="0"/>
              <a:t> </a:t>
            </a:r>
            <a:r>
              <a:rPr lang="cs-CZ" dirty="0" err="1"/>
              <a:t>nibh</a:t>
            </a:r>
            <a:r>
              <a:rPr lang="cs-CZ" dirty="0"/>
              <a:t>. </a:t>
            </a:r>
            <a:r>
              <a:rPr lang="cs-CZ" dirty="0" err="1"/>
              <a:t>Fusce</a:t>
            </a:r>
            <a:r>
              <a:rPr lang="cs-CZ" dirty="0"/>
              <a:t> </a:t>
            </a:r>
            <a:r>
              <a:rPr lang="cs-CZ" dirty="0" err="1"/>
              <a:t>tellus</a:t>
            </a:r>
            <a:r>
              <a:rPr lang="cs-CZ" dirty="0"/>
              <a:t> </a:t>
            </a:r>
            <a:r>
              <a:rPr lang="cs-CZ" dirty="0" err="1"/>
              <a:t>odio</a:t>
            </a:r>
            <a:r>
              <a:rPr lang="cs-CZ" dirty="0"/>
              <a:t>, </a:t>
            </a:r>
            <a:r>
              <a:rPr lang="cs-CZ" dirty="0" err="1"/>
              <a:t>dapibus</a:t>
            </a:r>
            <a:r>
              <a:rPr lang="cs-CZ" dirty="0"/>
              <a:t> id </a:t>
            </a:r>
            <a:r>
              <a:rPr lang="cs-CZ" dirty="0" err="1"/>
              <a:t>fermentum</a:t>
            </a:r>
            <a:r>
              <a:rPr lang="cs-CZ" dirty="0"/>
              <a:t> </a:t>
            </a:r>
            <a:r>
              <a:rPr lang="cs-CZ" dirty="0" err="1"/>
              <a:t>quis</a:t>
            </a:r>
            <a:r>
              <a:rPr lang="cs-CZ" dirty="0"/>
              <a:t>, </a:t>
            </a:r>
            <a:r>
              <a:rPr lang="cs-CZ" dirty="0" err="1"/>
              <a:t>suscipit</a:t>
            </a:r>
            <a:r>
              <a:rPr lang="cs-CZ" dirty="0"/>
              <a:t> id </a:t>
            </a:r>
            <a:r>
              <a:rPr lang="cs-CZ" dirty="0" err="1"/>
              <a:t>erat</a:t>
            </a:r>
            <a:r>
              <a:rPr lang="cs-CZ" dirty="0"/>
              <a:t>. </a:t>
            </a:r>
            <a:r>
              <a:rPr lang="cs-CZ" dirty="0" err="1"/>
              <a:t>Nunc</a:t>
            </a:r>
            <a:r>
              <a:rPr lang="cs-CZ" dirty="0"/>
              <a:t> </a:t>
            </a:r>
            <a:r>
              <a:rPr lang="cs-CZ" dirty="0" err="1"/>
              <a:t>tincidunt</a:t>
            </a:r>
            <a:r>
              <a:rPr lang="cs-CZ" dirty="0"/>
              <a:t> ante vitae </a:t>
            </a:r>
            <a:r>
              <a:rPr lang="cs-CZ" dirty="0" err="1"/>
              <a:t>massa</a:t>
            </a:r>
            <a:r>
              <a:rPr lang="cs-CZ" dirty="0"/>
              <a:t>. </a:t>
            </a:r>
            <a:r>
              <a:rPr lang="cs-CZ" dirty="0" err="1"/>
              <a:t>Aliquam</a:t>
            </a:r>
            <a:r>
              <a:rPr lang="cs-CZ" dirty="0"/>
              <a:t> </a:t>
            </a:r>
            <a:r>
              <a:rPr lang="cs-CZ" dirty="0" err="1"/>
              <a:t>erat</a:t>
            </a:r>
            <a:r>
              <a:rPr lang="cs-CZ" dirty="0"/>
              <a:t> </a:t>
            </a:r>
            <a:r>
              <a:rPr lang="cs-CZ" dirty="0" err="1"/>
              <a:t>volutpat</a:t>
            </a:r>
            <a:r>
              <a:rPr lang="cs-CZ" dirty="0"/>
              <a:t>. </a:t>
            </a:r>
            <a:r>
              <a:rPr lang="cs-CZ" dirty="0" err="1"/>
              <a:t>Maecenas</a:t>
            </a:r>
            <a:r>
              <a:rPr lang="cs-CZ" dirty="0"/>
              <a:t> </a:t>
            </a:r>
            <a:r>
              <a:rPr lang="cs-CZ" dirty="0" err="1"/>
              <a:t>sollicitudin</a:t>
            </a:r>
            <a:r>
              <a:rPr lang="cs-CZ" dirty="0"/>
              <a:t>. </a:t>
            </a:r>
            <a:r>
              <a:rPr lang="cs-CZ" dirty="0" err="1"/>
              <a:t>Quisque</a:t>
            </a:r>
            <a:r>
              <a:rPr lang="cs-CZ" dirty="0"/>
              <a:t> </a:t>
            </a:r>
            <a:r>
              <a:rPr lang="cs-CZ" dirty="0" err="1"/>
              <a:t>tincidunt</a:t>
            </a:r>
            <a:r>
              <a:rPr lang="cs-CZ" dirty="0"/>
              <a:t> </a:t>
            </a:r>
            <a:r>
              <a:rPr lang="cs-CZ" dirty="0" err="1"/>
              <a:t>scelerisque</a:t>
            </a:r>
            <a:r>
              <a:rPr lang="cs-CZ" dirty="0"/>
              <a:t> libero.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9612919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/>
              <a:t>Lorem</a:t>
            </a:r>
            <a:r>
              <a:rPr lang="cs-CZ" dirty="0"/>
              <a:t> </a:t>
            </a:r>
            <a:r>
              <a:rPr lang="cs-CZ" dirty="0" err="1"/>
              <a:t>ipsum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cs-CZ" dirty="0" err="1"/>
              <a:t>Fusce</a:t>
            </a:r>
            <a:r>
              <a:rPr lang="cs-CZ" dirty="0"/>
              <a:t> </a:t>
            </a:r>
            <a:r>
              <a:rPr lang="cs-CZ" dirty="0" err="1"/>
              <a:t>tellus</a:t>
            </a:r>
            <a:r>
              <a:rPr lang="cs-CZ" dirty="0"/>
              <a:t> </a:t>
            </a:r>
            <a:r>
              <a:rPr lang="cs-CZ" dirty="0" err="1"/>
              <a:t>odio</a:t>
            </a:r>
            <a:r>
              <a:rPr lang="cs-CZ" dirty="0"/>
              <a:t>, </a:t>
            </a:r>
            <a:r>
              <a:rPr lang="cs-CZ" dirty="0" err="1"/>
              <a:t>dapibus</a:t>
            </a:r>
            <a:r>
              <a:rPr lang="cs-CZ" dirty="0"/>
              <a:t> id </a:t>
            </a:r>
            <a:r>
              <a:rPr lang="cs-CZ" dirty="0" err="1"/>
              <a:t>fermentum</a:t>
            </a:r>
            <a:r>
              <a:rPr lang="cs-CZ" dirty="0"/>
              <a:t> </a:t>
            </a:r>
            <a:r>
              <a:rPr lang="cs-CZ" dirty="0" err="1"/>
              <a:t>quis</a:t>
            </a:r>
            <a:r>
              <a:rPr lang="cs-CZ" dirty="0"/>
              <a:t>, </a:t>
            </a:r>
            <a:r>
              <a:rPr lang="cs-CZ" dirty="0" err="1"/>
              <a:t>suscipit</a:t>
            </a:r>
            <a:r>
              <a:rPr lang="cs-CZ" dirty="0"/>
              <a:t> id </a:t>
            </a:r>
            <a:r>
              <a:rPr lang="cs-CZ" dirty="0" err="1"/>
              <a:t>erat</a:t>
            </a:r>
            <a:r>
              <a:rPr lang="cs-CZ" dirty="0"/>
              <a:t>. Ut </a:t>
            </a:r>
            <a:r>
              <a:rPr lang="cs-CZ" dirty="0" err="1"/>
              <a:t>enim</a:t>
            </a:r>
            <a:r>
              <a:rPr lang="cs-CZ" dirty="0"/>
              <a:t> ad minim </a:t>
            </a:r>
            <a:r>
              <a:rPr lang="cs-CZ" dirty="0" err="1"/>
              <a:t>veniam</a:t>
            </a:r>
            <a:r>
              <a:rPr lang="cs-CZ" dirty="0"/>
              <a:t>, </a:t>
            </a:r>
            <a:r>
              <a:rPr lang="cs-CZ" dirty="0" err="1"/>
              <a:t>quis</a:t>
            </a:r>
            <a:r>
              <a:rPr lang="cs-CZ" dirty="0"/>
              <a:t> </a:t>
            </a:r>
            <a:r>
              <a:rPr lang="cs-CZ" dirty="0" err="1"/>
              <a:t>nostrud</a:t>
            </a:r>
            <a:r>
              <a:rPr lang="cs-CZ" dirty="0"/>
              <a:t> </a:t>
            </a:r>
            <a:r>
              <a:rPr lang="cs-CZ" dirty="0" err="1"/>
              <a:t>exercitation</a:t>
            </a:r>
            <a:r>
              <a:rPr lang="cs-CZ" dirty="0"/>
              <a:t> </a:t>
            </a:r>
            <a:r>
              <a:rPr lang="cs-CZ" dirty="0" err="1"/>
              <a:t>ullamco</a:t>
            </a:r>
            <a:r>
              <a:rPr lang="cs-CZ" dirty="0"/>
              <a:t> </a:t>
            </a:r>
            <a:r>
              <a:rPr lang="cs-CZ" dirty="0" err="1"/>
              <a:t>laboris</a:t>
            </a:r>
            <a:r>
              <a:rPr lang="cs-CZ" dirty="0"/>
              <a:t> </a:t>
            </a:r>
            <a:r>
              <a:rPr lang="cs-CZ" dirty="0" err="1"/>
              <a:t>nisi</a:t>
            </a:r>
            <a:r>
              <a:rPr lang="cs-CZ" dirty="0"/>
              <a:t> </a:t>
            </a:r>
            <a:r>
              <a:rPr lang="cs-CZ" dirty="0" err="1"/>
              <a:t>ut</a:t>
            </a:r>
            <a:r>
              <a:rPr lang="cs-CZ" dirty="0"/>
              <a:t> </a:t>
            </a:r>
            <a:r>
              <a:rPr lang="cs-CZ" dirty="0" err="1"/>
              <a:t>aliquip</a:t>
            </a:r>
            <a:r>
              <a:rPr lang="cs-CZ" dirty="0"/>
              <a:t> ex </a:t>
            </a:r>
            <a:r>
              <a:rPr lang="cs-CZ" dirty="0" err="1"/>
              <a:t>ea</a:t>
            </a:r>
            <a:r>
              <a:rPr lang="cs-CZ" dirty="0"/>
              <a:t> </a:t>
            </a:r>
            <a:r>
              <a:rPr lang="cs-CZ" dirty="0" err="1"/>
              <a:t>commodo</a:t>
            </a:r>
            <a:r>
              <a:rPr lang="cs-CZ" dirty="0"/>
              <a:t> </a:t>
            </a:r>
            <a:r>
              <a:rPr lang="cs-CZ" dirty="0" err="1"/>
              <a:t>consequat</a:t>
            </a:r>
            <a:r>
              <a:rPr lang="cs-CZ" dirty="0"/>
              <a:t>. </a:t>
            </a:r>
            <a:r>
              <a:rPr lang="cs-CZ" dirty="0" err="1"/>
              <a:t>Duis</a:t>
            </a:r>
            <a:r>
              <a:rPr lang="cs-CZ" dirty="0"/>
              <a:t> </a:t>
            </a:r>
            <a:r>
              <a:rPr lang="cs-CZ" dirty="0" err="1"/>
              <a:t>pulvinar</a:t>
            </a:r>
            <a:r>
              <a:rPr lang="cs-CZ" dirty="0"/>
              <a:t>. </a:t>
            </a:r>
            <a:r>
              <a:rPr lang="cs-CZ" dirty="0" err="1"/>
              <a:t>Nunc</a:t>
            </a:r>
            <a:r>
              <a:rPr lang="cs-CZ" dirty="0"/>
              <a:t> </a:t>
            </a:r>
            <a:r>
              <a:rPr lang="cs-CZ" dirty="0" err="1"/>
              <a:t>tincidunt</a:t>
            </a:r>
            <a:r>
              <a:rPr lang="cs-CZ" dirty="0"/>
              <a:t> ante vitae </a:t>
            </a:r>
            <a:r>
              <a:rPr lang="cs-CZ" dirty="0" err="1"/>
              <a:t>massa</a:t>
            </a:r>
            <a:r>
              <a:rPr lang="cs-CZ" dirty="0"/>
              <a:t>. </a:t>
            </a:r>
            <a:r>
              <a:rPr lang="cs-CZ" dirty="0" err="1"/>
              <a:t>Nulla</a:t>
            </a:r>
            <a:r>
              <a:rPr lang="cs-CZ" dirty="0"/>
              <a:t> </a:t>
            </a:r>
            <a:r>
              <a:rPr lang="cs-CZ" dirty="0" err="1"/>
              <a:t>pulvinar</a:t>
            </a:r>
            <a:r>
              <a:rPr lang="cs-CZ" dirty="0"/>
              <a:t> </a:t>
            </a:r>
            <a:r>
              <a:rPr lang="cs-CZ" dirty="0" err="1"/>
              <a:t>eleifend</a:t>
            </a:r>
            <a:r>
              <a:rPr lang="cs-CZ" dirty="0"/>
              <a:t> sem. </a:t>
            </a:r>
            <a:r>
              <a:rPr lang="cs-CZ" dirty="0" err="1"/>
              <a:t>Nam</a:t>
            </a:r>
            <a:r>
              <a:rPr lang="cs-CZ" dirty="0"/>
              <a:t> sed </a:t>
            </a:r>
            <a:r>
              <a:rPr lang="cs-CZ" dirty="0" err="1"/>
              <a:t>tellus</a:t>
            </a:r>
            <a:r>
              <a:rPr lang="cs-CZ" dirty="0"/>
              <a:t> id </a:t>
            </a:r>
            <a:r>
              <a:rPr lang="cs-CZ" dirty="0" err="1"/>
              <a:t>magna</a:t>
            </a:r>
            <a:r>
              <a:rPr lang="cs-CZ" dirty="0"/>
              <a:t> </a:t>
            </a:r>
            <a:r>
              <a:rPr lang="cs-CZ" dirty="0" err="1"/>
              <a:t>elementum</a:t>
            </a:r>
            <a:r>
              <a:rPr lang="cs-CZ" dirty="0"/>
              <a:t> </a:t>
            </a:r>
            <a:r>
              <a:rPr lang="cs-CZ" dirty="0" err="1"/>
              <a:t>tincidunt</a:t>
            </a:r>
            <a:r>
              <a:rPr lang="cs-CZ" dirty="0"/>
              <a:t>. </a:t>
            </a:r>
            <a:r>
              <a:rPr lang="cs-CZ" dirty="0" err="1"/>
              <a:t>Praesent</a:t>
            </a:r>
            <a:r>
              <a:rPr lang="cs-CZ" dirty="0"/>
              <a:t> vitae </a:t>
            </a:r>
            <a:r>
              <a:rPr lang="cs-CZ" dirty="0" err="1"/>
              <a:t>arcu</a:t>
            </a:r>
            <a:r>
              <a:rPr lang="cs-CZ" dirty="0"/>
              <a:t> </a:t>
            </a:r>
            <a:r>
              <a:rPr lang="cs-CZ" dirty="0" err="1"/>
              <a:t>tempor</a:t>
            </a:r>
            <a:r>
              <a:rPr lang="cs-CZ" dirty="0"/>
              <a:t> </a:t>
            </a:r>
            <a:r>
              <a:rPr lang="cs-CZ" dirty="0" err="1"/>
              <a:t>neque</a:t>
            </a:r>
            <a:r>
              <a:rPr lang="cs-CZ" dirty="0"/>
              <a:t> </a:t>
            </a:r>
            <a:r>
              <a:rPr lang="cs-CZ" dirty="0" err="1"/>
              <a:t>lacinia</a:t>
            </a:r>
            <a:r>
              <a:rPr lang="cs-CZ" dirty="0"/>
              <a:t> </a:t>
            </a:r>
            <a:r>
              <a:rPr lang="cs-CZ" dirty="0" err="1"/>
              <a:t>pretium</a:t>
            </a:r>
            <a:r>
              <a:rPr lang="cs-CZ" dirty="0"/>
              <a:t>. </a:t>
            </a:r>
            <a:r>
              <a:rPr lang="cs-CZ" dirty="0" err="1"/>
              <a:t>Mauris</a:t>
            </a:r>
            <a:r>
              <a:rPr lang="cs-CZ" dirty="0"/>
              <a:t> </a:t>
            </a:r>
            <a:r>
              <a:rPr lang="cs-CZ" dirty="0" err="1"/>
              <a:t>dolor</a:t>
            </a:r>
            <a:r>
              <a:rPr lang="cs-CZ" dirty="0"/>
              <a:t> </a:t>
            </a:r>
            <a:r>
              <a:rPr lang="cs-CZ" dirty="0" err="1"/>
              <a:t>felis</a:t>
            </a:r>
            <a:r>
              <a:rPr lang="cs-CZ" dirty="0"/>
              <a:t>, </a:t>
            </a:r>
            <a:r>
              <a:rPr lang="cs-CZ" dirty="0" err="1"/>
              <a:t>sagittis</a:t>
            </a:r>
            <a:r>
              <a:rPr lang="cs-CZ" dirty="0"/>
              <a:t> </a:t>
            </a:r>
            <a:r>
              <a:rPr lang="cs-CZ" dirty="0" err="1"/>
              <a:t>at</a:t>
            </a:r>
            <a:r>
              <a:rPr lang="cs-CZ" dirty="0"/>
              <a:t>, </a:t>
            </a:r>
            <a:r>
              <a:rPr lang="cs-CZ" dirty="0" err="1"/>
              <a:t>luctus</a:t>
            </a:r>
            <a:r>
              <a:rPr lang="cs-CZ" dirty="0"/>
              <a:t> sed, </a:t>
            </a:r>
            <a:r>
              <a:rPr lang="cs-CZ" dirty="0" err="1"/>
              <a:t>aliquam</a:t>
            </a:r>
            <a:r>
              <a:rPr lang="cs-CZ" dirty="0"/>
              <a:t> non, </a:t>
            </a:r>
            <a:r>
              <a:rPr lang="cs-CZ" dirty="0" err="1"/>
              <a:t>tellus</a:t>
            </a:r>
            <a:r>
              <a:rPr lang="cs-CZ" dirty="0"/>
              <a:t>. </a:t>
            </a:r>
            <a:r>
              <a:rPr lang="cs-CZ" dirty="0" err="1"/>
              <a:t>Aenean</a:t>
            </a:r>
            <a:r>
              <a:rPr lang="cs-CZ" dirty="0"/>
              <a:t> vel </a:t>
            </a:r>
            <a:r>
              <a:rPr lang="cs-CZ" dirty="0" err="1"/>
              <a:t>massa</a:t>
            </a:r>
            <a:r>
              <a:rPr lang="cs-CZ" dirty="0"/>
              <a:t> </a:t>
            </a:r>
            <a:r>
              <a:rPr lang="cs-CZ" dirty="0" err="1"/>
              <a:t>quis</a:t>
            </a:r>
            <a:r>
              <a:rPr lang="cs-CZ" dirty="0"/>
              <a:t> </a:t>
            </a:r>
            <a:r>
              <a:rPr lang="cs-CZ" dirty="0" err="1"/>
              <a:t>mauris</a:t>
            </a:r>
            <a:r>
              <a:rPr lang="cs-CZ" dirty="0"/>
              <a:t> </a:t>
            </a:r>
            <a:r>
              <a:rPr lang="cs-CZ" dirty="0" err="1"/>
              <a:t>vehicula</a:t>
            </a:r>
            <a:r>
              <a:rPr lang="cs-CZ" dirty="0"/>
              <a:t> </a:t>
            </a:r>
            <a:r>
              <a:rPr lang="cs-CZ" dirty="0" err="1"/>
              <a:t>lacinia</a:t>
            </a:r>
            <a:r>
              <a:rPr lang="cs-CZ" dirty="0"/>
              <a:t>. </a:t>
            </a:r>
            <a:r>
              <a:rPr lang="cs-CZ" dirty="0" err="1"/>
              <a:t>Integer</a:t>
            </a:r>
            <a:r>
              <a:rPr lang="cs-CZ" dirty="0"/>
              <a:t> in </a:t>
            </a:r>
            <a:r>
              <a:rPr lang="cs-CZ" dirty="0" err="1"/>
              <a:t>sapien</a:t>
            </a:r>
            <a:r>
              <a:rPr lang="cs-CZ" dirty="0"/>
              <a:t>. </a:t>
            </a:r>
            <a:r>
              <a:rPr lang="cs-CZ" dirty="0" err="1"/>
              <a:t>Fusce</a:t>
            </a:r>
            <a:r>
              <a:rPr lang="cs-CZ" dirty="0"/>
              <a:t> </a:t>
            </a:r>
            <a:r>
              <a:rPr lang="cs-CZ" dirty="0" err="1"/>
              <a:t>nibh</a:t>
            </a:r>
            <a:r>
              <a:rPr lang="cs-CZ" dirty="0"/>
              <a:t>. </a:t>
            </a:r>
            <a:r>
              <a:rPr lang="cs-CZ" dirty="0" err="1"/>
              <a:t>Fusce</a:t>
            </a:r>
            <a:r>
              <a:rPr lang="cs-CZ" dirty="0"/>
              <a:t> </a:t>
            </a:r>
            <a:r>
              <a:rPr lang="cs-CZ" dirty="0" err="1"/>
              <a:t>tellus</a:t>
            </a:r>
            <a:r>
              <a:rPr lang="cs-CZ" dirty="0"/>
              <a:t> </a:t>
            </a:r>
            <a:r>
              <a:rPr lang="cs-CZ" dirty="0" err="1"/>
              <a:t>odio</a:t>
            </a:r>
            <a:r>
              <a:rPr lang="cs-CZ" dirty="0"/>
              <a:t>, </a:t>
            </a:r>
            <a:r>
              <a:rPr lang="cs-CZ" dirty="0" err="1"/>
              <a:t>dapibus</a:t>
            </a:r>
            <a:r>
              <a:rPr lang="cs-CZ" dirty="0"/>
              <a:t> id </a:t>
            </a:r>
            <a:r>
              <a:rPr lang="cs-CZ" dirty="0" err="1"/>
              <a:t>fermentum</a:t>
            </a:r>
            <a:r>
              <a:rPr lang="cs-CZ" dirty="0"/>
              <a:t> </a:t>
            </a:r>
            <a:r>
              <a:rPr lang="cs-CZ" dirty="0" err="1"/>
              <a:t>quis</a:t>
            </a:r>
            <a:r>
              <a:rPr lang="cs-CZ" dirty="0"/>
              <a:t>, </a:t>
            </a:r>
            <a:r>
              <a:rPr lang="cs-CZ" dirty="0" err="1"/>
              <a:t>suscipit</a:t>
            </a:r>
            <a:r>
              <a:rPr lang="cs-CZ" dirty="0"/>
              <a:t> id </a:t>
            </a:r>
            <a:r>
              <a:rPr lang="cs-CZ" dirty="0" err="1"/>
              <a:t>erat</a:t>
            </a:r>
            <a:r>
              <a:rPr lang="cs-CZ" dirty="0"/>
              <a:t>. </a:t>
            </a:r>
            <a:r>
              <a:rPr lang="cs-CZ" dirty="0" err="1"/>
              <a:t>Nunc</a:t>
            </a:r>
            <a:r>
              <a:rPr lang="cs-CZ" dirty="0"/>
              <a:t> </a:t>
            </a:r>
            <a:r>
              <a:rPr lang="cs-CZ" dirty="0" err="1"/>
              <a:t>tincidunt</a:t>
            </a:r>
            <a:r>
              <a:rPr lang="cs-CZ" dirty="0"/>
              <a:t> ante vitae </a:t>
            </a:r>
            <a:r>
              <a:rPr lang="cs-CZ" dirty="0" err="1"/>
              <a:t>massa</a:t>
            </a:r>
            <a:r>
              <a:rPr lang="cs-CZ" dirty="0"/>
              <a:t>. </a:t>
            </a:r>
            <a:r>
              <a:rPr lang="cs-CZ" dirty="0" err="1"/>
              <a:t>Aliquam</a:t>
            </a:r>
            <a:r>
              <a:rPr lang="cs-CZ" dirty="0"/>
              <a:t> </a:t>
            </a:r>
            <a:r>
              <a:rPr lang="cs-CZ" dirty="0" err="1"/>
              <a:t>erat</a:t>
            </a:r>
            <a:r>
              <a:rPr lang="cs-CZ" dirty="0"/>
              <a:t> </a:t>
            </a:r>
            <a:r>
              <a:rPr lang="cs-CZ" dirty="0" err="1"/>
              <a:t>volutpat</a:t>
            </a:r>
            <a:r>
              <a:rPr lang="cs-CZ" dirty="0"/>
              <a:t>. </a:t>
            </a:r>
            <a:r>
              <a:rPr lang="cs-CZ" dirty="0" err="1"/>
              <a:t>Maecenas</a:t>
            </a:r>
            <a:r>
              <a:rPr lang="cs-CZ" dirty="0"/>
              <a:t> </a:t>
            </a:r>
            <a:r>
              <a:rPr lang="cs-CZ" dirty="0" err="1"/>
              <a:t>sollicitudin</a:t>
            </a:r>
            <a:r>
              <a:rPr lang="cs-CZ" dirty="0"/>
              <a:t>. </a:t>
            </a:r>
            <a:r>
              <a:rPr lang="cs-CZ" dirty="0" err="1"/>
              <a:t>Quisque</a:t>
            </a:r>
            <a:r>
              <a:rPr lang="cs-CZ" dirty="0"/>
              <a:t> </a:t>
            </a:r>
            <a:r>
              <a:rPr lang="cs-CZ" dirty="0" err="1"/>
              <a:t>tincidunt</a:t>
            </a:r>
            <a:r>
              <a:rPr lang="cs-CZ" dirty="0"/>
              <a:t> </a:t>
            </a:r>
            <a:r>
              <a:rPr lang="cs-CZ" dirty="0" err="1"/>
              <a:t>scelerisque</a:t>
            </a:r>
            <a:r>
              <a:rPr lang="cs-CZ" dirty="0"/>
              <a:t> libero.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28699307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</TotalTime>
  <Words>254</Words>
  <Application>Microsoft Office PowerPoint</Application>
  <PresentationFormat>Předvádění na obrazovce (4:3)</PresentationFormat>
  <Paragraphs>6</Paragraphs>
  <Slides>3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Motiv Office</vt:lpstr>
      <vt:lpstr>Test</vt:lpstr>
      <vt:lpstr>Lorem ipsum</vt:lpstr>
      <vt:lpstr>Lorem ipsum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Lorem ipsum</dc:title>
  <dc:creator>Prochy</dc:creator>
  <cp:lastModifiedBy>Ing. Olga Kaiferová</cp:lastModifiedBy>
  <cp:revision>4</cp:revision>
  <dcterms:created xsi:type="dcterms:W3CDTF">2016-02-19T13:53:43Z</dcterms:created>
  <dcterms:modified xsi:type="dcterms:W3CDTF">2016-02-21T19:00:34Z</dcterms:modified>
</cp:coreProperties>
</file>

<file path=docProps/thumbnail.jpeg>
</file>