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2" r:id="rId5"/>
    <p:sldId id="264" r:id="rId6"/>
    <p:sldId id="258" r:id="rId7"/>
    <p:sldId id="259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1B35F7A7-6212-4732-AD62-8B4971ACDE93}"/>
              </a:ext>
            </a:extLst>
          </p:cNvPr>
          <p:cNvSpPr txBox="1"/>
          <p:nvPr/>
        </p:nvSpPr>
        <p:spPr>
          <a:xfrm>
            <a:off x="2989032" y="933024"/>
            <a:ext cx="62071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ČESKÁ ZEMĚDĚLSKÁ UNIVERZITA V PRAZE </a:t>
            </a:r>
          </a:p>
          <a:p>
            <a:pPr algn="ctr"/>
            <a:r>
              <a:rPr lang="cs-CZ" sz="2400" b="1" dirty="0">
                <a:solidFill>
                  <a:schemeClr val="bg1"/>
                </a:solidFill>
              </a:rPr>
              <a:t>FAKULTA ŽIVOTNÍHO PROSTŘEDÍ </a:t>
            </a:r>
            <a:br>
              <a:rPr lang="cs-CZ" sz="2400" b="1" dirty="0">
                <a:solidFill>
                  <a:schemeClr val="bg1"/>
                </a:solidFill>
              </a:rPr>
            </a:br>
            <a:r>
              <a:rPr lang="cs-CZ" sz="2400" b="1" dirty="0">
                <a:solidFill>
                  <a:schemeClr val="bg1"/>
                </a:solidFill>
              </a:rPr>
              <a:t>KATEDRA APLIKOVANÉ EKOLOGIE</a:t>
            </a:r>
            <a:endParaRPr lang="cs-CZ" sz="2400" dirty="0">
              <a:solidFill>
                <a:schemeClr val="bg1"/>
              </a:solidFill>
            </a:endParaRPr>
          </a:p>
          <a:p>
            <a:pPr algn="ctr"/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2859F6A-0B25-4BF6-8BA4-3A7D40F97D42}"/>
              </a:ext>
            </a:extLst>
          </p:cNvPr>
          <p:cNvSpPr txBox="1"/>
          <p:nvPr/>
        </p:nvSpPr>
        <p:spPr>
          <a:xfrm>
            <a:off x="4309945" y="3429000"/>
            <a:ext cx="3565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Bakalářská práce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1BBE3AC-A1A1-460E-8FF8-26CF67A822BA}"/>
              </a:ext>
            </a:extLst>
          </p:cNvPr>
          <p:cNvSpPr txBox="1"/>
          <p:nvPr/>
        </p:nvSpPr>
        <p:spPr>
          <a:xfrm>
            <a:off x="5132245" y="4422745"/>
            <a:ext cx="1920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Autor práce:</a:t>
            </a:r>
          </a:p>
          <a:p>
            <a:pPr algn="ctr"/>
            <a:r>
              <a:rPr lang="cs-CZ" dirty="0">
                <a:solidFill>
                  <a:schemeClr val="bg1"/>
                </a:solidFill>
              </a:rPr>
              <a:t>Jana Semínová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DFA1F37-BB54-402F-966B-BF42E5C18656}"/>
              </a:ext>
            </a:extLst>
          </p:cNvPr>
          <p:cNvSpPr txBox="1"/>
          <p:nvPr/>
        </p:nvSpPr>
        <p:spPr>
          <a:xfrm>
            <a:off x="4194488" y="5628553"/>
            <a:ext cx="3796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Vedoucí práce:</a:t>
            </a:r>
          </a:p>
          <a:p>
            <a:pPr algn="ctr"/>
            <a:r>
              <a:rPr lang="cs-CZ" dirty="0">
                <a:solidFill>
                  <a:schemeClr val="bg1"/>
                </a:solidFill>
              </a:rPr>
              <a:t>doc. Ing. Vlastimil </a:t>
            </a:r>
            <a:r>
              <a:rPr lang="cs-CZ" dirty="0" err="1">
                <a:solidFill>
                  <a:schemeClr val="bg1"/>
                </a:solidFill>
              </a:rPr>
              <a:t>Altmann</a:t>
            </a:r>
            <a:r>
              <a:rPr lang="cs-CZ" dirty="0">
                <a:solidFill>
                  <a:schemeClr val="bg1"/>
                </a:solidFill>
              </a:rPr>
              <a:t> Ph.D.</a:t>
            </a:r>
          </a:p>
        </p:txBody>
      </p:sp>
    </p:spTree>
    <p:extLst>
      <p:ext uri="{BB962C8B-B14F-4D97-AF65-F5344CB8AC3E}">
        <p14:creationId xmlns:p14="http://schemas.microsoft.com/office/powerpoint/2010/main" val="35624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B41258E-8FB9-47AE-AB3A-86F9D3EC50AE}"/>
              </a:ext>
            </a:extLst>
          </p:cNvPr>
          <p:cNvSpPr txBox="1"/>
          <p:nvPr/>
        </p:nvSpPr>
        <p:spPr>
          <a:xfrm>
            <a:off x="2421621" y="1536174"/>
            <a:ext cx="73487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</a:rPr>
              <a:t>ELEKTROODPADY A JEJICH </a:t>
            </a:r>
          </a:p>
          <a:p>
            <a:pPr algn="ctr"/>
            <a:r>
              <a:rPr lang="cs-CZ" sz="6000" b="1" dirty="0">
                <a:solidFill>
                  <a:schemeClr val="bg1"/>
                </a:solidFill>
              </a:rPr>
              <a:t>DOPAD NA ŽIVOTNÍ PROSTŘEDÍ</a:t>
            </a:r>
          </a:p>
        </p:txBody>
      </p:sp>
    </p:spTree>
    <p:extLst>
      <p:ext uri="{BB962C8B-B14F-4D97-AF65-F5344CB8AC3E}">
        <p14:creationId xmlns:p14="http://schemas.microsoft.com/office/powerpoint/2010/main" val="361298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17A9768-D681-408E-B947-BFABF37D04D2}"/>
              </a:ext>
            </a:extLst>
          </p:cNvPr>
          <p:cNvSpPr txBox="1"/>
          <p:nvPr/>
        </p:nvSpPr>
        <p:spPr>
          <a:xfrm>
            <a:off x="2115670" y="1905506"/>
            <a:ext cx="79606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CÍL PRÁCE:</a:t>
            </a:r>
          </a:p>
          <a:p>
            <a:endParaRPr lang="cs-CZ" sz="3200" b="1" dirty="0">
              <a:solidFill>
                <a:schemeClr val="bg1"/>
              </a:solidFill>
            </a:endParaRPr>
          </a:p>
          <a:p>
            <a:endParaRPr lang="cs-CZ" sz="3200" b="1" dirty="0">
              <a:solidFill>
                <a:schemeClr val="bg1"/>
              </a:solidFill>
            </a:endParaRPr>
          </a:p>
          <a:p>
            <a:r>
              <a:rPr lang="cs-CZ" sz="3200" b="1" dirty="0">
                <a:solidFill>
                  <a:schemeClr val="bg1"/>
                </a:solidFill>
              </a:rPr>
              <a:t>Analýza příčin a důsledků nadměrné produkce elektroodpadů na životní prostředí a možnost jeho zpracování.</a:t>
            </a:r>
          </a:p>
        </p:txBody>
      </p:sp>
    </p:spTree>
    <p:extLst>
      <p:ext uri="{BB962C8B-B14F-4D97-AF65-F5344CB8AC3E}">
        <p14:creationId xmlns:p14="http://schemas.microsoft.com/office/powerpoint/2010/main" val="338493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10AC854F-EC81-46CD-8465-597CC337CB16}"/>
              </a:ext>
            </a:extLst>
          </p:cNvPr>
          <p:cNvSpPr txBox="1"/>
          <p:nvPr/>
        </p:nvSpPr>
        <p:spPr>
          <a:xfrm>
            <a:off x="986118" y="4110290"/>
            <a:ext cx="8768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Obyvatelé příliš velký rozhled o elektroodpadech nemají.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CD015F2-90FC-41A2-AFB2-194AAE1F9504}"/>
              </a:ext>
            </a:extLst>
          </p:cNvPr>
          <p:cNvSpPr txBox="1"/>
          <p:nvPr/>
        </p:nvSpPr>
        <p:spPr>
          <a:xfrm>
            <a:off x="986118" y="923871"/>
            <a:ext cx="102197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Cíl č. 1</a:t>
            </a:r>
          </a:p>
          <a:p>
            <a:endParaRPr lang="cs-CZ" sz="3200" b="1" dirty="0">
              <a:solidFill>
                <a:schemeClr val="bg1"/>
              </a:solidFill>
            </a:endParaRPr>
          </a:p>
          <a:p>
            <a:endParaRPr lang="cs-CZ" sz="3200" b="1" dirty="0">
              <a:solidFill>
                <a:schemeClr val="bg1"/>
              </a:solidFill>
            </a:endParaRPr>
          </a:p>
          <a:p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Zmapovat všeobecný rozhled obyvatel o elektroodpadech.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4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BD8622EB-47F2-43F5-B5AD-7BE8410BAC5C}"/>
              </a:ext>
            </a:extLst>
          </p:cNvPr>
          <p:cNvSpPr txBox="1"/>
          <p:nvPr/>
        </p:nvSpPr>
        <p:spPr>
          <a:xfrm>
            <a:off x="986118" y="923871"/>
            <a:ext cx="102197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Cíl č. 2</a:t>
            </a:r>
          </a:p>
          <a:p>
            <a:endParaRPr lang="cs-CZ" sz="3200" b="1" dirty="0">
              <a:solidFill>
                <a:schemeClr val="bg1"/>
              </a:solidFill>
            </a:endParaRPr>
          </a:p>
          <a:p>
            <a:endParaRPr lang="cs-CZ" sz="3200" b="1" dirty="0">
              <a:solidFill>
                <a:schemeClr val="bg1"/>
              </a:solidFill>
            </a:endParaRPr>
          </a:p>
          <a:p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Zjistit, zda obyvatelé znají dopad elektroodpadů na životní prostředí.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C60D03F-7B9A-4312-B256-9159475C14EE}"/>
              </a:ext>
            </a:extLst>
          </p:cNvPr>
          <p:cNvSpPr txBox="1"/>
          <p:nvPr/>
        </p:nvSpPr>
        <p:spPr>
          <a:xfrm>
            <a:off x="986118" y="4244761"/>
            <a:ext cx="9567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Většina obyvatel si je vědoma jaký mají elektroodpady dopad</a:t>
            </a:r>
          </a:p>
          <a:p>
            <a:r>
              <a:rPr lang="cs-CZ" sz="2400" b="1" dirty="0">
                <a:solidFill>
                  <a:srgbClr val="002060"/>
                </a:solidFill>
              </a:rPr>
              <a:t>na životní prostředí.</a:t>
            </a:r>
          </a:p>
        </p:txBody>
      </p:sp>
    </p:spTree>
    <p:extLst>
      <p:ext uri="{BB962C8B-B14F-4D97-AF65-F5344CB8AC3E}">
        <p14:creationId xmlns:p14="http://schemas.microsoft.com/office/powerpoint/2010/main" val="305053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AD24918E-1443-4875-B537-E887E0C4E3BD}"/>
              </a:ext>
            </a:extLst>
          </p:cNvPr>
          <p:cNvSpPr txBox="1"/>
          <p:nvPr/>
        </p:nvSpPr>
        <p:spPr>
          <a:xfrm>
            <a:off x="986118" y="923871"/>
            <a:ext cx="102197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Cíl č. 3</a:t>
            </a:r>
          </a:p>
          <a:p>
            <a:endParaRPr lang="cs-CZ" sz="3200" b="1" dirty="0">
              <a:solidFill>
                <a:schemeClr val="bg1"/>
              </a:solidFill>
            </a:endParaRPr>
          </a:p>
          <a:p>
            <a:endParaRPr lang="cs-CZ" sz="3200" b="1" dirty="0">
              <a:solidFill>
                <a:schemeClr val="bg1"/>
              </a:solidFill>
            </a:endParaRPr>
          </a:p>
          <a:p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Zjistit, zda obyvatelé znají příčiny nadměrné produkce elektroodpadů.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7948784-10A7-4A07-A98F-836609631A95}"/>
              </a:ext>
            </a:extLst>
          </p:cNvPr>
          <p:cNvSpPr txBox="1"/>
          <p:nvPr/>
        </p:nvSpPr>
        <p:spPr>
          <a:xfrm>
            <a:off x="986118" y="4244761"/>
            <a:ext cx="9945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Většina dotazovaných se domnívá, že životnost elektrospotřebičů</a:t>
            </a:r>
          </a:p>
          <a:p>
            <a:r>
              <a:rPr lang="cs-CZ" sz="2400" b="1" dirty="0">
                <a:solidFill>
                  <a:srgbClr val="002060"/>
                </a:solidFill>
              </a:rPr>
              <a:t>je záměrně snížena, aby spotřebitelé kupovali stále více nových</a:t>
            </a:r>
          </a:p>
          <a:p>
            <a:r>
              <a:rPr lang="cs-CZ" sz="2400" b="1" dirty="0">
                <a:solidFill>
                  <a:srgbClr val="002060"/>
                </a:solidFill>
              </a:rPr>
              <a:t>výrobků.</a:t>
            </a:r>
          </a:p>
        </p:txBody>
      </p:sp>
    </p:spTree>
    <p:extLst>
      <p:ext uri="{BB962C8B-B14F-4D97-AF65-F5344CB8AC3E}">
        <p14:creationId xmlns:p14="http://schemas.microsoft.com/office/powerpoint/2010/main" val="5257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AF9467ED-16A8-42FB-BBE2-98AD2DE5B49A}"/>
              </a:ext>
            </a:extLst>
          </p:cNvPr>
          <p:cNvSpPr txBox="1"/>
          <p:nvPr/>
        </p:nvSpPr>
        <p:spPr>
          <a:xfrm>
            <a:off x="986118" y="923871"/>
            <a:ext cx="102197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Cíl č. 4</a:t>
            </a:r>
          </a:p>
          <a:p>
            <a:endParaRPr lang="cs-CZ" sz="3200" b="1" dirty="0">
              <a:solidFill>
                <a:schemeClr val="bg1"/>
              </a:solidFill>
            </a:endParaRPr>
          </a:p>
          <a:p>
            <a:endParaRPr lang="cs-CZ" sz="3200" b="1" dirty="0">
              <a:solidFill>
                <a:schemeClr val="bg1"/>
              </a:solidFill>
            </a:endParaRPr>
          </a:p>
          <a:p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Zmapovat informovanost obyvatel o možnostech zpracování elektroodpadů.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6E6C77B-8017-4C92-9A03-59A995B43908}"/>
              </a:ext>
            </a:extLst>
          </p:cNvPr>
          <p:cNvSpPr txBox="1"/>
          <p:nvPr/>
        </p:nvSpPr>
        <p:spPr>
          <a:xfrm>
            <a:off x="986118" y="4244761"/>
            <a:ext cx="9482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Obyvatelé ví, že se elektroodpad dá ještě dále zpracovávat,</a:t>
            </a:r>
          </a:p>
          <a:p>
            <a:r>
              <a:rPr lang="cs-CZ" sz="2400" b="1" dirty="0">
                <a:solidFill>
                  <a:srgbClr val="002060"/>
                </a:solidFill>
              </a:rPr>
              <a:t>ale už méně, kam ho mohou vyhodit nebo kde tyto informace</a:t>
            </a:r>
          </a:p>
          <a:p>
            <a:r>
              <a:rPr lang="cs-CZ" sz="2400" b="1" dirty="0">
                <a:solidFill>
                  <a:srgbClr val="002060"/>
                </a:solidFill>
              </a:rPr>
              <a:t>zjistit.</a:t>
            </a:r>
          </a:p>
        </p:txBody>
      </p:sp>
    </p:spTree>
    <p:extLst>
      <p:ext uri="{BB962C8B-B14F-4D97-AF65-F5344CB8AC3E}">
        <p14:creationId xmlns:p14="http://schemas.microsoft.com/office/powerpoint/2010/main" val="2668702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2F46876-0EF4-4894-9B19-F942A8CFB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86" y="3388659"/>
            <a:ext cx="3606934" cy="25458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5A2C575-A065-4B7F-92E6-5BC73D5A8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773" y="3388657"/>
            <a:ext cx="3598548" cy="25458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75EFE01-F86F-4420-B09D-661D333CD0F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474" y="3388657"/>
            <a:ext cx="3380943" cy="25458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904C4E4-2AF2-4A8E-A9C5-97E70D96AEA4}"/>
              </a:ext>
            </a:extLst>
          </p:cNvPr>
          <p:cNvSpPr txBox="1"/>
          <p:nvPr/>
        </p:nvSpPr>
        <p:spPr>
          <a:xfrm>
            <a:off x="1228165" y="923516"/>
            <a:ext cx="102197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Cíl č. 5</a:t>
            </a:r>
          </a:p>
          <a:p>
            <a:endParaRPr lang="cs-CZ" sz="3200" b="1" dirty="0">
              <a:solidFill>
                <a:schemeClr val="bg1"/>
              </a:solidFill>
            </a:endParaRPr>
          </a:p>
          <a:p>
            <a:endParaRPr lang="cs-CZ" sz="3200" b="1" dirty="0">
              <a:solidFill>
                <a:schemeClr val="bg1"/>
              </a:solidFill>
            </a:endParaRPr>
          </a:p>
          <a:p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Vytvořit informační brožuru pro obyvatelstvo.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73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DC782479-88CF-4896-8CB2-D51E857A7D14}"/>
              </a:ext>
            </a:extLst>
          </p:cNvPr>
          <p:cNvSpPr txBox="1"/>
          <p:nvPr/>
        </p:nvSpPr>
        <p:spPr>
          <a:xfrm>
            <a:off x="1369934" y="2921168"/>
            <a:ext cx="9452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938907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299</TotalTime>
  <Words>188</Words>
  <Application>Microsoft Office PowerPoint</Application>
  <PresentationFormat>Širokoúhlá obrazovka</PresentationFormat>
  <Paragraphs>43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Semínová</dc:creator>
  <cp:lastModifiedBy>Jana Semínová</cp:lastModifiedBy>
  <cp:revision>14</cp:revision>
  <dcterms:created xsi:type="dcterms:W3CDTF">2020-03-30T11:24:04Z</dcterms:created>
  <dcterms:modified xsi:type="dcterms:W3CDTF">2020-06-29T07:54:46Z</dcterms:modified>
</cp:coreProperties>
</file>