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73" r:id="rId2"/>
  </p:sldMasterIdLst>
  <p:notesMasterIdLst>
    <p:notesMasterId r:id="rId11"/>
  </p:notesMasterIdLst>
  <p:sldIdLst>
    <p:sldId id="315" r:id="rId3"/>
    <p:sldId id="318" r:id="rId4"/>
    <p:sldId id="349" r:id="rId5"/>
    <p:sldId id="319" r:id="rId6"/>
    <p:sldId id="321" r:id="rId7"/>
    <p:sldId id="325" r:id="rId8"/>
    <p:sldId id="340" r:id="rId9"/>
    <p:sldId id="33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200" y="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  <a:t>3/17/21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ABD26266-8DF8-4F9E-8108-90547D7F6DB4}"/>
              </a:ext>
            </a:extLst>
          </p:cNvPr>
          <p:cNvGrpSpPr/>
          <p:nvPr userDrawn="1"/>
        </p:nvGrpSpPr>
        <p:grpSpPr>
          <a:xfrm>
            <a:off x="9613650" y="2003247"/>
            <a:ext cx="2578350" cy="4052320"/>
            <a:chOff x="9508727" y="2147107"/>
            <a:chExt cx="2683273" cy="4217224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7F633FE-376E-404F-91E4-885447763090}"/>
                </a:ext>
              </a:extLst>
            </p:cNvPr>
            <p:cNvSpPr/>
            <p:nvPr/>
          </p:nvSpPr>
          <p:spPr>
            <a:xfrm>
              <a:off x="11381596" y="5780548"/>
              <a:ext cx="810404" cy="583783"/>
            </a:xfrm>
            <a:custGeom>
              <a:avLst/>
              <a:gdLst>
                <a:gd name="connsiteX0" fmla="*/ 267669 w 810404"/>
                <a:gd name="connsiteY0" fmla="*/ 0 h 583783"/>
                <a:gd name="connsiteX1" fmla="*/ 769357 w 810404"/>
                <a:gd name="connsiteY1" fmla="*/ 0 h 583783"/>
                <a:gd name="connsiteX2" fmla="*/ 805844 w 810404"/>
                <a:gd name="connsiteY2" fmla="*/ 0 h 583783"/>
                <a:gd name="connsiteX3" fmla="*/ 810404 w 810404"/>
                <a:gd name="connsiteY3" fmla="*/ 0 h 583783"/>
                <a:gd name="connsiteX4" fmla="*/ 810404 w 810404"/>
                <a:gd name="connsiteY4" fmla="*/ 583783 h 583783"/>
                <a:gd name="connsiteX5" fmla="*/ 805844 w 810404"/>
                <a:gd name="connsiteY5" fmla="*/ 583783 h 583783"/>
                <a:gd name="connsiteX6" fmla="*/ 769357 w 810404"/>
                <a:gd name="connsiteY6" fmla="*/ 583783 h 583783"/>
                <a:gd name="connsiteX7" fmla="*/ 170371 w 810404"/>
                <a:gd name="connsiteY7" fmla="*/ 583783 h 583783"/>
                <a:gd name="connsiteX8" fmla="*/ 152128 w 810404"/>
                <a:gd name="connsiteY8" fmla="*/ 367906 h 583783"/>
                <a:gd name="connsiteX9" fmla="*/ 267669 w 810404"/>
                <a:gd name="connsiteY9" fmla="*/ 0 h 583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10404" h="583783">
                  <a:moveTo>
                    <a:pt x="267669" y="0"/>
                  </a:moveTo>
                  <a:lnTo>
                    <a:pt x="769357" y="0"/>
                  </a:lnTo>
                  <a:lnTo>
                    <a:pt x="805844" y="0"/>
                  </a:lnTo>
                  <a:lnTo>
                    <a:pt x="810404" y="0"/>
                  </a:lnTo>
                  <a:lnTo>
                    <a:pt x="810404" y="583783"/>
                  </a:lnTo>
                  <a:lnTo>
                    <a:pt x="805844" y="583783"/>
                  </a:lnTo>
                  <a:cubicBezTo>
                    <a:pt x="805844" y="583783"/>
                    <a:pt x="793682" y="583783"/>
                    <a:pt x="769357" y="583783"/>
                  </a:cubicBezTo>
                  <a:cubicBezTo>
                    <a:pt x="675101" y="583783"/>
                    <a:pt x="413614" y="583783"/>
                    <a:pt x="170371" y="583783"/>
                  </a:cubicBezTo>
                  <a:cubicBezTo>
                    <a:pt x="-133682" y="583783"/>
                    <a:pt x="39629" y="483446"/>
                    <a:pt x="152128" y="367906"/>
                  </a:cubicBezTo>
                  <a:cubicBezTo>
                    <a:pt x="264629" y="249324"/>
                    <a:pt x="267669" y="0"/>
                    <a:pt x="267669" y="0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00AA72A-9E73-4E92-9A24-FC8789F6DFA4}"/>
                </a:ext>
              </a:extLst>
            </p:cNvPr>
            <p:cNvSpPr/>
            <p:nvPr/>
          </p:nvSpPr>
          <p:spPr>
            <a:xfrm>
              <a:off x="9508727" y="2147107"/>
              <a:ext cx="2683273" cy="3642562"/>
            </a:xfrm>
            <a:custGeom>
              <a:avLst/>
              <a:gdLst>
                <a:gd name="connsiteX0" fmla="*/ 170270 w 2683273"/>
                <a:gd name="connsiteY0" fmla="*/ 0 h 3642562"/>
                <a:gd name="connsiteX1" fmla="*/ 2645266 w 2683273"/>
                <a:gd name="connsiteY1" fmla="*/ 0 h 3642562"/>
                <a:gd name="connsiteX2" fmla="*/ 2683273 w 2683273"/>
                <a:gd name="connsiteY2" fmla="*/ 0 h 3642562"/>
                <a:gd name="connsiteX3" fmla="*/ 2683273 w 2683273"/>
                <a:gd name="connsiteY3" fmla="*/ 3642562 h 3642562"/>
                <a:gd name="connsiteX4" fmla="*/ 155068 w 2683273"/>
                <a:gd name="connsiteY4" fmla="*/ 3642562 h 3642562"/>
                <a:gd name="connsiteX5" fmla="*/ 0 w 2683273"/>
                <a:gd name="connsiteY5" fmla="*/ 3469251 h 3642562"/>
                <a:gd name="connsiteX6" fmla="*/ 0 w 2683273"/>
                <a:gd name="connsiteY6" fmla="*/ 170270 h 3642562"/>
                <a:gd name="connsiteX7" fmla="*/ 170270 w 2683273"/>
                <a:gd name="connsiteY7" fmla="*/ 0 h 3642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83273" h="3642562">
                  <a:moveTo>
                    <a:pt x="170270" y="0"/>
                  </a:moveTo>
                  <a:lnTo>
                    <a:pt x="2645266" y="0"/>
                  </a:lnTo>
                  <a:lnTo>
                    <a:pt x="2683273" y="0"/>
                  </a:lnTo>
                  <a:lnTo>
                    <a:pt x="2683273" y="3642562"/>
                  </a:lnTo>
                  <a:lnTo>
                    <a:pt x="155068" y="3642562"/>
                  </a:lnTo>
                  <a:cubicBezTo>
                    <a:pt x="69933" y="3642562"/>
                    <a:pt x="0" y="3566549"/>
                    <a:pt x="0" y="3469251"/>
                  </a:cubicBezTo>
                  <a:lnTo>
                    <a:pt x="0" y="170270"/>
                  </a:lnTo>
                  <a:cubicBezTo>
                    <a:pt x="0" y="72973"/>
                    <a:pt x="82095" y="0"/>
                    <a:pt x="170270" y="0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6BD5C51-A833-433E-BB70-71DFE09A603C}"/>
                </a:ext>
              </a:extLst>
            </p:cNvPr>
            <p:cNvSpPr/>
            <p:nvPr/>
          </p:nvSpPr>
          <p:spPr>
            <a:xfrm>
              <a:off x="9536092" y="2177513"/>
              <a:ext cx="2655908" cy="3195604"/>
            </a:xfrm>
            <a:custGeom>
              <a:avLst/>
              <a:gdLst>
                <a:gd name="connsiteX0" fmla="*/ 170270 w 2655908"/>
                <a:gd name="connsiteY0" fmla="*/ 0 h 3195604"/>
                <a:gd name="connsiteX1" fmla="*/ 2623983 w 2655908"/>
                <a:gd name="connsiteY1" fmla="*/ 0 h 3195604"/>
                <a:gd name="connsiteX2" fmla="*/ 2655908 w 2655908"/>
                <a:gd name="connsiteY2" fmla="*/ 0 h 3195604"/>
                <a:gd name="connsiteX3" fmla="*/ 2655908 w 2655908"/>
                <a:gd name="connsiteY3" fmla="*/ 3195604 h 3195604"/>
                <a:gd name="connsiteX4" fmla="*/ 0 w 2655908"/>
                <a:gd name="connsiteY4" fmla="*/ 3195604 h 3195604"/>
                <a:gd name="connsiteX5" fmla="*/ 0 w 2655908"/>
                <a:gd name="connsiteY5" fmla="*/ 148987 h 3195604"/>
                <a:gd name="connsiteX6" fmla="*/ 170270 w 2655908"/>
                <a:gd name="connsiteY6" fmla="*/ 0 h 3195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5908" h="3195604">
                  <a:moveTo>
                    <a:pt x="170270" y="0"/>
                  </a:moveTo>
                  <a:lnTo>
                    <a:pt x="2623983" y="0"/>
                  </a:lnTo>
                  <a:lnTo>
                    <a:pt x="2655908" y="0"/>
                  </a:lnTo>
                  <a:lnTo>
                    <a:pt x="2655908" y="3195604"/>
                  </a:lnTo>
                  <a:lnTo>
                    <a:pt x="0" y="3195604"/>
                  </a:lnTo>
                  <a:lnTo>
                    <a:pt x="0" y="148987"/>
                  </a:lnTo>
                  <a:cubicBezTo>
                    <a:pt x="0" y="60811"/>
                    <a:pt x="82095" y="0"/>
                    <a:pt x="170270" y="0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38E9B8E-66AA-4D07-8C4F-4CA5F0182522}"/>
                </a:ext>
              </a:extLst>
            </p:cNvPr>
            <p:cNvSpPr/>
            <p:nvPr/>
          </p:nvSpPr>
          <p:spPr>
            <a:xfrm>
              <a:off x="11384738" y="6312642"/>
              <a:ext cx="807262" cy="48649"/>
            </a:xfrm>
            <a:custGeom>
              <a:avLst/>
              <a:gdLst>
                <a:gd name="connsiteX0" fmla="*/ 0 w 807262"/>
                <a:gd name="connsiteY0" fmla="*/ 0 h 48649"/>
                <a:gd name="connsiteX1" fmla="*/ 807262 w 807262"/>
                <a:gd name="connsiteY1" fmla="*/ 0 h 48649"/>
                <a:gd name="connsiteX2" fmla="*/ 807262 w 807262"/>
                <a:gd name="connsiteY2" fmla="*/ 48649 h 48649"/>
                <a:gd name="connsiteX3" fmla="*/ 799662 w 807262"/>
                <a:gd name="connsiteY3" fmla="*/ 48649 h 48649"/>
                <a:gd name="connsiteX4" fmla="*/ 772297 w 807262"/>
                <a:gd name="connsiteY4" fmla="*/ 48649 h 48649"/>
                <a:gd name="connsiteX5" fmla="*/ 173311 w 807262"/>
                <a:gd name="connsiteY5" fmla="*/ 48649 h 48649"/>
                <a:gd name="connsiteX6" fmla="*/ 0 w 807262"/>
                <a:gd name="connsiteY6" fmla="*/ 6081 h 48649"/>
                <a:gd name="connsiteX7" fmla="*/ 0 w 807262"/>
                <a:gd name="connsiteY7" fmla="*/ 3041 h 48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07262" h="48649">
                  <a:moveTo>
                    <a:pt x="0" y="0"/>
                  </a:moveTo>
                  <a:lnTo>
                    <a:pt x="807262" y="0"/>
                  </a:lnTo>
                  <a:lnTo>
                    <a:pt x="807262" y="48649"/>
                  </a:lnTo>
                  <a:lnTo>
                    <a:pt x="799662" y="48649"/>
                  </a:lnTo>
                  <a:cubicBezTo>
                    <a:pt x="793581" y="48649"/>
                    <a:pt x="784459" y="48649"/>
                    <a:pt x="772297" y="48649"/>
                  </a:cubicBezTo>
                  <a:cubicBezTo>
                    <a:pt x="678039" y="48649"/>
                    <a:pt x="416553" y="48649"/>
                    <a:pt x="173311" y="48649"/>
                  </a:cubicBezTo>
                  <a:cubicBezTo>
                    <a:pt x="48648" y="48649"/>
                    <a:pt x="0" y="36487"/>
                    <a:pt x="0" y="6081"/>
                  </a:cubicBezTo>
                  <a:cubicBezTo>
                    <a:pt x="0" y="6081"/>
                    <a:pt x="0" y="6081"/>
                    <a:pt x="0" y="3041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BC8E66A-1394-4D3C-B2E0-334A1F599DAF}"/>
                </a:ext>
              </a:extLst>
            </p:cNvPr>
            <p:cNvSpPr/>
            <p:nvPr/>
          </p:nvSpPr>
          <p:spPr>
            <a:xfrm>
              <a:off x="9536092" y="5379197"/>
              <a:ext cx="2655908" cy="395270"/>
            </a:xfrm>
            <a:custGeom>
              <a:avLst/>
              <a:gdLst>
                <a:gd name="connsiteX0" fmla="*/ 0 w 2655908"/>
                <a:gd name="connsiteY0" fmla="*/ 0 h 395270"/>
                <a:gd name="connsiteX1" fmla="*/ 2655908 w 2655908"/>
                <a:gd name="connsiteY1" fmla="*/ 0 h 395270"/>
                <a:gd name="connsiteX2" fmla="*/ 2655908 w 2655908"/>
                <a:gd name="connsiteY2" fmla="*/ 395270 h 395270"/>
                <a:gd name="connsiteX3" fmla="*/ 2623983 w 2655908"/>
                <a:gd name="connsiteY3" fmla="*/ 395270 h 395270"/>
                <a:gd name="connsiteX4" fmla="*/ 170270 w 2655908"/>
                <a:gd name="connsiteY4" fmla="*/ 395270 h 395270"/>
                <a:gd name="connsiteX5" fmla="*/ 0 w 2655908"/>
                <a:gd name="connsiteY5" fmla="*/ 246284 h 39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55908" h="395270">
                  <a:moveTo>
                    <a:pt x="0" y="0"/>
                  </a:moveTo>
                  <a:lnTo>
                    <a:pt x="2655908" y="0"/>
                  </a:lnTo>
                  <a:lnTo>
                    <a:pt x="2655908" y="395270"/>
                  </a:lnTo>
                  <a:lnTo>
                    <a:pt x="2623983" y="395270"/>
                  </a:lnTo>
                  <a:lnTo>
                    <a:pt x="170270" y="395270"/>
                  </a:lnTo>
                  <a:cubicBezTo>
                    <a:pt x="82095" y="395270"/>
                    <a:pt x="0" y="322297"/>
                    <a:pt x="0" y="24628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D4802E1-A5FC-45E8-8180-8E940D832B5F}"/>
                </a:ext>
              </a:extLst>
            </p:cNvPr>
            <p:cNvSpPr/>
            <p:nvPr/>
          </p:nvSpPr>
          <p:spPr>
            <a:xfrm>
              <a:off x="9711093" y="2388830"/>
              <a:ext cx="2480907" cy="2797293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825B71-4111-4DEB-8EF4-3C86689A682C}"/>
                </a:ext>
              </a:extLst>
            </p:cNvPr>
            <p:cNvSpPr/>
            <p:nvPr/>
          </p:nvSpPr>
          <p:spPr>
            <a:xfrm>
              <a:off x="10791316" y="2439610"/>
              <a:ext cx="1400684" cy="2776919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23A80384-9207-4A80-9B70-A1F7CDE8F6C3}"/>
              </a:ext>
            </a:extLst>
          </p:cNvPr>
          <p:cNvSpPr/>
          <p:nvPr userDrawn="1"/>
        </p:nvSpPr>
        <p:spPr>
          <a:xfrm>
            <a:off x="0" y="2"/>
            <a:ext cx="12192000" cy="18804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bg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C416A75-B8CF-4929-BC37-2BBFEDC80AA1}"/>
              </a:ext>
            </a:extLst>
          </p:cNvPr>
          <p:cNvSpPr/>
          <p:nvPr userDrawn="1"/>
        </p:nvSpPr>
        <p:spPr>
          <a:xfrm>
            <a:off x="5466000" y="1233032"/>
            <a:ext cx="1260000" cy="1260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1" name="Oval 9">
            <a:extLst>
              <a:ext uri="{FF2B5EF4-FFF2-40B4-BE49-F238E27FC236}">
                <a16:creationId xmlns:a16="http://schemas.microsoft.com/office/drawing/2014/main" id="{01AED590-6033-41B9-B612-A655FC2D2471}"/>
              </a:ext>
            </a:extLst>
          </p:cNvPr>
          <p:cNvSpPr/>
          <p:nvPr userDrawn="1"/>
        </p:nvSpPr>
        <p:spPr>
          <a:xfrm>
            <a:off x="6714751" y="3743880"/>
            <a:ext cx="2520000" cy="252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4BA74944-B383-469B-9810-16FAA4736103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9745813" y="2221239"/>
            <a:ext cx="2446188" cy="273681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grpSp>
        <p:nvGrpSpPr>
          <p:cNvPr id="23" name="Group 20">
            <a:extLst>
              <a:ext uri="{FF2B5EF4-FFF2-40B4-BE49-F238E27FC236}">
                <a16:creationId xmlns:a16="http://schemas.microsoft.com/office/drawing/2014/main" id="{73844864-235F-4E14-9FBA-EB17CB8C013A}"/>
              </a:ext>
            </a:extLst>
          </p:cNvPr>
          <p:cNvGrpSpPr/>
          <p:nvPr userDrawn="1"/>
        </p:nvGrpSpPr>
        <p:grpSpPr>
          <a:xfrm>
            <a:off x="7019112" y="2341950"/>
            <a:ext cx="1890758" cy="3323854"/>
            <a:chOff x="445712" y="1449040"/>
            <a:chExt cx="2113018" cy="3924176"/>
          </a:xfrm>
        </p:grpSpPr>
        <p:sp>
          <p:nvSpPr>
            <p:cNvPr id="24" name="Rounded Rectangle 21">
              <a:extLst>
                <a:ext uri="{FF2B5EF4-FFF2-40B4-BE49-F238E27FC236}">
                  <a16:creationId xmlns:a16="http://schemas.microsoft.com/office/drawing/2014/main" id="{A0C7D66C-8C6F-4B9E-8DC1-072BF2073C6A}"/>
                </a:ext>
              </a:extLst>
            </p:cNvPr>
            <p:cNvSpPr/>
            <p:nvPr userDrawn="1"/>
          </p:nvSpPr>
          <p:spPr>
            <a:xfrm>
              <a:off x="445712" y="1449040"/>
              <a:ext cx="2113018" cy="3924176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 dirty="0"/>
            </a:p>
          </p:txBody>
        </p:sp>
        <p:sp>
          <p:nvSpPr>
            <p:cNvPr id="25" name="Rectangle 22">
              <a:extLst>
                <a:ext uri="{FF2B5EF4-FFF2-40B4-BE49-F238E27FC236}">
                  <a16:creationId xmlns:a16="http://schemas.microsoft.com/office/drawing/2014/main" id="{764ECC13-9256-4F74-B289-1001D8F2747F}"/>
                </a:ext>
              </a:extLst>
            </p:cNvPr>
            <p:cNvSpPr/>
            <p:nvPr userDrawn="1"/>
          </p:nvSpPr>
          <p:spPr>
            <a:xfrm>
              <a:off x="1379920" y="1650572"/>
              <a:ext cx="216024" cy="34350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grpSp>
          <p:nvGrpSpPr>
            <p:cNvPr id="26" name="Group 23">
              <a:extLst>
                <a:ext uri="{FF2B5EF4-FFF2-40B4-BE49-F238E27FC236}">
                  <a16:creationId xmlns:a16="http://schemas.microsoft.com/office/drawing/2014/main" id="{808E2BAA-465D-4C79-8B44-51C252EE8A0B}"/>
                </a:ext>
              </a:extLst>
            </p:cNvPr>
            <p:cNvGrpSpPr/>
            <p:nvPr userDrawn="1"/>
          </p:nvGrpSpPr>
          <p:grpSpPr>
            <a:xfrm>
              <a:off x="1407705" y="5045834"/>
              <a:ext cx="211967" cy="211967"/>
              <a:chOff x="1549420" y="5712364"/>
              <a:chExt cx="312583" cy="312583"/>
            </a:xfrm>
          </p:grpSpPr>
          <p:sp>
            <p:nvSpPr>
              <p:cNvPr id="27" name="Oval 24">
                <a:extLst>
                  <a:ext uri="{FF2B5EF4-FFF2-40B4-BE49-F238E27FC236}">
                    <a16:creationId xmlns:a16="http://schemas.microsoft.com/office/drawing/2014/main" id="{2402E4F7-C37D-4790-B616-737E2810F7FC}"/>
                  </a:ext>
                </a:extLst>
              </p:cNvPr>
              <p:cNvSpPr/>
              <p:nvPr userDrawn="1"/>
            </p:nvSpPr>
            <p:spPr>
              <a:xfrm>
                <a:off x="1549420" y="5712364"/>
                <a:ext cx="312583" cy="3125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  <p:sp>
            <p:nvSpPr>
              <p:cNvPr id="28" name="Rounded Rectangle 25">
                <a:extLst>
                  <a:ext uri="{FF2B5EF4-FFF2-40B4-BE49-F238E27FC236}">
                    <a16:creationId xmlns:a16="http://schemas.microsoft.com/office/drawing/2014/main" id="{76D07C3D-86F4-43C7-B719-BBBFD744E107}"/>
                  </a:ext>
                </a:extLst>
              </p:cNvPr>
              <p:cNvSpPr/>
              <p:nvPr userDrawn="1"/>
            </p:nvSpPr>
            <p:spPr>
              <a:xfrm>
                <a:off x="1634225" y="5796647"/>
                <a:ext cx="142969" cy="144016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</p:grpSp>
      </p:grpSp>
      <p:sp>
        <p:nvSpPr>
          <p:cNvPr id="29" name="Picture Placeholder 2">
            <a:extLst>
              <a:ext uri="{FF2B5EF4-FFF2-40B4-BE49-F238E27FC236}">
                <a16:creationId xmlns:a16="http://schemas.microsoft.com/office/drawing/2014/main" id="{1B67B68D-FEC5-42A8-B837-0016014A5CE9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7145482" y="2668904"/>
            <a:ext cx="1624041" cy="26634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30" name="Text Placeholder 9">
            <a:extLst>
              <a:ext uri="{FF2B5EF4-FFF2-40B4-BE49-F238E27FC236}">
                <a16:creationId xmlns:a16="http://schemas.microsoft.com/office/drawing/2014/main" id="{16F402C5-963E-430D-8D32-CCEA9657B81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44528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2">
            <a:extLst>
              <a:ext uri="{FF2B5EF4-FFF2-40B4-BE49-F238E27FC236}">
                <a16:creationId xmlns:a16="http://schemas.microsoft.com/office/drawing/2014/main" id="{E58C46AB-72B0-452F-8968-7F13D6C6933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0" cy="6561423"/>
          </a:xfrm>
          <a:custGeom>
            <a:avLst/>
            <a:gdLst>
              <a:gd name="connsiteX0" fmla="*/ 0 w 12192000"/>
              <a:gd name="connsiteY0" fmla="*/ 0 h 6561423"/>
              <a:gd name="connsiteX1" fmla="*/ 12192000 w 12192000"/>
              <a:gd name="connsiteY1" fmla="*/ 0 h 6561423"/>
              <a:gd name="connsiteX2" fmla="*/ 12192000 w 12192000"/>
              <a:gd name="connsiteY2" fmla="*/ 2455328 h 6561423"/>
              <a:gd name="connsiteX3" fmla="*/ 9675392 w 12192000"/>
              <a:gd name="connsiteY3" fmla="*/ 3302886 h 6561423"/>
              <a:gd name="connsiteX4" fmla="*/ 10157317 w 12192000"/>
              <a:gd name="connsiteY4" fmla="*/ 4390513 h 6561423"/>
              <a:gd name="connsiteX5" fmla="*/ 8230254 w 12192000"/>
              <a:gd name="connsiteY5" fmla="*/ 3789588 h 6561423"/>
              <a:gd name="connsiteX6" fmla="*/ 0 w 12192000"/>
              <a:gd name="connsiteY6" fmla="*/ 6561423 h 6561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561423">
                <a:moveTo>
                  <a:pt x="0" y="0"/>
                </a:moveTo>
                <a:lnTo>
                  <a:pt x="12192000" y="0"/>
                </a:lnTo>
                <a:lnTo>
                  <a:pt x="12192000" y="2455328"/>
                </a:lnTo>
                <a:lnTo>
                  <a:pt x="9675392" y="3302886"/>
                </a:lnTo>
                <a:lnTo>
                  <a:pt x="10157317" y="4390513"/>
                </a:lnTo>
                <a:lnTo>
                  <a:pt x="8230254" y="3789588"/>
                </a:lnTo>
                <a:lnTo>
                  <a:pt x="0" y="656142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</a:defRPr>
            </a:lvl1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AE252F-2F95-498B-9748-639B6E785753}"/>
              </a:ext>
            </a:extLst>
          </p:cNvPr>
          <p:cNvSpPr/>
          <p:nvPr userDrawn="1"/>
        </p:nvSpPr>
        <p:spPr>
          <a:xfrm>
            <a:off x="360608" y="303727"/>
            <a:ext cx="5520743" cy="625054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00EF3A-BE58-433D-9D14-B9221C51EC72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549499" y="523741"/>
            <a:ext cx="3709115" cy="58555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0974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449694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CA1A6E33-8A0F-4192-83F6-2FB90AE8DE70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3650190" y="1769412"/>
            <a:ext cx="2124000" cy="20950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B7332FD6-4CCE-4EA6-A914-847EA767CDE7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6403397" y="1769412"/>
            <a:ext cx="2124000" cy="20950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5A41DCAB-7A97-4D72-8703-2A5EBB6B4047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9156603" y="1769412"/>
            <a:ext cx="2124000" cy="20950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DE59F880-57D5-4D69-ADDA-A3030C94684E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896983" y="1769412"/>
            <a:ext cx="2124000" cy="20950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343D5AB-FDE8-4863-8B0B-FF0EDBC68861}"/>
              </a:ext>
            </a:extLst>
          </p:cNvPr>
          <p:cNvSpPr/>
          <p:nvPr userDrawn="1"/>
        </p:nvSpPr>
        <p:spPr>
          <a:xfrm>
            <a:off x="3657599" y="1899950"/>
            <a:ext cx="7513502" cy="329035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C96F43-3876-47CC-B363-9FBE2E05752F}"/>
              </a:ext>
            </a:extLst>
          </p:cNvPr>
          <p:cNvSpPr/>
          <p:nvPr userDrawn="1"/>
        </p:nvSpPr>
        <p:spPr>
          <a:xfrm rot="20400000">
            <a:off x="1053734" y="2229400"/>
            <a:ext cx="2882538" cy="3413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127DCA-3196-491D-86F7-98470FD4534B}"/>
              </a:ext>
            </a:extLst>
          </p:cNvPr>
          <p:cNvSpPr/>
          <p:nvPr userDrawn="1"/>
        </p:nvSpPr>
        <p:spPr>
          <a:xfrm rot="20640000">
            <a:off x="1079861" y="2203273"/>
            <a:ext cx="2882538" cy="3413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F3D9F4-8CA6-4676-B29C-CF1677EB90FF}"/>
              </a:ext>
            </a:extLst>
          </p:cNvPr>
          <p:cNvSpPr/>
          <p:nvPr userDrawn="1"/>
        </p:nvSpPr>
        <p:spPr>
          <a:xfrm rot="20971299">
            <a:off x="1114697" y="2133601"/>
            <a:ext cx="2882538" cy="3413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BCD635CC-1412-43AB-9F1C-D19087A8B8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20971299">
            <a:off x="1195968" y="2286619"/>
            <a:ext cx="2598070" cy="23550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A92F2F0B-AB18-4F91-BFCD-5E07920CEC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833295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FB08BDAF-A042-4560-BBD8-F1CA5D9DB15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690341" y="2999128"/>
            <a:ext cx="2785716" cy="2784666"/>
          </a:xfrm>
          <a:custGeom>
            <a:avLst/>
            <a:gdLst>
              <a:gd name="connsiteX0" fmla="*/ 1137861 w 2785716"/>
              <a:gd name="connsiteY0" fmla="*/ 0 h 2784666"/>
              <a:gd name="connsiteX1" fmla="*/ 2785716 w 2785716"/>
              <a:gd name="connsiteY1" fmla="*/ 1140221 h 2784666"/>
              <a:gd name="connsiteX2" fmla="*/ 1647855 w 2785716"/>
              <a:gd name="connsiteY2" fmla="*/ 2784666 h 2784666"/>
              <a:gd name="connsiteX3" fmla="*/ 0 w 2785716"/>
              <a:gd name="connsiteY3" fmla="*/ 1644444 h 278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5716" h="2784666">
                <a:moveTo>
                  <a:pt x="1137861" y="0"/>
                </a:moveTo>
                <a:lnTo>
                  <a:pt x="2785716" y="1140221"/>
                </a:lnTo>
                <a:lnTo>
                  <a:pt x="1647855" y="2784666"/>
                </a:lnTo>
                <a:lnTo>
                  <a:pt x="0" y="16444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E375B096-EBDB-4C71-BACA-9F780BF7023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674653" y="3623107"/>
            <a:ext cx="2785716" cy="2770089"/>
          </a:xfrm>
          <a:custGeom>
            <a:avLst/>
            <a:gdLst>
              <a:gd name="connsiteX0" fmla="*/ 1137861 w 2785716"/>
              <a:gd name="connsiteY0" fmla="*/ 0 h 2770089"/>
              <a:gd name="connsiteX1" fmla="*/ 2785716 w 2785716"/>
              <a:gd name="connsiteY1" fmla="*/ 1140221 h 2770089"/>
              <a:gd name="connsiteX2" fmla="*/ 1657942 w 2785716"/>
              <a:gd name="connsiteY2" fmla="*/ 2770089 h 2770089"/>
              <a:gd name="connsiteX3" fmla="*/ 1626789 w 2785716"/>
              <a:gd name="connsiteY3" fmla="*/ 2770089 h 2770089"/>
              <a:gd name="connsiteX4" fmla="*/ 0 w 2785716"/>
              <a:gd name="connsiteY4" fmla="*/ 1644444 h 2770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5716" h="2770089">
                <a:moveTo>
                  <a:pt x="1137861" y="0"/>
                </a:moveTo>
                <a:lnTo>
                  <a:pt x="2785716" y="1140221"/>
                </a:lnTo>
                <a:lnTo>
                  <a:pt x="1657942" y="2770089"/>
                </a:lnTo>
                <a:lnTo>
                  <a:pt x="1626789" y="2770089"/>
                </a:lnTo>
                <a:lnTo>
                  <a:pt x="0" y="16444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1F3A08B-34AD-476C-9953-B19BAF7F628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93127" y="1209715"/>
            <a:ext cx="2785716" cy="2784666"/>
          </a:xfrm>
          <a:custGeom>
            <a:avLst/>
            <a:gdLst>
              <a:gd name="connsiteX0" fmla="*/ 1137861 w 2785716"/>
              <a:gd name="connsiteY0" fmla="*/ 0 h 2784666"/>
              <a:gd name="connsiteX1" fmla="*/ 2785716 w 2785716"/>
              <a:gd name="connsiteY1" fmla="*/ 1140221 h 2784666"/>
              <a:gd name="connsiteX2" fmla="*/ 1647855 w 2785716"/>
              <a:gd name="connsiteY2" fmla="*/ 2784666 h 2784666"/>
              <a:gd name="connsiteX3" fmla="*/ 0 w 2785716"/>
              <a:gd name="connsiteY3" fmla="*/ 1644444 h 278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5716" h="2784666">
                <a:moveTo>
                  <a:pt x="1137861" y="0"/>
                </a:moveTo>
                <a:lnTo>
                  <a:pt x="2785716" y="1140221"/>
                </a:lnTo>
                <a:lnTo>
                  <a:pt x="1647855" y="2784666"/>
                </a:lnTo>
                <a:lnTo>
                  <a:pt x="0" y="16444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164DE5B1-7A92-485E-BF4B-DC34DB0ECFF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77439" y="1833693"/>
            <a:ext cx="2785716" cy="2784666"/>
          </a:xfrm>
          <a:custGeom>
            <a:avLst/>
            <a:gdLst>
              <a:gd name="connsiteX0" fmla="*/ 1137861 w 2785716"/>
              <a:gd name="connsiteY0" fmla="*/ 0 h 2784666"/>
              <a:gd name="connsiteX1" fmla="*/ 2785716 w 2785716"/>
              <a:gd name="connsiteY1" fmla="*/ 1140221 h 2784666"/>
              <a:gd name="connsiteX2" fmla="*/ 1647855 w 2785716"/>
              <a:gd name="connsiteY2" fmla="*/ 2784666 h 2784666"/>
              <a:gd name="connsiteX3" fmla="*/ 0 w 2785716"/>
              <a:gd name="connsiteY3" fmla="*/ 1644444 h 278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5716" h="2784666">
                <a:moveTo>
                  <a:pt x="1137861" y="0"/>
                </a:moveTo>
                <a:lnTo>
                  <a:pt x="2785716" y="1140221"/>
                </a:lnTo>
                <a:lnTo>
                  <a:pt x="1647855" y="2784666"/>
                </a:lnTo>
                <a:lnTo>
                  <a:pt x="0" y="16444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6D283E2-312F-41C5-9422-DB6C85B4455D}"/>
              </a:ext>
            </a:extLst>
          </p:cNvPr>
          <p:cNvSpPr/>
          <p:nvPr userDrawn="1"/>
        </p:nvSpPr>
        <p:spPr>
          <a:xfrm flipH="1">
            <a:off x="9483952" y="2398143"/>
            <a:ext cx="2708047" cy="3413083"/>
          </a:xfrm>
          <a:custGeom>
            <a:avLst/>
            <a:gdLst>
              <a:gd name="connsiteX0" fmla="*/ 0 w 2708047"/>
              <a:gd name="connsiteY0" fmla="*/ 0 h 3335839"/>
              <a:gd name="connsiteX1" fmla="*/ 347734 w 2708047"/>
              <a:gd name="connsiteY1" fmla="*/ 0 h 3335839"/>
              <a:gd name="connsiteX2" fmla="*/ 2708047 w 2708047"/>
              <a:gd name="connsiteY2" fmla="*/ 3335839 h 3335839"/>
              <a:gd name="connsiteX3" fmla="*/ 0 w 2708047"/>
              <a:gd name="connsiteY3" fmla="*/ 3335839 h 333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8047" h="3335839">
                <a:moveTo>
                  <a:pt x="0" y="0"/>
                </a:moveTo>
                <a:lnTo>
                  <a:pt x="347734" y="0"/>
                </a:lnTo>
                <a:lnTo>
                  <a:pt x="2708047" y="3335839"/>
                </a:lnTo>
                <a:lnTo>
                  <a:pt x="0" y="333583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1AAC7CE-37C6-4882-8A2F-D617C7403A00}"/>
              </a:ext>
            </a:extLst>
          </p:cNvPr>
          <p:cNvSpPr/>
          <p:nvPr userDrawn="1"/>
        </p:nvSpPr>
        <p:spPr>
          <a:xfrm flipH="1">
            <a:off x="0" y="1819635"/>
            <a:ext cx="6869544" cy="3399346"/>
          </a:xfrm>
          <a:custGeom>
            <a:avLst/>
            <a:gdLst>
              <a:gd name="connsiteX0" fmla="*/ 6869544 w 6869544"/>
              <a:gd name="connsiteY0" fmla="*/ 0 h 3399346"/>
              <a:gd name="connsiteX1" fmla="*/ 0 w 6869544"/>
              <a:gd name="connsiteY1" fmla="*/ 0 h 3399346"/>
              <a:gd name="connsiteX2" fmla="*/ 2360312 w 6869544"/>
              <a:gd name="connsiteY2" fmla="*/ 3399346 h 3399346"/>
              <a:gd name="connsiteX3" fmla="*/ 6869544 w 6869544"/>
              <a:gd name="connsiteY3" fmla="*/ 3399346 h 3399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69544" h="3399346">
                <a:moveTo>
                  <a:pt x="6869544" y="0"/>
                </a:moveTo>
                <a:lnTo>
                  <a:pt x="0" y="0"/>
                </a:lnTo>
                <a:lnTo>
                  <a:pt x="2360312" y="3399346"/>
                </a:lnTo>
                <a:lnTo>
                  <a:pt x="6869544" y="339934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8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71" r:id="rId18"/>
    <p:sldLayoutId id="2147483672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95CD4E6-3721-46C4-A604-4D93C1936BFE}"/>
              </a:ext>
            </a:extLst>
          </p:cNvPr>
          <p:cNvGrpSpPr/>
          <p:nvPr/>
        </p:nvGrpSpPr>
        <p:grpSpPr>
          <a:xfrm>
            <a:off x="847505" y="4790469"/>
            <a:ext cx="2100084" cy="1261884"/>
            <a:chOff x="592509" y="1556792"/>
            <a:chExt cx="2033531" cy="126188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230AFFD-1606-4B25-B3BA-549594AFC069}"/>
                </a:ext>
              </a:extLst>
            </p:cNvPr>
            <p:cNvSpPr txBox="1"/>
            <p:nvPr/>
          </p:nvSpPr>
          <p:spPr>
            <a:xfrm>
              <a:off x="621084" y="1803013"/>
              <a:ext cx="200495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I hope and I believe that this Template will your Time.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FA114F3-C9A6-4EED-97A1-1939AE87FDA7}"/>
                </a:ext>
              </a:extLst>
            </p:cNvPr>
            <p:cNvSpPr txBox="1"/>
            <p:nvPr/>
          </p:nvSpPr>
          <p:spPr>
            <a:xfrm>
              <a:off x="592509" y="1556792"/>
              <a:ext cx="2019115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4104D1D-7EA3-415F-8A3C-7F71D98D48EF}"/>
              </a:ext>
            </a:extLst>
          </p:cNvPr>
          <p:cNvGrpSpPr/>
          <p:nvPr/>
        </p:nvGrpSpPr>
        <p:grpSpPr>
          <a:xfrm>
            <a:off x="1907962" y="1420953"/>
            <a:ext cx="8376076" cy="3917007"/>
            <a:chOff x="-59660" y="2248297"/>
            <a:chExt cx="8376076" cy="3917007"/>
          </a:xfrm>
        </p:grpSpPr>
        <p:sp>
          <p:nvSpPr>
            <p:cNvPr id="7" name="Block Arc 6">
              <a:extLst>
                <a:ext uri="{FF2B5EF4-FFF2-40B4-BE49-F238E27FC236}">
                  <a16:creationId xmlns:a16="http://schemas.microsoft.com/office/drawing/2014/main" id="{E1F623BC-8B34-45D1-9048-E0145A75512E}"/>
                </a:ext>
              </a:extLst>
            </p:cNvPr>
            <p:cNvSpPr/>
            <p:nvPr/>
          </p:nvSpPr>
          <p:spPr>
            <a:xfrm>
              <a:off x="5220072" y="3068960"/>
              <a:ext cx="3096344" cy="3096344"/>
            </a:xfrm>
            <a:prstGeom prst="blockArc">
              <a:avLst>
                <a:gd name="adj1" fmla="val 10800000"/>
                <a:gd name="adj2" fmla="val 7278567"/>
                <a:gd name="adj3" fmla="val 9314"/>
              </a:avLst>
            </a:prstGeom>
            <a:solidFill>
              <a:schemeClr val="accent1"/>
            </a:solidFill>
            <a:ln>
              <a:noFill/>
            </a:ln>
            <a:effectLst>
              <a:outerShdw blurRad="190500" dist="38100" dir="7380000" algn="tr" rotWithShape="0">
                <a:prstClr val="black">
                  <a:alpha val="63000"/>
                </a:prstClr>
              </a:outerShdw>
            </a:effectLst>
            <a:scene3d>
              <a:camera prst="isometricOffAxis1Top"/>
              <a:lightRig rig="threePt" dir="t"/>
            </a:scene3d>
            <a:sp3d extrusionH="3238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8" name="Block Arc 7">
              <a:extLst>
                <a:ext uri="{FF2B5EF4-FFF2-40B4-BE49-F238E27FC236}">
                  <a16:creationId xmlns:a16="http://schemas.microsoft.com/office/drawing/2014/main" id="{A0FF65BD-736B-4C7F-9633-3751208832E0}"/>
                </a:ext>
              </a:extLst>
            </p:cNvPr>
            <p:cNvSpPr/>
            <p:nvPr/>
          </p:nvSpPr>
          <p:spPr>
            <a:xfrm>
              <a:off x="5220022" y="2595761"/>
              <a:ext cx="3096344" cy="3096344"/>
            </a:xfrm>
            <a:prstGeom prst="blockArc">
              <a:avLst>
                <a:gd name="adj1" fmla="val 10800000"/>
                <a:gd name="adj2" fmla="val 4945976"/>
                <a:gd name="adj3" fmla="val 9659"/>
              </a:avLst>
            </a:prstGeom>
            <a:solidFill>
              <a:schemeClr val="accent2"/>
            </a:solidFill>
            <a:ln>
              <a:noFill/>
            </a:ln>
            <a:scene3d>
              <a:camera prst="isometricOffAxis1Top"/>
              <a:lightRig rig="threePt" dir="t"/>
            </a:scene3d>
            <a:sp3d extrusionH="3238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9" name="Block Arc 8">
              <a:extLst>
                <a:ext uri="{FF2B5EF4-FFF2-40B4-BE49-F238E27FC236}">
                  <a16:creationId xmlns:a16="http://schemas.microsoft.com/office/drawing/2014/main" id="{ED718249-8BFE-4684-AD41-EE909D3F459D}"/>
                </a:ext>
              </a:extLst>
            </p:cNvPr>
            <p:cNvSpPr/>
            <p:nvPr/>
          </p:nvSpPr>
          <p:spPr>
            <a:xfrm>
              <a:off x="5004048" y="2464321"/>
              <a:ext cx="3096344" cy="3096344"/>
            </a:xfrm>
            <a:prstGeom prst="blockArc">
              <a:avLst>
                <a:gd name="adj1" fmla="val 10800000"/>
                <a:gd name="adj2" fmla="val 1271000"/>
                <a:gd name="adj3" fmla="val 9992"/>
              </a:avLst>
            </a:prstGeom>
            <a:solidFill>
              <a:schemeClr val="accent3"/>
            </a:solidFill>
            <a:ln>
              <a:noFill/>
            </a:ln>
            <a:scene3d>
              <a:camera prst="isometricOffAxis1Top"/>
              <a:lightRig rig="threePt" dir="t"/>
            </a:scene3d>
            <a:sp3d extrusionH="3238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0" name="Block Arc 9">
              <a:extLst>
                <a:ext uri="{FF2B5EF4-FFF2-40B4-BE49-F238E27FC236}">
                  <a16:creationId xmlns:a16="http://schemas.microsoft.com/office/drawing/2014/main" id="{2B51014E-474A-49A8-B6F7-73704E944D89}"/>
                </a:ext>
              </a:extLst>
            </p:cNvPr>
            <p:cNvSpPr/>
            <p:nvPr/>
          </p:nvSpPr>
          <p:spPr>
            <a:xfrm>
              <a:off x="4932040" y="2248297"/>
              <a:ext cx="3096344" cy="3096344"/>
            </a:xfrm>
            <a:prstGeom prst="blockArc">
              <a:avLst>
                <a:gd name="adj1" fmla="val 10800000"/>
                <a:gd name="adj2" fmla="val 18219940"/>
                <a:gd name="adj3" fmla="val 9341"/>
              </a:avLst>
            </a:prstGeom>
            <a:solidFill>
              <a:schemeClr val="accent4"/>
            </a:solidFill>
            <a:ln>
              <a:noFill/>
            </a:ln>
            <a:scene3d>
              <a:camera prst="isometricOffAxis1Top"/>
              <a:lightRig rig="threePt" dir="t"/>
            </a:scene3d>
            <a:sp3d extrusionH="3238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A7CDCB7-E8E1-42E0-98FC-ED899215F37B}"/>
                </a:ext>
              </a:extLst>
            </p:cNvPr>
            <p:cNvSpPr/>
            <p:nvPr/>
          </p:nvSpPr>
          <p:spPr>
            <a:xfrm>
              <a:off x="-59660" y="4831060"/>
              <a:ext cx="5458425" cy="31243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3BE5259-D02E-4C30-9B56-9D46D49B0CF8}"/>
                </a:ext>
              </a:extLst>
            </p:cNvPr>
            <p:cNvSpPr/>
            <p:nvPr/>
          </p:nvSpPr>
          <p:spPr>
            <a:xfrm>
              <a:off x="1116670" y="4348497"/>
              <a:ext cx="4282095" cy="3124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EEFC3A9-F084-4829-B2A8-9FD79B38CEA5}"/>
                </a:ext>
              </a:extLst>
            </p:cNvPr>
            <p:cNvSpPr/>
            <p:nvPr/>
          </p:nvSpPr>
          <p:spPr>
            <a:xfrm>
              <a:off x="2329977" y="3856273"/>
              <a:ext cx="3068788" cy="31243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A024EE3-B7F8-430D-9D3B-E7483148F66D}"/>
                </a:ext>
              </a:extLst>
            </p:cNvPr>
            <p:cNvSpPr/>
            <p:nvPr/>
          </p:nvSpPr>
          <p:spPr>
            <a:xfrm>
              <a:off x="3520846" y="3404592"/>
              <a:ext cx="1877920" cy="31243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3A29054-3952-41B3-A6A1-99A93ECC1FAD}"/>
                </a:ext>
              </a:extLst>
            </p:cNvPr>
            <p:cNvSpPr txBox="1"/>
            <p:nvPr/>
          </p:nvSpPr>
          <p:spPr>
            <a:xfrm>
              <a:off x="-41136" y="4366076"/>
              <a:ext cx="1006893" cy="276999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accent1"/>
                  </a:solidFill>
                </a:rPr>
                <a:t>85%</a:t>
              </a:r>
              <a:endParaRPr lang="ko-KR" altLang="en-US" b="1" dirty="0">
                <a:solidFill>
                  <a:schemeClr val="accent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8326ADB-8453-4C10-BDC3-BDA107175092}"/>
                </a:ext>
              </a:extLst>
            </p:cNvPr>
            <p:cNvSpPr txBox="1"/>
            <p:nvPr/>
          </p:nvSpPr>
          <p:spPr>
            <a:xfrm>
              <a:off x="1148466" y="3873992"/>
              <a:ext cx="1006893" cy="276999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accent2"/>
                  </a:solidFill>
                </a:rPr>
                <a:t>65%</a:t>
              </a:r>
              <a:endParaRPr lang="ko-KR" altLang="en-US" b="1" dirty="0">
                <a:solidFill>
                  <a:schemeClr val="accent2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1B43354-0BA7-442A-99D7-34AB0BDCF103}"/>
                </a:ext>
              </a:extLst>
            </p:cNvPr>
            <p:cNvSpPr txBox="1"/>
            <p:nvPr/>
          </p:nvSpPr>
          <p:spPr>
            <a:xfrm>
              <a:off x="2338068" y="3381908"/>
              <a:ext cx="1006893" cy="276999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accent3"/>
                  </a:solidFill>
                </a:rPr>
                <a:t>50%</a:t>
              </a:r>
              <a:endParaRPr lang="ko-KR" altLang="en-US" b="1" dirty="0">
                <a:solidFill>
                  <a:schemeClr val="accent3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527F4FA-56D4-40D0-B8E3-F2F7C891B001}"/>
                </a:ext>
              </a:extLst>
            </p:cNvPr>
            <p:cNvSpPr txBox="1"/>
            <p:nvPr/>
          </p:nvSpPr>
          <p:spPr>
            <a:xfrm>
              <a:off x="3527670" y="2889824"/>
              <a:ext cx="1006893" cy="276999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accent4"/>
                  </a:solidFill>
                </a:rPr>
                <a:t>30%</a:t>
              </a:r>
              <a:endParaRPr lang="ko-KR" altLang="en-US" b="1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A9A92E3-5254-4BC2-A17B-CA720491A096}"/>
              </a:ext>
            </a:extLst>
          </p:cNvPr>
          <p:cNvGrpSpPr/>
          <p:nvPr/>
        </p:nvGrpSpPr>
        <p:grpSpPr>
          <a:xfrm>
            <a:off x="3640270" y="4790469"/>
            <a:ext cx="2100084" cy="1261884"/>
            <a:chOff x="592509" y="1556792"/>
            <a:chExt cx="2033531" cy="1261884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BB8911C-4F17-4350-A12E-D4991472D911}"/>
                </a:ext>
              </a:extLst>
            </p:cNvPr>
            <p:cNvSpPr txBox="1"/>
            <p:nvPr/>
          </p:nvSpPr>
          <p:spPr>
            <a:xfrm>
              <a:off x="621084" y="1803013"/>
              <a:ext cx="200495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I hope and I believe that this Template will your Time.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E49C47D-B8BE-460D-A150-D6942C8A03EA}"/>
                </a:ext>
              </a:extLst>
            </p:cNvPr>
            <p:cNvSpPr txBox="1"/>
            <p:nvPr/>
          </p:nvSpPr>
          <p:spPr>
            <a:xfrm>
              <a:off x="592509" y="1556792"/>
              <a:ext cx="2019115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2C7BC66-CF90-42A3-83B2-7951A4EC0506}"/>
              </a:ext>
            </a:extLst>
          </p:cNvPr>
          <p:cNvGrpSpPr/>
          <p:nvPr/>
        </p:nvGrpSpPr>
        <p:grpSpPr>
          <a:xfrm>
            <a:off x="6433035" y="4790469"/>
            <a:ext cx="2100084" cy="1261884"/>
            <a:chOff x="592509" y="1556792"/>
            <a:chExt cx="2033531" cy="126188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06D4A02-6836-494E-A4EE-E4BE1D76B716}"/>
                </a:ext>
              </a:extLst>
            </p:cNvPr>
            <p:cNvSpPr txBox="1"/>
            <p:nvPr/>
          </p:nvSpPr>
          <p:spPr>
            <a:xfrm>
              <a:off x="621084" y="1803013"/>
              <a:ext cx="200495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I hope and I believe that this Template will your Time.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C4B1980-A804-487E-82D5-5F530D5E1C2A}"/>
                </a:ext>
              </a:extLst>
            </p:cNvPr>
            <p:cNvSpPr txBox="1"/>
            <p:nvPr/>
          </p:nvSpPr>
          <p:spPr>
            <a:xfrm>
              <a:off x="592509" y="1556792"/>
              <a:ext cx="2019115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A9D744D-BDB4-40D9-8CBA-3453F7B61B2B}"/>
              </a:ext>
            </a:extLst>
          </p:cNvPr>
          <p:cNvGrpSpPr/>
          <p:nvPr/>
        </p:nvGrpSpPr>
        <p:grpSpPr>
          <a:xfrm>
            <a:off x="9225799" y="4790469"/>
            <a:ext cx="2100084" cy="1261884"/>
            <a:chOff x="592509" y="1556792"/>
            <a:chExt cx="2033531" cy="1261884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5F2F5E1-676F-4693-88FC-A982E14F5139}"/>
                </a:ext>
              </a:extLst>
            </p:cNvPr>
            <p:cNvSpPr txBox="1"/>
            <p:nvPr/>
          </p:nvSpPr>
          <p:spPr>
            <a:xfrm>
              <a:off x="621084" y="1803013"/>
              <a:ext cx="200495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I hope and I believe that this Template will your Time.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8C77C39-1469-4495-AACA-790476FBCBF2}"/>
                </a:ext>
              </a:extLst>
            </p:cNvPr>
            <p:cNvSpPr txBox="1"/>
            <p:nvPr/>
          </p:nvSpPr>
          <p:spPr>
            <a:xfrm>
              <a:off x="592509" y="1556792"/>
              <a:ext cx="2019115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0353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9">
            <a:extLst>
              <a:ext uri="{FF2B5EF4-FFF2-40B4-BE49-F238E27FC236}">
                <a16:creationId xmlns:a16="http://schemas.microsoft.com/office/drawing/2014/main" id="{84042521-0471-452F-BF1A-537E12652749}"/>
              </a:ext>
            </a:extLst>
          </p:cNvPr>
          <p:cNvGrpSpPr/>
          <p:nvPr/>
        </p:nvGrpSpPr>
        <p:grpSpPr>
          <a:xfrm>
            <a:off x="3447052" y="2536593"/>
            <a:ext cx="5824915" cy="2803056"/>
            <a:chOff x="1528207" y="1282474"/>
            <a:chExt cx="5839823" cy="2810230"/>
          </a:xfrm>
        </p:grpSpPr>
        <p:sp>
          <p:nvSpPr>
            <p:cNvPr id="4" name="Round Same Side Corner Rectangle 50">
              <a:extLst>
                <a:ext uri="{FF2B5EF4-FFF2-40B4-BE49-F238E27FC236}">
                  <a16:creationId xmlns:a16="http://schemas.microsoft.com/office/drawing/2014/main" id="{8A03C538-F71F-4BF0-A54C-C6455A1389DC}"/>
                </a:ext>
              </a:extLst>
            </p:cNvPr>
            <p:cNvSpPr/>
            <p:nvPr/>
          </p:nvSpPr>
          <p:spPr>
            <a:xfrm rot="18900000">
              <a:off x="1528207" y="1784882"/>
              <a:ext cx="1260000" cy="12600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ound Single Corner Rectangle 51">
              <a:extLst>
                <a:ext uri="{FF2B5EF4-FFF2-40B4-BE49-F238E27FC236}">
                  <a16:creationId xmlns:a16="http://schemas.microsoft.com/office/drawing/2014/main" id="{2A813AD8-5B75-43B5-B7DB-A7D474EEA82B}"/>
                </a:ext>
              </a:extLst>
            </p:cNvPr>
            <p:cNvSpPr/>
            <p:nvPr/>
          </p:nvSpPr>
          <p:spPr>
            <a:xfrm rot="8100000">
              <a:off x="2528698" y="2797259"/>
              <a:ext cx="1260000" cy="1260000"/>
            </a:xfrm>
            <a:prstGeom prst="round1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accent6"/>
                </a:solidFill>
              </a:endParaRPr>
            </a:p>
          </p:txBody>
        </p:sp>
        <p:sp>
          <p:nvSpPr>
            <p:cNvPr id="6" name="Round Single Corner Rectangle 52">
              <a:extLst>
                <a:ext uri="{FF2B5EF4-FFF2-40B4-BE49-F238E27FC236}">
                  <a16:creationId xmlns:a16="http://schemas.microsoft.com/office/drawing/2014/main" id="{7A1F976B-7BE1-4648-8AFC-4A2E478F4057}"/>
                </a:ext>
              </a:extLst>
            </p:cNvPr>
            <p:cNvSpPr/>
            <p:nvPr/>
          </p:nvSpPr>
          <p:spPr>
            <a:xfrm rot="18900000">
              <a:off x="3536812" y="1824593"/>
              <a:ext cx="1260000" cy="1260000"/>
            </a:xfrm>
            <a:prstGeom prst="round1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Round Single Corner Rectangle 53">
              <a:extLst>
                <a:ext uri="{FF2B5EF4-FFF2-40B4-BE49-F238E27FC236}">
                  <a16:creationId xmlns:a16="http://schemas.microsoft.com/office/drawing/2014/main" id="{757AD132-7F49-4455-B812-65DFE81FBC99}"/>
                </a:ext>
              </a:extLst>
            </p:cNvPr>
            <p:cNvSpPr/>
            <p:nvPr/>
          </p:nvSpPr>
          <p:spPr>
            <a:xfrm rot="8100000">
              <a:off x="4544923" y="2832704"/>
              <a:ext cx="1260000" cy="1260000"/>
            </a:xfrm>
            <a:prstGeom prst="round1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ight Arrow 54">
              <a:extLst>
                <a:ext uri="{FF2B5EF4-FFF2-40B4-BE49-F238E27FC236}">
                  <a16:creationId xmlns:a16="http://schemas.microsoft.com/office/drawing/2014/main" id="{42A6BB4E-B799-49CA-86B3-39542CD6ABC0}"/>
                </a:ext>
              </a:extLst>
            </p:cNvPr>
            <p:cNvSpPr/>
            <p:nvPr/>
          </p:nvSpPr>
          <p:spPr>
            <a:xfrm rot="18900000">
              <a:off x="5451565" y="1282474"/>
              <a:ext cx="1916465" cy="1907654"/>
            </a:xfrm>
            <a:prstGeom prst="rightArrow">
              <a:avLst>
                <a:gd name="adj1" fmla="val 65252"/>
                <a:gd name="adj2" fmla="val 47698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98A049E-1DCE-45DA-B289-84DD7361B522}"/>
              </a:ext>
            </a:extLst>
          </p:cNvPr>
          <p:cNvSpPr txBox="1"/>
          <p:nvPr/>
        </p:nvSpPr>
        <p:spPr>
          <a:xfrm>
            <a:off x="7771701" y="4921386"/>
            <a:ext cx="3409176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Navzdory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existenci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nebo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uvedení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podobných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produktů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trh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prodej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stále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roste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V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této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fázi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možné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dosáhnout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vysokých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zisků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ale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mohou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být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výsledkem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pouze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šikovně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aplikované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propagace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změny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balení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snížení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ceny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doplňkové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služby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).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také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důležité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hledat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nové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kupce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Pokud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dojde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k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znatelnému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poklesu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prodeje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měl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by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být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zahájen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proces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inovace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1FA526-FAFD-4DDA-AEA1-C5E4B30262CE}"/>
              </a:ext>
            </a:extLst>
          </p:cNvPr>
          <p:cNvSpPr txBox="1"/>
          <p:nvPr/>
        </p:nvSpPr>
        <p:spPr>
          <a:xfrm>
            <a:off x="979510" y="5033784"/>
            <a:ext cx="3605178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Výrobce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musí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k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nákupu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přesvědčit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potenciální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nákupy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Pro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komunikaci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kupujícím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že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takový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existuje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jsou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zapotřebí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velké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finanční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výdaje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reklamu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a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propagaci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Aby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bylo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možné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agresivně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zaujmout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pozici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trhu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musí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být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společnost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dekódována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31E0B7-2A4F-4723-BE43-37E4E56B39A2}"/>
              </a:ext>
            </a:extLst>
          </p:cNvPr>
          <p:cNvSpPr txBox="1"/>
          <p:nvPr/>
        </p:nvSpPr>
        <p:spPr>
          <a:xfrm>
            <a:off x="1436925" y="2313996"/>
            <a:ext cx="1980471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Tato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fáze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charakterizována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ztrátami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souvisejícími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náklady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vytvoření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tzv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Investice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). Tato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fáze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zahrnuje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nejen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tvorbu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ale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také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plánování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celého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marketingu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propagační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strategie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ceny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distribuce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).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A9AB4D-12A9-4D56-B88E-EB30ED1D49CA}"/>
              </a:ext>
            </a:extLst>
          </p:cNvPr>
          <p:cNvSpPr txBox="1"/>
          <p:nvPr/>
        </p:nvSpPr>
        <p:spPr>
          <a:xfrm>
            <a:off x="4361988" y="1446908"/>
            <a:ext cx="3456844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Rostou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tržby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zaměřují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se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to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marketingové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aktivity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společnosti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a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roste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význam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distribuce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a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propagace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Jedná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se 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klíčovou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fázi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které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by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měl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výrobek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najít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svoji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pozici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trhu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pokud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taková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situace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nenastane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pravděpodobné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že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nezná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své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příjemce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4D88CC2-B172-4AE4-BD8A-BFA44581B134}"/>
              </a:ext>
            </a:extLst>
          </p:cNvPr>
          <p:cNvSpPr txBox="1"/>
          <p:nvPr/>
        </p:nvSpPr>
        <p:spPr>
          <a:xfrm>
            <a:off x="8975273" y="1173119"/>
            <a:ext cx="2898343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této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fázi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dochází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buď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rychle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nebo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postupně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Znatelně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klesá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zájem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a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nižší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zisk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Snižuje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se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také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počet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soutěží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Další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vývoj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situace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značné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míry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závisí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rozhodnutí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výrobce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možné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provádět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marketingové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aktivity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které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umožní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návrat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předchozí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fáze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Pokud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však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další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uchování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trhu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ziskové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nebo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vyžaduje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další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finanční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výdaje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rozhodnuto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zastavení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výroby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3608555" y="3414690"/>
            <a:ext cx="91857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Design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produktu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72F2BE3-00A2-43AA-BAB9-B3B953A8DD4B}"/>
              </a:ext>
            </a:extLst>
          </p:cNvPr>
          <p:cNvSpPr txBox="1"/>
          <p:nvPr/>
        </p:nvSpPr>
        <p:spPr>
          <a:xfrm>
            <a:off x="4584688" y="4324025"/>
            <a:ext cx="91857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Uvedení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produktu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trh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B8B46D-25C7-40C9-BF42-27773BA0B01B}"/>
              </a:ext>
            </a:extLst>
          </p:cNvPr>
          <p:cNvSpPr txBox="1"/>
          <p:nvPr/>
        </p:nvSpPr>
        <p:spPr>
          <a:xfrm>
            <a:off x="5612032" y="3553229"/>
            <a:ext cx="91857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Rozvoj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A68222C-61DC-470C-82EF-9EEF9AA7F04A}"/>
              </a:ext>
            </a:extLst>
          </p:cNvPr>
          <p:cNvSpPr txBox="1"/>
          <p:nvPr/>
        </p:nvSpPr>
        <p:spPr>
          <a:xfrm>
            <a:off x="6627121" y="4434258"/>
            <a:ext cx="91857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Splatnost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D363014-8D1E-4E70-B6AA-29F43B2E16CD}"/>
              </a:ext>
            </a:extLst>
          </p:cNvPr>
          <p:cNvSpPr txBox="1"/>
          <p:nvPr/>
        </p:nvSpPr>
        <p:spPr>
          <a:xfrm>
            <a:off x="7615509" y="3582945"/>
            <a:ext cx="91857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Pokles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695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ardrop 43">
            <a:extLst>
              <a:ext uri="{FF2B5EF4-FFF2-40B4-BE49-F238E27FC236}">
                <a16:creationId xmlns:a16="http://schemas.microsoft.com/office/drawing/2014/main" id="{2AA845B3-02A5-45E5-984F-B23619CB2606}"/>
              </a:ext>
            </a:extLst>
          </p:cNvPr>
          <p:cNvSpPr/>
          <p:nvPr/>
        </p:nvSpPr>
        <p:spPr>
          <a:xfrm rot="2700000">
            <a:off x="8775978" y="1925560"/>
            <a:ext cx="2043551" cy="2043551"/>
          </a:xfrm>
          <a:prstGeom prst="teardrop">
            <a:avLst/>
          </a:prstGeom>
          <a:solidFill>
            <a:schemeClr val="accent4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C48FA66C-61D7-454C-B6B4-C9CD552E4A10}"/>
              </a:ext>
            </a:extLst>
          </p:cNvPr>
          <p:cNvSpPr/>
          <p:nvPr/>
        </p:nvSpPr>
        <p:spPr>
          <a:xfrm>
            <a:off x="8878154" y="2027736"/>
            <a:ext cx="1839196" cy="1839196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6" name="Teardrop 45">
            <a:extLst>
              <a:ext uri="{FF2B5EF4-FFF2-40B4-BE49-F238E27FC236}">
                <a16:creationId xmlns:a16="http://schemas.microsoft.com/office/drawing/2014/main" id="{1E0F4E26-28E5-4006-93CE-D42410DBCD31}"/>
              </a:ext>
            </a:extLst>
          </p:cNvPr>
          <p:cNvSpPr/>
          <p:nvPr/>
        </p:nvSpPr>
        <p:spPr>
          <a:xfrm rot="2700000">
            <a:off x="6820036" y="1925560"/>
            <a:ext cx="2043551" cy="2043551"/>
          </a:xfrm>
          <a:prstGeom prst="teardrop">
            <a:avLst/>
          </a:prstGeom>
          <a:solidFill>
            <a:schemeClr val="accent3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E4B9ECE-0B54-4C1B-A6B8-2858059AD5B4}"/>
              </a:ext>
            </a:extLst>
          </p:cNvPr>
          <p:cNvSpPr/>
          <p:nvPr/>
        </p:nvSpPr>
        <p:spPr>
          <a:xfrm>
            <a:off x="6922212" y="2027736"/>
            <a:ext cx="1839196" cy="1839196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Teardrop 47">
            <a:extLst>
              <a:ext uri="{FF2B5EF4-FFF2-40B4-BE49-F238E27FC236}">
                <a16:creationId xmlns:a16="http://schemas.microsoft.com/office/drawing/2014/main" id="{239466D7-69CA-4D55-A4C6-C721077B9506}"/>
              </a:ext>
            </a:extLst>
          </p:cNvPr>
          <p:cNvSpPr/>
          <p:nvPr/>
        </p:nvSpPr>
        <p:spPr>
          <a:xfrm rot="2700000">
            <a:off x="4864093" y="1925560"/>
            <a:ext cx="2043551" cy="2043551"/>
          </a:xfrm>
          <a:prstGeom prst="teardrop">
            <a:avLst/>
          </a:prstGeom>
          <a:solidFill>
            <a:schemeClr val="accent2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F7FB35EF-8B78-4832-AF69-92B734DBF4CF}"/>
              </a:ext>
            </a:extLst>
          </p:cNvPr>
          <p:cNvSpPr/>
          <p:nvPr/>
        </p:nvSpPr>
        <p:spPr>
          <a:xfrm>
            <a:off x="4966269" y="2027736"/>
            <a:ext cx="1839196" cy="1839196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Teardrop 49">
            <a:extLst>
              <a:ext uri="{FF2B5EF4-FFF2-40B4-BE49-F238E27FC236}">
                <a16:creationId xmlns:a16="http://schemas.microsoft.com/office/drawing/2014/main" id="{F3AF87F1-3160-4B01-A248-CE234FB85D3A}"/>
              </a:ext>
            </a:extLst>
          </p:cNvPr>
          <p:cNvSpPr/>
          <p:nvPr/>
        </p:nvSpPr>
        <p:spPr>
          <a:xfrm rot="2700000">
            <a:off x="2908150" y="1925560"/>
            <a:ext cx="2043551" cy="2043551"/>
          </a:xfrm>
          <a:prstGeom prst="teardrop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72B54DF6-D066-4C39-8BFB-DB146F9DD496}"/>
              </a:ext>
            </a:extLst>
          </p:cNvPr>
          <p:cNvSpPr/>
          <p:nvPr/>
        </p:nvSpPr>
        <p:spPr>
          <a:xfrm>
            <a:off x="3010326" y="2027736"/>
            <a:ext cx="1839196" cy="1839196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228DECC-1783-4232-9A7C-D0E826A86A0D}"/>
              </a:ext>
            </a:extLst>
          </p:cNvPr>
          <p:cNvSpPr txBox="1"/>
          <p:nvPr/>
        </p:nvSpPr>
        <p:spPr>
          <a:xfrm>
            <a:off x="3345659" y="2575507"/>
            <a:ext cx="13151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cs typeface="Arial" pitchFamily="34" charset="0"/>
              </a:rPr>
              <a:t>2 </a:t>
            </a:r>
            <a:r>
              <a:rPr lang="en-US" altLang="ko-KR" sz="1400" b="1" dirty="0" err="1">
                <a:cs typeface="Arial" pitchFamily="34" charset="0"/>
              </a:rPr>
              <a:t>Uvedení</a:t>
            </a:r>
            <a:r>
              <a:rPr lang="en-US" altLang="ko-KR" sz="1400" b="1" dirty="0">
                <a:cs typeface="Arial" pitchFamily="34" charset="0"/>
              </a:rPr>
              <a:t> </a:t>
            </a:r>
            <a:r>
              <a:rPr lang="en-US" altLang="ko-KR" sz="1400" b="1" dirty="0" err="1">
                <a:cs typeface="Arial" pitchFamily="34" charset="0"/>
              </a:rPr>
              <a:t>produktu</a:t>
            </a:r>
            <a:r>
              <a:rPr lang="en-US" altLang="ko-KR" sz="1400" b="1" dirty="0">
                <a:cs typeface="Arial" pitchFamily="34" charset="0"/>
              </a:rPr>
              <a:t> </a:t>
            </a:r>
            <a:r>
              <a:rPr lang="en-US" altLang="ko-KR" sz="1400" b="1" dirty="0" err="1">
                <a:cs typeface="Arial" pitchFamily="34" charset="0"/>
              </a:rPr>
              <a:t>na</a:t>
            </a:r>
            <a:r>
              <a:rPr lang="en-US" altLang="ko-KR" sz="1400" b="1" dirty="0">
                <a:cs typeface="Arial" pitchFamily="34" charset="0"/>
              </a:rPr>
              <a:t> </a:t>
            </a:r>
            <a:r>
              <a:rPr lang="en-US" altLang="ko-KR" sz="1400" b="1" dirty="0" err="1">
                <a:cs typeface="Arial" pitchFamily="34" charset="0"/>
              </a:rPr>
              <a:t>trh</a:t>
            </a:r>
            <a:endParaRPr lang="ko-KR" altLang="en-US" sz="1400" b="1" dirty="0">
              <a:cs typeface="Arial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5FBF8D6-025E-4881-899B-96CA1A534414}"/>
              </a:ext>
            </a:extLst>
          </p:cNvPr>
          <p:cNvSpPr txBox="1"/>
          <p:nvPr/>
        </p:nvSpPr>
        <p:spPr>
          <a:xfrm>
            <a:off x="5301602" y="2790950"/>
            <a:ext cx="1315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cs typeface="Arial" pitchFamily="34" charset="0"/>
              </a:rPr>
              <a:t>3 </a:t>
            </a:r>
            <a:r>
              <a:rPr lang="en-US" altLang="ko-KR" sz="1400" b="1" dirty="0" err="1">
                <a:cs typeface="Arial" pitchFamily="34" charset="0"/>
              </a:rPr>
              <a:t>Rozvoj</a:t>
            </a:r>
            <a:endParaRPr lang="ko-KR" altLang="en-US" sz="1400" b="1" dirty="0"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2CA1C8C-324B-4C43-BDE3-0237651D090B}"/>
              </a:ext>
            </a:extLst>
          </p:cNvPr>
          <p:cNvSpPr txBox="1"/>
          <p:nvPr/>
        </p:nvSpPr>
        <p:spPr>
          <a:xfrm>
            <a:off x="7257545" y="2790949"/>
            <a:ext cx="1315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cs typeface="Arial" pitchFamily="34" charset="0"/>
              </a:rPr>
              <a:t>4 </a:t>
            </a:r>
            <a:r>
              <a:rPr lang="en-US" altLang="ko-KR" sz="1400" b="1" dirty="0" err="1">
                <a:cs typeface="Arial" pitchFamily="34" charset="0"/>
              </a:rPr>
              <a:t>Splatnost</a:t>
            </a:r>
            <a:endParaRPr lang="ko-KR" altLang="en-US" sz="1400" b="1" dirty="0">
              <a:cs typeface="Arial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5D2ECF8-C2BF-4374-9605-49ED10A4675A}"/>
              </a:ext>
            </a:extLst>
          </p:cNvPr>
          <p:cNvSpPr txBox="1"/>
          <p:nvPr/>
        </p:nvSpPr>
        <p:spPr>
          <a:xfrm>
            <a:off x="9222468" y="2790948"/>
            <a:ext cx="1315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cs typeface="Arial" pitchFamily="34" charset="0"/>
              </a:rPr>
              <a:t>5 </a:t>
            </a:r>
            <a:r>
              <a:rPr lang="en-US" altLang="ko-KR" sz="1400" b="1" dirty="0" err="1">
                <a:cs typeface="Arial" pitchFamily="34" charset="0"/>
              </a:rPr>
              <a:t>Pokles</a:t>
            </a:r>
            <a:endParaRPr lang="ko-KR" altLang="en-US" sz="1400" b="1" dirty="0">
              <a:cs typeface="Arial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2280700-7947-47EE-BED0-B74A5B391FC4}"/>
              </a:ext>
            </a:extLst>
          </p:cNvPr>
          <p:cNvSpPr txBox="1"/>
          <p:nvPr/>
        </p:nvSpPr>
        <p:spPr>
          <a:xfrm>
            <a:off x="2884683" y="4059242"/>
            <a:ext cx="2066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Výrobce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musí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k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nákupu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přesvědčit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potenciální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nákupy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Pro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komunikaci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kupujícím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že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takový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existuje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jsou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zapotřebí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velké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finanční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výdaje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reklamu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a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propagaci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Aby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bylo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možné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agresivně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zaujmout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pozici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trhu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musí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být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společnost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dekódována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FD696ED-2AEE-4F0F-A9E5-44DCA5684E7C}"/>
              </a:ext>
            </a:extLst>
          </p:cNvPr>
          <p:cNvSpPr txBox="1"/>
          <p:nvPr/>
        </p:nvSpPr>
        <p:spPr>
          <a:xfrm>
            <a:off x="5052346" y="4059242"/>
            <a:ext cx="1980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Rostou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tržby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zaměřují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se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to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marketingové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aktivity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společnosti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a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roste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význam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distribuce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a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propagace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Jedná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se 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klíčovou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fázi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které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by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měl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výrobek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najít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svoji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pozici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trhu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pokud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taková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situace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nenastane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pravděpodobné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že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nezná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své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příjemce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E64B0F2-A311-4373-8705-EBDFC13202D0}"/>
              </a:ext>
            </a:extLst>
          </p:cNvPr>
          <p:cNvSpPr txBox="1"/>
          <p:nvPr/>
        </p:nvSpPr>
        <p:spPr>
          <a:xfrm>
            <a:off x="7106831" y="4041128"/>
            <a:ext cx="22536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Navzdory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existenci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nebo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uvedení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podobných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produktů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trh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prodej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stále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roste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V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této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fázi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možné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dosáhnout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vysokých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zisků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ale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mohou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být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výsledkem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pouze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šikovně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aplikované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propagace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změny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balení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snížení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ceny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doplňkové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služby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).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také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důležité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hledat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nové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kupce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Pokud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dojde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k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znatelnému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poklesu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prodeje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měl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by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být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zahájen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proces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inovace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1A8466B-2A55-41F3-895D-914BB27E4415}"/>
              </a:ext>
            </a:extLst>
          </p:cNvPr>
          <p:cNvSpPr txBox="1"/>
          <p:nvPr/>
        </p:nvSpPr>
        <p:spPr>
          <a:xfrm>
            <a:off x="9414726" y="4059242"/>
            <a:ext cx="27772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této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fázi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dochází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buď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rychle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nebo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postupně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Znatelně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klesá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zájem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a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nižší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zisk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Snižuje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se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také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počet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soutěží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Další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vývoj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situace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značné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míry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závisí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rozhodnutí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výrobce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možné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provádět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marketingové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aktivity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které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umožní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návrat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předchozí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fáze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Pokud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však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další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uchování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trhu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ziskové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nebo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vyžaduje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další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finanční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výdaje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rozhodnuto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zastavení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výroby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9" name="Teardrop 13">
            <a:extLst>
              <a:ext uri="{FF2B5EF4-FFF2-40B4-BE49-F238E27FC236}">
                <a16:creationId xmlns:a16="http://schemas.microsoft.com/office/drawing/2014/main" id="{45C0D2D6-CE04-4FF9-A3F6-3383381A40DD}"/>
              </a:ext>
            </a:extLst>
          </p:cNvPr>
          <p:cNvSpPr/>
          <p:nvPr/>
        </p:nvSpPr>
        <p:spPr>
          <a:xfrm rot="2700000">
            <a:off x="952207" y="1925559"/>
            <a:ext cx="2043551" cy="2043551"/>
          </a:xfrm>
          <a:prstGeom prst="teardrop">
            <a:avLst/>
          </a:prstGeom>
          <a:solidFill>
            <a:schemeClr val="accent6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70" name="Oval 14">
            <a:extLst>
              <a:ext uri="{FF2B5EF4-FFF2-40B4-BE49-F238E27FC236}">
                <a16:creationId xmlns:a16="http://schemas.microsoft.com/office/drawing/2014/main" id="{48672000-1C71-4A8F-BC86-8F5F871E164F}"/>
              </a:ext>
            </a:extLst>
          </p:cNvPr>
          <p:cNvSpPr/>
          <p:nvPr/>
        </p:nvSpPr>
        <p:spPr>
          <a:xfrm>
            <a:off x="1054383" y="2027735"/>
            <a:ext cx="1839196" cy="1839196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6738B68-73C5-47BD-82BF-9C969E0B95C4}"/>
              </a:ext>
            </a:extLst>
          </p:cNvPr>
          <p:cNvSpPr txBox="1"/>
          <p:nvPr/>
        </p:nvSpPr>
        <p:spPr>
          <a:xfrm>
            <a:off x="1286692" y="2598096"/>
            <a:ext cx="1315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cs typeface="Arial" pitchFamily="34" charset="0"/>
              </a:rPr>
              <a:t>1 Design </a:t>
            </a:r>
            <a:r>
              <a:rPr lang="en-US" altLang="ko-KR" sz="1400" b="1" dirty="0" err="1">
                <a:cs typeface="Arial" pitchFamily="34" charset="0"/>
              </a:rPr>
              <a:t>produktu</a:t>
            </a:r>
            <a:endParaRPr lang="ko-KR" altLang="en-US" sz="1400" b="1" dirty="0">
              <a:cs typeface="Arial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B2F23C8-4B39-4C25-8F10-9580F05F8D00}"/>
              </a:ext>
            </a:extLst>
          </p:cNvPr>
          <p:cNvSpPr txBox="1"/>
          <p:nvPr/>
        </p:nvSpPr>
        <p:spPr>
          <a:xfrm>
            <a:off x="528973" y="4059242"/>
            <a:ext cx="204202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Tato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fáze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charakterizována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ztrátami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souvisejícími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náklady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vytvoření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tzv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Investice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). Tato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fáze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zahrnuje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nejen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tvorbu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produktu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ale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také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plánování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celého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marketingu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propagační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strategie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ceny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distribuce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).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030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FDF8F-D25E-4CB0-8E60-C13C20A472F5}"/>
              </a:ext>
            </a:extLst>
          </p:cNvPr>
          <p:cNvSpPr/>
          <p:nvPr/>
        </p:nvSpPr>
        <p:spPr>
          <a:xfrm>
            <a:off x="6006905" y="3703238"/>
            <a:ext cx="136878" cy="12918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7D8C96-CD43-4E9D-B551-CA43A7156406}"/>
              </a:ext>
            </a:extLst>
          </p:cNvPr>
          <p:cNvSpPr/>
          <p:nvPr/>
        </p:nvSpPr>
        <p:spPr>
          <a:xfrm>
            <a:off x="5225013" y="4059101"/>
            <a:ext cx="108000" cy="93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A4EB28-41F2-4611-9468-07BCAD70FB41}"/>
              </a:ext>
            </a:extLst>
          </p:cNvPr>
          <p:cNvSpPr/>
          <p:nvPr/>
        </p:nvSpPr>
        <p:spPr>
          <a:xfrm>
            <a:off x="6846553" y="4059101"/>
            <a:ext cx="108000" cy="93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" name="Freeform 18">
            <a:extLst>
              <a:ext uri="{FF2B5EF4-FFF2-40B4-BE49-F238E27FC236}">
                <a16:creationId xmlns:a16="http://schemas.microsoft.com/office/drawing/2014/main" id="{B9D0E16C-BA8E-436E-90D8-C47EF82968B6}"/>
              </a:ext>
            </a:extLst>
          </p:cNvPr>
          <p:cNvSpPr>
            <a:spLocks/>
          </p:cNvSpPr>
          <p:nvPr/>
        </p:nvSpPr>
        <p:spPr bwMode="auto">
          <a:xfrm flipH="1">
            <a:off x="4991655" y="4750576"/>
            <a:ext cx="2304256" cy="1690935"/>
          </a:xfrm>
          <a:custGeom>
            <a:avLst/>
            <a:gdLst/>
            <a:ahLst/>
            <a:cxnLst/>
            <a:rect l="l" t="t" r="r" b="b"/>
            <a:pathLst>
              <a:path w="2304256" h="1690935">
                <a:moveTo>
                  <a:pt x="2302739" y="0"/>
                </a:moveTo>
                <a:lnTo>
                  <a:pt x="270214" y="0"/>
                </a:lnTo>
                <a:lnTo>
                  <a:pt x="270214" y="25876"/>
                </a:lnTo>
                <a:lnTo>
                  <a:pt x="266297" y="60666"/>
                </a:lnTo>
                <a:lnTo>
                  <a:pt x="254549" y="96265"/>
                </a:lnTo>
                <a:lnTo>
                  <a:pt x="233402" y="139146"/>
                </a:lnTo>
                <a:lnTo>
                  <a:pt x="207556" y="178790"/>
                </a:lnTo>
                <a:lnTo>
                  <a:pt x="179359" y="213579"/>
                </a:lnTo>
                <a:lnTo>
                  <a:pt x="149597" y="249179"/>
                </a:lnTo>
                <a:lnTo>
                  <a:pt x="118268" y="281542"/>
                </a:lnTo>
                <a:lnTo>
                  <a:pt x="86938" y="313904"/>
                </a:lnTo>
                <a:lnTo>
                  <a:pt x="57176" y="349503"/>
                </a:lnTo>
                <a:lnTo>
                  <a:pt x="46994" y="359212"/>
                </a:lnTo>
                <a:lnTo>
                  <a:pt x="34462" y="371348"/>
                </a:lnTo>
                <a:lnTo>
                  <a:pt x="21148" y="385911"/>
                </a:lnTo>
                <a:lnTo>
                  <a:pt x="10182" y="400475"/>
                </a:lnTo>
                <a:lnTo>
                  <a:pt x="3134" y="418274"/>
                </a:lnTo>
                <a:lnTo>
                  <a:pt x="0" y="437691"/>
                </a:lnTo>
                <a:lnTo>
                  <a:pt x="3916" y="457918"/>
                </a:lnTo>
                <a:lnTo>
                  <a:pt x="14099" y="477336"/>
                </a:lnTo>
                <a:lnTo>
                  <a:pt x="31329" y="493517"/>
                </a:lnTo>
                <a:lnTo>
                  <a:pt x="50910" y="504844"/>
                </a:lnTo>
                <a:lnTo>
                  <a:pt x="75190" y="515362"/>
                </a:lnTo>
                <a:lnTo>
                  <a:pt x="101037" y="524261"/>
                </a:lnTo>
                <a:lnTo>
                  <a:pt x="126883" y="533162"/>
                </a:lnTo>
                <a:lnTo>
                  <a:pt x="151947" y="542060"/>
                </a:lnTo>
                <a:lnTo>
                  <a:pt x="176227" y="552579"/>
                </a:lnTo>
                <a:lnTo>
                  <a:pt x="198157" y="563906"/>
                </a:lnTo>
                <a:lnTo>
                  <a:pt x="213822" y="578469"/>
                </a:lnTo>
                <a:lnTo>
                  <a:pt x="209123" y="597886"/>
                </a:lnTo>
                <a:lnTo>
                  <a:pt x="200507" y="615686"/>
                </a:lnTo>
                <a:lnTo>
                  <a:pt x="191891" y="634295"/>
                </a:lnTo>
                <a:lnTo>
                  <a:pt x="182493" y="652094"/>
                </a:lnTo>
                <a:lnTo>
                  <a:pt x="173877" y="669893"/>
                </a:lnTo>
                <a:lnTo>
                  <a:pt x="167611" y="687693"/>
                </a:lnTo>
                <a:lnTo>
                  <a:pt x="165262" y="703874"/>
                </a:lnTo>
                <a:lnTo>
                  <a:pt x="166828" y="721673"/>
                </a:lnTo>
                <a:lnTo>
                  <a:pt x="175443" y="737855"/>
                </a:lnTo>
                <a:lnTo>
                  <a:pt x="191108" y="754036"/>
                </a:lnTo>
                <a:lnTo>
                  <a:pt x="213822" y="770218"/>
                </a:lnTo>
                <a:lnTo>
                  <a:pt x="209123" y="783163"/>
                </a:lnTo>
                <a:lnTo>
                  <a:pt x="202073" y="796108"/>
                </a:lnTo>
                <a:lnTo>
                  <a:pt x="196591" y="811480"/>
                </a:lnTo>
                <a:lnTo>
                  <a:pt x="195024" y="827661"/>
                </a:lnTo>
                <a:lnTo>
                  <a:pt x="198157" y="843843"/>
                </a:lnTo>
                <a:lnTo>
                  <a:pt x="206773" y="858406"/>
                </a:lnTo>
                <a:lnTo>
                  <a:pt x="217738" y="869733"/>
                </a:lnTo>
                <a:lnTo>
                  <a:pt x="231836" y="880250"/>
                </a:lnTo>
                <a:lnTo>
                  <a:pt x="245934" y="887532"/>
                </a:lnTo>
                <a:lnTo>
                  <a:pt x="259249" y="896432"/>
                </a:lnTo>
                <a:lnTo>
                  <a:pt x="271781" y="908568"/>
                </a:lnTo>
                <a:lnTo>
                  <a:pt x="278829" y="921513"/>
                </a:lnTo>
                <a:lnTo>
                  <a:pt x="285878" y="944976"/>
                </a:lnTo>
                <a:lnTo>
                  <a:pt x="285878" y="971675"/>
                </a:lnTo>
                <a:lnTo>
                  <a:pt x="283529" y="996756"/>
                </a:lnTo>
                <a:lnTo>
                  <a:pt x="277263" y="1022646"/>
                </a:lnTo>
                <a:lnTo>
                  <a:pt x="271781" y="1047727"/>
                </a:lnTo>
                <a:lnTo>
                  <a:pt x="267865" y="1070381"/>
                </a:lnTo>
                <a:lnTo>
                  <a:pt x="264732" y="1102744"/>
                </a:lnTo>
                <a:lnTo>
                  <a:pt x="267865" y="1131870"/>
                </a:lnTo>
                <a:lnTo>
                  <a:pt x="276480" y="1158569"/>
                </a:lnTo>
                <a:lnTo>
                  <a:pt x="287445" y="1182033"/>
                </a:lnTo>
                <a:lnTo>
                  <a:pt x="303109" y="1200640"/>
                </a:lnTo>
                <a:lnTo>
                  <a:pt x="323474" y="1218440"/>
                </a:lnTo>
                <a:lnTo>
                  <a:pt x="343054" y="1233004"/>
                </a:lnTo>
                <a:lnTo>
                  <a:pt x="365767" y="1245140"/>
                </a:lnTo>
                <a:lnTo>
                  <a:pt x="388482" y="1255658"/>
                </a:lnTo>
                <a:lnTo>
                  <a:pt x="411195" y="1261321"/>
                </a:lnTo>
                <a:lnTo>
                  <a:pt x="452706" y="1268603"/>
                </a:lnTo>
                <a:lnTo>
                  <a:pt x="496567" y="1271839"/>
                </a:lnTo>
                <a:lnTo>
                  <a:pt x="542777" y="1270221"/>
                </a:lnTo>
                <a:lnTo>
                  <a:pt x="588205" y="1265367"/>
                </a:lnTo>
                <a:lnTo>
                  <a:pt x="633632" y="1259702"/>
                </a:lnTo>
                <a:lnTo>
                  <a:pt x="676710" y="1250803"/>
                </a:lnTo>
                <a:lnTo>
                  <a:pt x="715087" y="1240286"/>
                </a:lnTo>
                <a:lnTo>
                  <a:pt x="748766" y="1228958"/>
                </a:lnTo>
                <a:lnTo>
                  <a:pt x="762864" y="1224104"/>
                </a:lnTo>
                <a:lnTo>
                  <a:pt x="781662" y="1218440"/>
                </a:lnTo>
                <a:lnTo>
                  <a:pt x="802025" y="1212777"/>
                </a:lnTo>
                <a:lnTo>
                  <a:pt x="823173" y="1207113"/>
                </a:lnTo>
                <a:lnTo>
                  <a:pt x="845886" y="1203877"/>
                </a:lnTo>
                <a:lnTo>
                  <a:pt x="868600" y="1202259"/>
                </a:lnTo>
                <a:lnTo>
                  <a:pt x="888180" y="1205495"/>
                </a:lnTo>
                <a:lnTo>
                  <a:pt x="905412" y="1212777"/>
                </a:lnTo>
                <a:lnTo>
                  <a:pt x="921076" y="1227340"/>
                </a:lnTo>
                <a:lnTo>
                  <a:pt x="935175" y="1250803"/>
                </a:lnTo>
                <a:lnTo>
                  <a:pt x="948489" y="1280738"/>
                </a:lnTo>
                <a:lnTo>
                  <a:pt x="961021" y="1315528"/>
                </a:lnTo>
                <a:lnTo>
                  <a:pt x="971203" y="1355173"/>
                </a:lnTo>
                <a:lnTo>
                  <a:pt x="981385" y="1396435"/>
                </a:lnTo>
                <a:lnTo>
                  <a:pt x="990000" y="1439316"/>
                </a:lnTo>
                <a:lnTo>
                  <a:pt x="997832" y="1483005"/>
                </a:lnTo>
                <a:lnTo>
                  <a:pt x="1005665" y="1525886"/>
                </a:lnTo>
                <a:lnTo>
                  <a:pt x="1011148" y="1565530"/>
                </a:lnTo>
                <a:lnTo>
                  <a:pt x="1018196" y="1602747"/>
                </a:lnTo>
                <a:lnTo>
                  <a:pt x="1023680" y="1633491"/>
                </a:lnTo>
                <a:lnTo>
                  <a:pt x="1028379" y="1660191"/>
                </a:lnTo>
                <a:lnTo>
                  <a:pt x="1134898" y="1678799"/>
                </a:lnTo>
                <a:lnTo>
                  <a:pt x="1242983" y="1689317"/>
                </a:lnTo>
                <a:lnTo>
                  <a:pt x="1354201" y="1690935"/>
                </a:lnTo>
                <a:lnTo>
                  <a:pt x="1467769" y="1685272"/>
                </a:lnTo>
                <a:lnTo>
                  <a:pt x="1585253" y="1669090"/>
                </a:lnTo>
                <a:lnTo>
                  <a:pt x="1705871" y="1646436"/>
                </a:lnTo>
                <a:lnTo>
                  <a:pt x="1829621" y="1615692"/>
                </a:lnTo>
                <a:lnTo>
                  <a:pt x="1959636" y="1577666"/>
                </a:lnTo>
                <a:lnTo>
                  <a:pt x="2093568" y="1533168"/>
                </a:lnTo>
                <a:lnTo>
                  <a:pt x="2078686" y="1496759"/>
                </a:lnTo>
                <a:lnTo>
                  <a:pt x="2064589" y="1455497"/>
                </a:lnTo>
                <a:lnTo>
                  <a:pt x="2052057" y="1410189"/>
                </a:lnTo>
                <a:lnTo>
                  <a:pt x="2039525" y="1365691"/>
                </a:lnTo>
                <a:lnTo>
                  <a:pt x="2027777" y="1326046"/>
                </a:lnTo>
                <a:lnTo>
                  <a:pt x="2015246" y="1293683"/>
                </a:lnTo>
                <a:lnTo>
                  <a:pt x="2006630" y="1271839"/>
                </a:lnTo>
                <a:lnTo>
                  <a:pt x="1996448" y="1241903"/>
                </a:lnTo>
                <a:lnTo>
                  <a:pt x="1986266" y="1207922"/>
                </a:lnTo>
                <a:lnTo>
                  <a:pt x="1975300" y="1169896"/>
                </a:lnTo>
                <a:lnTo>
                  <a:pt x="1965119" y="1130252"/>
                </a:lnTo>
                <a:lnTo>
                  <a:pt x="1954937" y="1088990"/>
                </a:lnTo>
                <a:lnTo>
                  <a:pt x="1946321" y="1047727"/>
                </a:lnTo>
                <a:lnTo>
                  <a:pt x="1940839" y="1009701"/>
                </a:lnTo>
                <a:lnTo>
                  <a:pt x="1936923" y="973293"/>
                </a:lnTo>
                <a:lnTo>
                  <a:pt x="1935356" y="943358"/>
                </a:lnTo>
                <a:lnTo>
                  <a:pt x="1936923" y="918276"/>
                </a:lnTo>
                <a:lnTo>
                  <a:pt x="1949455" y="865687"/>
                </a:lnTo>
                <a:lnTo>
                  <a:pt x="1965119" y="817143"/>
                </a:lnTo>
                <a:lnTo>
                  <a:pt x="1984700" y="771026"/>
                </a:lnTo>
                <a:lnTo>
                  <a:pt x="2008980" y="730573"/>
                </a:lnTo>
                <a:lnTo>
                  <a:pt x="2045008" y="680412"/>
                </a:lnTo>
                <a:lnTo>
                  <a:pt x="2081820" y="630249"/>
                </a:lnTo>
                <a:lnTo>
                  <a:pt x="2118631" y="581705"/>
                </a:lnTo>
                <a:lnTo>
                  <a:pt x="2156226" y="529925"/>
                </a:lnTo>
                <a:lnTo>
                  <a:pt x="2189904" y="477336"/>
                </a:lnTo>
                <a:lnTo>
                  <a:pt x="2222800" y="423128"/>
                </a:lnTo>
                <a:lnTo>
                  <a:pt x="2250214" y="364066"/>
                </a:lnTo>
                <a:lnTo>
                  <a:pt x="2272927" y="300959"/>
                </a:lnTo>
                <a:lnTo>
                  <a:pt x="2290158" y="227334"/>
                </a:lnTo>
                <a:lnTo>
                  <a:pt x="2299557" y="152091"/>
                </a:lnTo>
                <a:lnTo>
                  <a:pt x="2304256" y="7522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400" dirty="0" err="1"/>
              <a:t>Důležitost</a:t>
            </a:r>
            <a:endParaRPr lang="en-US" altLang="ko-KR" sz="1400" dirty="0"/>
          </a:p>
          <a:p>
            <a:pPr algn="ctr"/>
            <a:r>
              <a:rPr lang="en-US" altLang="ko-KR" sz="1400" dirty="0" err="1"/>
              <a:t>Kód</a:t>
            </a:r>
            <a:endParaRPr lang="en-US" altLang="ko-KR" sz="1400" dirty="0"/>
          </a:p>
          <a:p>
            <a:pPr algn="ctr"/>
            <a:r>
              <a:rPr lang="en-US" altLang="ko-KR" sz="1400" dirty="0" err="1"/>
              <a:t>Kanál</a:t>
            </a:r>
            <a:endParaRPr lang="ko-KR" altLang="en-US" sz="1400" dirty="0"/>
          </a:p>
        </p:txBody>
      </p:sp>
      <p:sp>
        <p:nvSpPr>
          <p:cNvPr id="9" name="Pentagon 10">
            <a:extLst>
              <a:ext uri="{FF2B5EF4-FFF2-40B4-BE49-F238E27FC236}">
                <a16:creationId xmlns:a16="http://schemas.microsoft.com/office/drawing/2014/main" id="{A3C9BA5E-64C6-4631-8856-255952B5FD98}"/>
              </a:ext>
            </a:extLst>
          </p:cNvPr>
          <p:cNvSpPr/>
          <p:nvPr/>
        </p:nvSpPr>
        <p:spPr>
          <a:xfrm>
            <a:off x="6865962" y="4059101"/>
            <a:ext cx="1898526" cy="484632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4" name="Pentagon 15">
            <a:extLst>
              <a:ext uri="{FF2B5EF4-FFF2-40B4-BE49-F238E27FC236}">
                <a16:creationId xmlns:a16="http://schemas.microsoft.com/office/drawing/2014/main" id="{C5D75A09-42CA-4A57-A4B9-DFB9728489EA}"/>
              </a:ext>
            </a:extLst>
          </p:cNvPr>
          <p:cNvSpPr/>
          <p:nvPr/>
        </p:nvSpPr>
        <p:spPr>
          <a:xfrm flipH="1">
            <a:off x="3415406" y="4059101"/>
            <a:ext cx="1898526" cy="484632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8" name="Pentagon 30">
            <a:extLst>
              <a:ext uri="{FF2B5EF4-FFF2-40B4-BE49-F238E27FC236}">
                <a16:creationId xmlns:a16="http://schemas.microsoft.com/office/drawing/2014/main" id="{1E11A068-B787-4E72-8802-1F804E4190BB}"/>
              </a:ext>
            </a:extLst>
          </p:cNvPr>
          <p:cNvSpPr/>
          <p:nvPr/>
        </p:nvSpPr>
        <p:spPr>
          <a:xfrm>
            <a:off x="4539582" y="3215713"/>
            <a:ext cx="3211003" cy="484632"/>
          </a:xfrm>
          <a:custGeom>
            <a:avLst/>
            <a:gdLst/>
            <a:ahLst/>
            <a:cxnLst/>
            <a:rect l="l" t="t" r="r" b="b"/>
            <a:pathLst>
              <a:path w="3211003" h="484632">
                <a:moveTo>
                  <a:pt x="242316" y="0"/>
                </a:moveTo>
                <a:lnTo>
                  <a:pt x="1591003" y="0"/>
                </a:lnTo>
                <a:lnTo>
                  <a:pt x="1620000" y="0"/>
                </a:lnTo>
                <a:lnTo>
                  <a:pt x="2968687" y="0"/>
                </a:lnTo>
                <a:lnTo>
                  <a:pt x="3211003" y="242316"/>
                </a:lnTo>
                <a:lnTo>
                  <a:pt x="2968687" y="484632"/>
                </a:lnTo>
                <a:lnTo>
                  <a:pt x="1620000" y="484632"/>
                </a:lnTo>
                <a:lnTo>
                  <a:pt x="1591003" y="484632"/>
                </a:lnTo>
                <a:lnTo>
                  <a:pt x="242316" y="484632"/>
                </a:lnTo>
                <a:lnTo>
                  <a:pt x="0" y="242316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6211AE8-341A-4EC7-89F5-3DF90693C771}"/>
              </a:ext>
            </a:extLst>
          </p:cNvPr>
          <p:cNvSpPr txBox="1"/>
          <p:nvPr/>
        </p:nvSpPr>
        <p:spPr>
          <a:xfrm>
            <a:off x="5313932" y="3304140"/>
            <a:ext cx="1609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Kontext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60D5D1F-5E15-4418-94FB-A504AC62D9AD}"/>
              </a:ext>
            </a:extLst>
          </p:cNvPr>
          <p:cNvSpPr txBox="1"/>
          <p:nvPr/>
        </p:nvSpPr>
        <p:spPr>
          <a:xfrm>
            <a:off x="3657972" y="4147530"/>
            <a:ext cx="1592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Odesílatel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3E875B-CA1C-48CE-9360-0BBF008593FD}"/>
              </a:ext>
            </a:extLst>
          </p:cNvPr>
          <p:cNvSpPr txBox="1"/>
          <p:nvPr/>
        </p:nvSpPr>
        <p:spPr>
          <a:xfrm>
            <a:off x="6954554" y="4147530"/>
            <a:ext cx="1592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Příjemce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104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F48E8FD-CD9C-4F3D-84C9-682C9CDD8FF4}"/>
              </a:ext>
            </a:extLst>
          </p:cNvPr>
          <p:cNvCxnSpPr/>
          <p:nvPr/>
        </p:nvCxnSpPr>
        <p:spPr>
          <a:xfrm flipV="1">
            <a:off x="981112" y="3709066"/>
            <a:ext cx="11363" cy="1800000"/>
          </a:xfrm>
          <a:prstGeom prst="line">
            <a:avLst/>
          </a:prstGeom>
          <a:ln w="25400">
            <a:solidFill>
              <a:schemeClr val="accent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4AF5935-8BC3-49EB-BB4D-F7786E8A555B}"/>
              </a:ext>
            </a:extLst>
          </p:cNvPr>
          <p:cNvCxnSpPr/>
          <p:nvPr/>
        </p:nvCxnSpPr>
        <p:spPr>
          <a:xfrm flipV="1">
            <a:off x="3301544" y="3064493"/>
            <a:ext cx="11363" cy="1800000"/>
          </a:xfrm>
          <a:prstGeom prst="line">
            <a:avLst/>
          </a:prstGeom>
          <a:ln w="25400">
            <a:solidFill>
              <a:schemeClr val="accent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14BFB3-3BD2-4643-A720-A74E101B5862}"/>
              </a:ext>
            </a:extLst>
          </p:cNvPr>
          <p:cNvCxnSpPr/>
          <p:nvPr/>
        </p:nvCxnSpPr>
        <p:spPr>
          <a:xfrm flipV="1">
            <a:off x="5621976" y="2419921"/>
            <a:ext cx="11363" cy="1800000"/>
          </a:xfrm>
          <a:prstGeom prst="line">
            <a:avLst/>
          </a:prstGeom>
          <a:ln w="25400">
            <a:solidFill>
              <a:schemeClr val="accent3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D44D0EF-0883-4665-A1FB-BCFB3D3B90DE}"/>
              </a:ext>
            </a:extLst>
          </p:cNvPr>
          <p:cNvCxnSpPr/>
          <p:nvPr/>
        </p:nvCxnSpPr>
        <p:spPr>
          <a:xfrm flipV="1">
            <a:off x="7942408" y="1775349"/>
            <a:ext cx="11363" cy="1800000"/>
          </a:xfrm>
          <a:prstGeom prst="line">
            <a:avLst/>
          </a:prstGeom>
          <a:ln w="25400">
            <a:solidFill>
              <a:schemeClr val="accent4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08B9FF69-5EB7-4B3E-AC75-4781B161EF20}"/>
              </a:ext>
            </a:extLst>
          </p:cNvPr>
          <p:cNvSpPr/>
          <p:nvPr/>
        </p:nvSpPr>
        <p:spPr>
          <a:xfrm>
            <a:off x="2330118" y="5525027"/>
            <a:ext cx="1656184" cy="360040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>
              <a:rot lat="297669" lon="18624798" rev="52620"/>
            </a:camera>
            <a:lightRig rig="threePt" dir="t">
              <a:rot lat="0" lon="0" rev="1800000"/>
            </a:lightRig>
          </a:scene3d>
          <a:sp3d extrusionH="2171700">
            <a:extrusionClr>
              <a:schemeClr val="accent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B96070-8D32-4230-9283-3165B67BBB00}"/>
              </a:ext>
            </a:extLst>
          </p:cNvPr>
          <p:cNvSpPr/>
          <p:nvPr/>
        </p:nvSpPr>
        <p:spPr>
          <a:xfrm>
            <a:off x="4650550" y="4876955"/>
            <a:ext cx="1656184" cy="360040"/>
          </a:xfrm>
          <a:prstGeom prst="rect">
            <a:avLst/>
          </a:prstGeom>
          <a:solidFill>
            <a:schemeClr val="accent2"/>
          </a:solidFill>
          <a:ln>
            <a:noFill/>
          </a:ln>
          <a:scene3d>
            <a:camera prst="orthographicFront">
              <a:rot lat="297669" lon="18624798" rev="52620"/>
            </a:camera>
            <a:lightRig rig="threePt" dir="t">
              <a:rot lat="0" lon="0" rev="1800000"/>
            </a:lightRig>
          </a:scene3d>
          <a:sp3d extrusionH="2171700">
            <a:extrusionClr>
              <a:schemeClr val="accent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980F264-D8C6-4A4E-95AA-27DB7B12EF2B}"/>
              </a:ext>
            </a:extLst>
          </p:cNvPr>
          <p:cNvSpPr/>
          <p:nvPr/>
        </p:nvSpPr>
        <p:spPr>
          <a:xfrm>
            <a:off x="6970982" y="4228883"/>
            <a:ext cx="1656184" cy="360040"/>
          </a:xfrm>
          <a:prstGeom prst="rect">
            <a:avLst/>
          </a:prstGeom>
          <a:solidFill>
            <a:schemeClr val="accent3"/>
          </a:solidFill>
          <a:ln>
            <a:noFill/>
          </a:ln>
          <a:scene3d>
            <a:camera prst="orthographicFront">
              <a:rot lat="297669" lon="18624798" rev="52620"/>
            </a:camera>
            <a:lightRig rig="threePt" dir="t">
              <a:rot lat="0" lon="0" rev="1800000"/>
            </a:lightRig>
          </a:scene3d>
          <a:sp3d extrusionH="2171700">
            <a:extrusionClr>
              <a:schemeClr val="accent3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15A0B2-98BC-41CE-B451-63C659984440}"/>
              </a:ext>
            </a:extLst>
          </p:cNvPr>
          <p:cNvSpPr/>
          <p:nvPr/>
        </p:nvSpPr>
        <p:spPr>
          <a:xfrm>
            <a:off x="9291414" y="3580811"/>
            <a:ext cx="1656184" cy="360040"/>
          </a:xfrm>
          <a:prstGeom prst="rect">
            <a:avLst/>
          </a:prstGeom>
          <a:solidFill>
            <a:schemeClr val="accent4"/>
          </a:solidFill>
          <a:ln>
            <a:noFill/>
          </a:ln>
          <a:scene3d>
            <a:camera prst="orthographicFront">
              <a:rot lat="297669" lon="18624798" rev="52620"/>
            </a:camera>
            <a:lightRig rig="threePt" dir="t">
              <a:rot lat="0" lon="0" rev="1800000"/>
            </a:lightRig>
          </a:scene3d>
          <a:sp3d extrusionH="2171700">
            <a:extrusionClr>
              <a:schemeClr val="accent4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1DCB8D4E-C1F7-48C1-9C1C-698A4A7DCB25}"/>
              </a:ext>
            </a:extLst>
          </p:cNvPr>
          <p:cNvSpPr/>
          <p:nvPr/>
        </p:nvSpPr>
        <p:spPr>
          <a:xfrm>
            <a:off x="3386312" y="5287987"/>
            <a:ext cx="2274213" cy="777093"/>
          </a:xfrm>
          <a:prstGeom prst="arc">
            <a:avLst>
              <a:gd name="adj1" fmla="val 20633190"/>
              <a:gd name="adj2" fmla="val 9870224"/>
            </a:avLst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dash"/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FBF18D-D936-46B8-BF6B-12BAD98471AB}"/>
              </a:ext>
            </a:extLst>
          </p:cNvPr>
          <p:cNvSpPr txBox="1"/>
          <p:nvPr/>
        </p:nvSpPr>
        <p:spPr>
          <a:xfrm>
            <a:off x="1166825" y="4465173"/>
            <a:ext cx="2000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Reklama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B0AF69-0E60-4A51-8F50-C366626BD0D5}"/>
              </a:ext>
            </a:extLst>
          </p:cNvPr>
          <p:cNvSpPr txBox="1"/>
          <p:nvPr/>
        </p:nvSpPr>
        <p:spPr>
          <a:xfrm>
            <a:off x="3472434" y="4015247"/>
            <a:ext cx="2000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Osobní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prodej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1CB645D-982B-4DCB-B243-1412FCA7BD16}"/>
              </a:ext>
            </a:extLst>
          </p:cNvPr>
          <p:cNvSpPr txBox="1"/>
          <p:nvPr/>
        </p:nvSpPr>
        <p:spPr>
          <a:xfrm>
            <a:off x="5749339" y="3438701"/>
            <a:ext cx="2000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Vztahy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veřejností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10708B-371E-432B-91BF-BA8D5D3A8EB5}"/>
              </a:ext>
            </a:extLst>
          </p:cNvPr>
          <p:cNvSpPr txBox="1"/>
          <p:nvPr/>
        </p:nvSpPr>
        <p:spPr>
          <a:xfrm>
            <a:off x="8113143" y="2755540"/>
            <a:ext cx="2000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Podpora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prodeje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71F310-DBBB-42E6-8B1D-0E2CD30F5F0F}"/>
              </a:ext>
            </a:extLst>
          </p:cNvPr>
          <p:cNvSpPr txBox="1"/>
          <p:nvPr/>
        </p:nvSpPr>
        <p:spPr>
          <a:xfrm>
            <a:off x="5794452" y="5496698"/>
            <a:ext cx="13749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Tradiční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komunikační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nástroje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824BFF0-1DF1-4268-9A22-7F6D7121668D}"/>
              </a:ext>
            </a:extLst>
          </p:cNvPr>
          <p:cNvSpPr txBox="1"/>
          <p:nvPr/>
        </p:nvSpPr>
        <p:spPr>
          <a:xfrm>
            <a:off x="8113143" y="4864493"/>
            <a:ext cx="13749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Nástroje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online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komunikace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Arc 59">
            <a:extLst>
              <a:ext uri="{FF2B5EF4-FFF2-40B4-BE49-F238E27FC236}">
                <a16:creationId xmlns:a16="http://schemas.microsoft.com/office/drawing/2014/main" id="{4DA34EEC-2553-41F3-9383-E58222DCCDD4}"/>
              </a:ext>
            </a:extLst>
          </p:cNvPr>
          <p:cNvSpPr/>
          <p:nvPr/>
        </p:nvSpPr>
        <p:spPr>
          <a:xfrm>
            <a:off x="5681341" y="4641922"/>
            <a:ext cx="2274213" cy="777093"/>
          </a:xfrm>
          <a:prstGeom prst="arc">
            <a:avLst>
              <a:gd name="adj1" fmla="val 20633190"/>
              <a:gd name="adj2" fmla="val 9870224"/>
            </a:avLst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dash"/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8" name="Arc 59">
            <a:extLst>
              <a:ext uri="{FF2B5EF4-FFF2-40B4-BE49-F238E27FC236}">
                <a16:creationId xmlns:a16="http://schemas.microsoft.com/office/drawing/2014/main" id="{B8806C48-5C4F-48D7-9F8D-3B18E9C021B9}"/>
              </a:ext>
            </a:extLst>
          </p:cNvPr>
          <p:cNvSpPr/>
          <p:nvPr/>
        </p:nvSpPr>
        <p:spPr>
          <a:xfrm>
            <a:off x="7976370" y="3995857"/>
            <a:ext cx="2274213" cy="777093"/>
          </a:xfrm>
          <a:prstGeom prst="arc">
            <a:avLst>
              <a:gd name="adj1" fmla="val 20633190"/>
              <a:gd name="adj2" fmla="val 9870224"/>
            </a:avLst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dash"/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848212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그룹 2">
            <a:extLst>
              <a:ext uri="{FF2B5EF4-FFF2-40B4-BE49-F238E27FC236}">
                <a16:creationId xmlns:a16="http://schemas.microsoft.com/office/drawing/2014/main" id="{01B1191D-13E7-492D-9FC8-0C41A3F115A4}"/>
              </a:ext>
            </a:extLst>
          </p:cNvPr>
          <p:cNvGrpSpPr/>
          <p:nvPr/>
        </p:nvGrpSpPr>
        <p:grpSpPr>
          <a:xfrm>
            <a:off x="-24857" y="965848"/>
            <a:ext cx="5906845" cy="5906841"/>
            <a:chOff x="-24857" y="965848"/>
            <a:chExt cx="5906845" cy="5906841"/>
          </a:xfrm>
        </p:grpSpPr>
        <p:sp>
          <p:nvSpPr>
            <p:cNvPr id="30" name="Right Triangle 28">
              <a:extLst>
                <a:ext uri="{FF2B5EF4-FFF2-40B4-BE49-F238E27FC236}">
                  <a16:creationId xmlns:a16="http://schemas.microsoft.com/office/drawing/2014/main" id="{1A479C8A-4FF7-418C-BCA1-9CEBCCCE890C}"/>
                </a:ext>
              </a:extLst>
            </p:cNvPr>
            <p:cNvSpPr/>
            <p:nvPr/>
          </p:nvSpPr>
          <p:spPr>
            <a:xfrm rot="19800000">
              <a:off x="1222988" y="965848"/>
              <a:ext cx="3410735" cy="1968706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Right Triangle 29">
              <a:extLst>
                <a:ext uri="{FF2B5EF4-FFF2-40B4-BE49-F238E27FC236}">
                  <a16:creationId xmlns:a16="http://schemas.microsoft.com/office/drawing/2014/main" id="{CFB0D40F-412D-4B02-B6DF-5456FA80C871}"/>
                </a:ext>
              </a:extLst>
            </p:cNvPr>
            <p:cNvSpPr/>
            <p:nvPr/>
          </p:nvSpPr>
          <p:spPr>
            <a:xfrm rot="3600000">
              <a:off x="3192267" y="2934707"/>
              <a:ext cx="3410736" cy="1968706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Right Triangle 30">
              <a:extLst>
                <a:ext uri="{FF2B5EF4-FFF2-40B4-BE49-F238E27FC236}">
                  <a16:creationId xmlns:a16="http://schemas.microsoft.com/office/drawing/2014/main" id="{9CE54360-BC61-45A2-A688-513306DD520A}"/>
                </a:ext>
              </a:extLst>
            </p:cNvPr>
            <p:cNvSpPr/>
            <p:nvPr/>
          </p:nvSpPr>
          <p:spPr>
            <a:xfrm rot="9000000">
              <a:off x="1223405" y="4903983"/>
              <a:ext cx="3410735" cy="1968706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Right Triangle 31">
              <a:extLst>
                <a:ext uri="{FF2B5EF4-FFF2-40B4-BE49-F238E27FC236}">
                  <a16:creationId xmlns:a16="http://schemas.microsoft.com/office/drawing/2014/main" id="{C74E7818-AB3F-433A-93A8-21734B110669}"/>
                </a:ext>
              </a:extLst>
            </p:cNvPr>
            <p:cNvSpPr/>
            <p:nvPr/>
          </p:nvSpPr>
          <p:spPr>
            <a:xfrm rot="14400000">
              <a:off x="-745872" y="2935126"/>
              <a:ext cx="3410736" cy="1968706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B221B8-0333-46BA-BCFD-83AB83C00D4F}"/>
              </a:ext>
            </a:extLst>
          </p:cNvPr>
          <p:cNvSpPr txBox="1"/>
          <p:nvPr/>
        </p:nvSpPr>
        <p:spPr>
          <a:xfrm>
            <a:off x="1689218" y="2603740"/>
            <a:ext cx="724217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AF8C77-FAF9-4CAE-8797-D7ECBD153F01}"/>
              </a:ext>
            </a:extLst>
          </p:cNvPr>
          <p:cNvSpPr txBox="1"/>
          <p:nvPr/>
        </p:nvSpPr>
        <p:spPr>
          <a:xfrm>
            <a:off x="1613795" y="4341017"/>
            <a:ext cx="724217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4885B9-B275-4745-9368-91CD3148F4E6}"/>
              </a:ext>
            </a:extLst>
          </p:cNvPr>
          <p:cNvSpPr txBox="1"/>
          <p:nvPr/>
        </p:nvSpPr>
        <p:spPr>
          <a:xfrm>
            <a:off x="3415937" y="4300292"/>
            <a:ext cx="724217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BA4682-A227-45E3-966D-A5E1AFEB0276}"/>
              </a:ext>
            </a:extLst>
          </p:cNvPr>
          <p:cNvSpPr txBox="1"/>
          <p:nvPr/>
        </p:nvSpPr>
        <p:spPr>
          <a:xfrm>
            <a:off x="3415937" y="2555156"/>
            <a:ext cx="724217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0B9FFA-108A-4ED8-9611-4391997277EF}"/>
              </a:ext>
            </a:extLst>
          </p:cNvPr>
          <p:cNvSpPr txBox="1"/>
          <p:nvPr/>
        </p:nvSpPr>
        <p:spPr>
          <a:xfrm>
            <a:off x="1669952" y="2057669"/>
            <a:ext cx="2059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err="1">
                <a:solidFill>
                  <a:schemeClr val="bg1"/>
                </a:solidFill>
                <a:cs typeface="Arial" pitchFamily="34" charset="0"/>
              </a:rPr>
              <a:t>Distribuční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bg1"/>
                </a:solidFill>
                <a:cs typeface="Arial" pitchFamily="34" charset="0"/>
              </a:rPr>
              <a:t>subsystém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F3ABC9-3318-4951-AFB7-F3BBB886FD68}"/>
              </a:ext>
            </a:extLst>
          </p:cNvPr>
          <p:cNvSpPr txBox="1"/>
          <p:nvPr/>
        </p:nvSpPr>
        <p:spPr>
          <a:xfrm>
            <a:off x="917808" y="3841790"/>
            <a:ext cx="1667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err="1">
                <a:solidFill>
                  <a:schemeClr val="bg1"/>
                </a:solidFill>
                <a:cs typeface="Arial" pitchFamily="34" charset="0"/>
              </a:rPr>
              <a:t>Subsystém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bg1"/>
                </a:solidFill>
                <a:cs typeface="Arial" pitchFamily="34" charset="0"/>
              </a:rPr>
              <a:t>aktivace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bg1"/>
                </a:solidFill>
                <a:cs typeface="Arial" pitchFamily="34" charset="0"/>
              </a:rPr>
              <a:t>prodeje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BA8F15-6008-498D-87E8-A5C8B74BD7EE}"/>
              </a:ext>
            </a:extLst>
          </p:cNvPr>
          <p:cNvSpPr txBox="1"/>
          <p:nvPr/>
        </p:nvSpPr>
        <p:spPr>
          <a:xfrm>
            <a:off x="2035878" y="4933629"/>
            <a:ext cx="1984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b="1" dirty="0" err="1">
                <a:solidFill>
                  <a:schemeClr val="bg1"/>
                </a:solidFill>
                <a:cs typeface="Arial" pitchFamily="34" charset="0"/>
              </a:rPr>
              <a:t>Subsystém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bg1"/>
                </a:solidFill>
                <a:cs typeface="Arial" pitchFamily="34" charset="0"/>
              </a:rPr>
              <a:t>plánování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bg1"/>
                </a:solidFill>
                <a:cs typeface="Arial" pitchFamily="34" charset="0"/>
              </a:rPr>
              <a:t>produktů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C34819-74A5-4BF3-93C7-680BF0E954A7}"/>
              </a:ext>
            </a:extLst>
          </p:cNvPr>
          <p:cNvSpPr txBox="1"/>
          <p:nvPr/>
        </p:nvSpPr>
        <p:spPr>
          <a:xfrm>
            <a:off x="3305576" y="3281510"/>
            <a:ext cx="1582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b="1" dirty="0" err="1">
                <a:solidFill>
                  <a:schemeClr val="bg1"/>
                </a:solidFill>
                <a:cs typeface="Arial" pitchFamily="34" charset="0"/>
              </a:rPr>
              <a:t>Subsystém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bg1"/>
                </a:solidFill>
                <a:cs typeface="Arial" pitchFamily="34" charset="0"/>
              </a:rPr>
              <a:t>tržních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bg1"/>
                </a:solidFill>
                <a:cs typeface="Arial" pitchFamily="34" charset="0"/>
              </a:rPr>
              <a:t>informací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67EEEA-3FA4-408D-87D6-30E69638B042}"/>
              </a:ext>
            </a:extLst>
          </p:cNvPr>
          <p:cNvSpPr txBox="1"/>
          <p:nvPr/>
        </p:nvSpPr>
        <p:spPr>
          <a:xfrm>
            <a:off x="5007785" y="1816492"/>
            <a:ext cx="5683537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</a:t>
            </a:r>
          </a:p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Prodejní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systém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Distribuční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kanál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BC7979-5423-4FEF-8DCB-C98927AADE95}"/>
              </a:ext>
            </a:extLst>
          </p:cNvPr>
          <p:cNvSpPr txBox="1"/>
          <p:nvPr/>
        </p:nvSpPr>
        <p:spPr>
          <a:xfrm>
            <a:off x="4998921" y="2669175"/>
            <a:ext cx="5683537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</a:t>
            </a:r>
          </a:p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Průzkum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trhu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Rozdělení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trhu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71AD2DF-967C-48A8-A60F-61E2B8E9DCFD}"/>
              </a:ext>
            </a:extLst>
          </p:cNvPr>
          <p:cNvSpPr txBox="1"/>
          <p:nvPr/>
        </p:nvSpPr>
        <p:spPr>
          <a:xfrm>
            <a:off x="5007785" y="3434737"/>
            <a:ext cx="5683537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</a:t>
            </a:r>
          </a:p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Zboží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Balíček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Tovární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symbol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342956-C3EA-44AD-9B86-F23ADD3C194B}"/>
              </a:ext>
            </a:extLst>
          </p:cNvPr>
          <p:cNvSpPr txBox="1"/>
          <p:nvPr/>
        </p:nvSpPr>
        <p:spPr>
          <a:xfrm>
            <a:off x="4998920" y="4415742"/>
            <a:ext cx="5683537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</a:t>
            </a:r>
          </a:p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Spolupráce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se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spotřebiteli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Zahájení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prodeje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383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sp>
        <p:nvSpPr>
          <p:cNvPr id="3" name="Folded Corner 2">
            <a:extLst>
              <a:ext uri="{FF2B5EF4-FFF2-40B4-BE49-F238E27FC236}">
                <a16:creationId xmlns:a16="http://schemas.microsoft.com/office/drawing/2014/main" id="{0CA8A798-6BB4-402B-99EC-FDA1B1AF0D7A}"/>
              </a:ext>
            </a:extLst>
          </p:cNvPr>
          <p:cNvSpPr/>
          <p:nvPr/>
        </p:nvSpPr>
        <p:spPr>
          <a:xfrm>
            <a:off x="969844" y="1995470"/>
            <a:ext cx="2250893" cy="1260000"/>
          </a:xfrm>
          <a:prstGeom prst="foldedCorner">
            <a:avLst>
              <a:gd name="adj" fmla="val 3020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4" name="Folded Corner 3">
            <a:extLst>
              <a:ext uri="{FF2B5EF4-FFF2-40B4-BE49-F238E27FC236}">
                <a16:creationId xmlns:a16="http://schemas.microsoft.com/office/drawing/2014/main" id="{2473E453-C056-453A-B914-AFE7634D2693}"/>
              </a:ext>
            </a:extLst>
          </p:cNvPr>
          <p:cNvSpPr/>
          <p:nvPr/>
        </p:nvSpPr>
        <p:spPr>
          <a:xfrm>
            <a:off x="6325456" y="1995470"/>
            <a:ext cx="2250893" cy="1260000"/>
          </a:xfrm>
          <a:prstGeom prst="foldedCorner">
            <a:avLst>
              <a:gd name="adj" fmla="val 3020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5" name="Folded Corner 4">
            <a:extLst>
              <a:ext uri="{FF2B5EF4-FFF2-40B4-BE49-F238E27FC236}">
                <a16:creationId xmlns:a16="http://schemas.microsoft.com/office/drawing/2014/main" id="{0AD1C90D-0FB0-4251-B1ED-E9A90F74ACDF}"/>
              </a:ext>
            </a:extLst>
          </p:cNvPr>
          <p:cNvSpPr/>
          <p:nvPr/>
        </p:nvSpPr>
        <p:spPr>
          <a:xfrm>
            <a:off x="3647650" y="1995470"/>
            <a:ext cx="2250893" cy="1260000"/>
          </a:xfrm>
          <a:prstGeom prst="foldedCorner">
            <a:avLst>
              <a:gd name="adj" fmla="val 3020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6" name="Folded Corner 5">
            <a:extLst>
              <a:ext uri="{FF2B5EF4-FFF2-40B4-BE49-F238E27FC236}">
                <a16:creationId xmlns:a16="http://schemas.microsoft.com/office/drawing/2014/main" id="{E46AD12C-34C3-40B3-BD21-6834E683F3DA}"/>
              </a:ext>
            </a:extLst>
          </p:cNvPr>
          <p:cNvSpPr/>
          <p:nvPr/>
        </p:nvSpPr>
        <p:spPr>
          <a:xfrm>
            <a:off x="9003263" y="1995470"/>
            <a:ext cx="2250893" cy="1260000"/>
          </a:xfrm>
          <a:prstGeom prst="foldedCorner">
            <a:avLst>
              <a:gd name="adj" fmla="val 3020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1B38D0-937C-4393-9F6B-0AD6CF9042C0}"/>
              </a:ext>
            </a:extLst>
          </p:cNvPr>
          <p:cNvSpPr txBox="1"/>
          <p:nvPr/>
        </p:nvSpPr>
        <p:spPr>
          <a:xfrm>
            <a:off x="1523046" y="2363860"/>
            <a:ext cx="2023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Distribuční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subsystém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F48EFC-0950-4A20-BB51-9C71F2D521A6}"/>
              </a:ext>
            </a:extLst>
          </p:cNvPr>
          <p:cNvSpPr txBox="1"/>
          <p:nvPr/>
        </p:nvSpPr>
        <p:spPr>
          <a:xfrm>
            <a:off x="3772345" y="2363860"/>
            <a:ext cx="185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Subsystém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tržních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informací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D58C45-9AC7-4723-83EB-135A0027AA3D}"/>
              </a:ext>
            </a:extLst>
          </p:cNvPr>
          <p:cNvSpPr txBox="1"/>
          <p:nvPr/>
        </p:nvSpPr>
        <p:spPr>
          <a:xfrm>
            <a:off x="6521626" y="2363860"/>
            <a:ext cx="185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Subsystém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plánování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produktů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22AC7A-2910-45E0-B52D-4338CEC3E7B3}"/>
              </a:ext>
            </a:extLst>
          </p:cNvPr>
          <p:cNvSpPr txBox="1"/>
          <p:nvPr/>
        </p:nvSpPr>
        <p:spPr>
          <a:xfrm>
            <a:off x="9199433" y="2363860"/>
            <a:ext cx="185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Subsystém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aktivace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prodeje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106AE42-381B-4181-99FF-C01ED1B820A7}"/>
              </a:ext>
            </a:extLst>
          </p:cNvPr>
          <p:cNvSpPr txBox="1"/>
          <p:nvPr/>
        </p:nvSpPr>
        <p:spPr>
          <a:xfrm>
            <a:off x="1184250" y="3455957"/>
            <a:ext cx="2001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Prodejní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systém</a:t>
            </a: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Distribuční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kanál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0FF22C-3235-4DFA-BF9A-9CB73C4508F3}"/>
              </a:ext>
            </a:extLst>
          </p:cNvPr>
          <p:cNvSpPr txBox="1"/>
          <p:nvPr/>
        </p:nvSpPr>
        <p:spPr>
          <a:xfrm>
            <a:off x="3862056" y="3455957"/>
            <a:ext cx="2001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Průzkum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trhu</a:t>
            </a: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Rozdělení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trhu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D2C99A-716C-4A27-8DF6-DBC94CEB2B5D}"/>
              </a:ext>
            </a:extLst>
          </p:cNvPr>
          <p:cNvSpPr txBox="1"/>
          <p:nvPr/>
        </p:nvSpPr>
        <p:spPr>
          <a:xfrm>
            <a:off x="6539862" y="3455957"/>
            <a:ext cx="2001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Zboží</a:t>
            </a: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Balíček</a:t>
            </a: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Tovární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symbol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6BC6D76-9940-405F-B10B-CBF9B3113787}"/>
              </a:ext>
            </a:extLst>
          </p:cNvPr>
          <p:cNvSpPr txBox="1"/>
          <p:nvPr/>
        </p:nvSpPr>
        <p:spPr>
          <a:xfrm>
            <a:off x="9217670" y="3455957"/>
            <a:ext cx="2001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Spolupráce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se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spotřebiteli</a:t>
            </a: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Zahájení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prodeje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B9E29C8-3AD5-40A6-AB23-CAA6AF5A80D6}"/>
              </a:ext>
            </a:extLst>
          </p:cNvPr>
          <p:cNvSpPr/>
          <p:nvPr/>
        </p:nvSpPr>
        <p:spPr>
          <a:xfrm>
            <a:off x="3647650" y="3368037"/>
            <a:ext cx="124695" cy="6693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7E94344-11F7-4F72-8E6B-827D2E8E3B21}"/>
              </a:ext>
            </a:extLst>
          </p:cNvPr>
          <p:cNvSpPr/>
          <p:nvPr/>
        </p:nvSpPr>
        <p:spPr>
          <a:xfrm>
            <a:off x="994886" y="3368037"/>
            <a:ext cx="189364" cy="66939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A621BE3-07F4-472E-A949-FE27AEB73D3D}"/>
              </a:ext>
            </a:extLst>
          </p:cNvPr>
          <p:cNvSpPr/>
          <p:nvPr/>
        </p:nvSpPr>
        <p:spPr>
          <a:xfrm>
            <a:off x="6325456" y="3368037"/>
            <a:ext cx="116348" cy="73425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1CFBAE7-54A8-4707-ACC0-D53D0442A254}"/>
              </a:ext>
            </a:extLst>
          </p:cNvPr>
          <p:cNvSpPr/>
          <p:nvPr/>
        </p:nvSpPr>
        <p:spPr>
          <a:xfrm>
            <a:off x="9003263" y="3368037"/>
            <a:ext cx="108000" cy="73425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651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BE096AE-D862-43DF-8F16-B19D365CB1BE}"/>
              </a:ext>
            </a:extLst>
          </p:cNvPr>
          <p:cNvSpPr/>
          <p:nvPr/>
        </p:nvSpPr>
        <p:spPr>
          <a:xfrm>
            <a:off x="7467523" y="2242341"/>
            <a:ext cx="2942926" cy="792000"/>
          </a:xfrm>
          <a:prstGeom prst="rec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D68E52-820A-41AB-ABEB-63036FE2A49F}"/>
              </a:ext>
            </a:extLst>
          </p:cNvPr>
          <p:cNvSpPr/>
          <p:nvPr/>
        </p:nvSpPr>
        <p:spPr>
          <a:xfrm>
            <a:off x="957594" y="4770876"/>
            <a:ext cx="2942926" cy="792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5" name="Bent-Up Arrow 129">
            <a:extLst>
              <a:ext uri="{FF2B5EF4-FFF2-40B4-BE49-F238E27FC236}">
                <a16:creationId xmlns:a16="http://schemas.microsoft.com/office/drawing/2014/main" id="{B380F367-BC2D-4D1A-A3AA-5B48CF9A822E}"/>
              </a:ext>
            </a:extLst>
          </p:cNvPr>
          <p:cNvSpPr/>
          <p:nvPr/>
        </p:nvSpPr>
        <p:spPr>
          <a:xfrm rot="16200000" flipV="1">
            <a:off x="2452165" y="4065201"/>
            <a:ext cx="597208" cy="813414"/>
          </a:xfrm>
          <a:prstGeom prst="bentUpArrow">
            <a:avLst>
              <a:gd name="adj1" fmla="val 36792"/>
              <a:gd name="adj2" fmla="val 29908"/>
              <a:gd name="adj3" fmla="val 3972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60D9AB-1FC9-4F18-BE92-F787B8BB69B8}"/>
              </a:ext>
            </a:extLst>
          </p:cNvPr>
          <p:cNvSpPr/>
          <p:nvPr/>
        </p:nvSpPr>
        <p:spPr>
          <a:xfrm>
            <a:off x="3127570" y="3928031"/>
            <a:ext cx="2942926" cy="792000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7" name="Bent-Up Arrow 130">
            <a:extLst>
              <a:ext uri="{FF2B5EF4-FFF2-40B4-BE49-F238E27FC236}">
                <a16:creationId xmlns:a16="http://schemas.microsoft.com/office/drawing/2014/main" id="{678576DB-A9D0-4D32-86A1-1858E691C8F1}"/>
              </a:ext>
            </a:extLst>
          </p:cNvPr>
          <p:cNvSpPr/>
          <p:nvPr/>
        </p:nvSpPr>
        <p:spPr>
          <a:xfrm rot="16200000" flipV="1">
            <a:off x="4607188" y="3248588"/>
            <a:ext cx="597208" cy="813414"/>
          </a:xfrm>
          <a:prstGeom prst="bentUpArrow">
            <a:avLst>
              <a:gd name="adj1" fmla="val 36792"/>
              <a:gd name="adj2" fmla="val 29908"/>
              <a:gd name="adj3" fmla="val 3972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A73F78-1244-40F0-BE13-30F87A240951}"/>
              </a:ext>
            </a:extLst>
          </p:cNvPr>
          <p:cNvSpPr/>
          <p:nvPr/>
        </p:nvSpPr>
        <p:spPr>
          <a:xfrm>
            <a:off x="5297546" y="3085186"/>
            <a:ext cx="2942926" cy="792000"/>
          </a:xfrm>
          <a:prstGeom prst="rect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9" name="Bent-Up Arrow 131">
            <a:extLst>
              <a:ext uri="{FF2B5EF4-FFF2-40B4-BE49-F238E27FC236}">
                <a16:creationId xmlns:a16="http://schemas.microsoft.com/office/drawing/2014/main" id="{5FD2A6D5-1BE6-4887-8E90-3BF8DA3D42E2}"/>
              </a:ext>
            </a:extLst>
          </p:cNvPr>
          <p:cNvSpPr/>
          <p:nvPr/>
        </p:nvSpPr>
        <p:spPr>
          <a:xfrm rot="16200000" flipV="1">
            <a:off x="6762211" y="2431973"/>
            <a:ext cx="597209" cy="813415"/>
          </a:xfrm>
          <a:prstGeom prst="bentUpArrow">
            <a:avLst>
              <a:gd name="adj1" fmla="val 36792"/>
              <a:gd name="adj2" fmla="val 29908"/>
              <a:gd name="adj3" fmla="val 3972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842C8A2-AC29-4323-AF3D-37D26195CAA7}"/>
              </a:ext>
            </a:extLst>
          </p:cNvPr>
          <p:cNvSpPr txBox="1"/>
          <p:nvPr/>
        </p:nvSpPr>
        <p:spPr>
          <a:xfrm>
            <a:off x="1638142" y="4797544"/>
            <a:ext cx="158183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neosobní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povaha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informací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C86E91-8731-463A-A61D-5F7146293BF3}"/>
              </a:ext>
            </a:extLst>
          </p:cNvPr>
          <p:cNvSpPr txBox="1"/>
          <p:nvPr/>
        </p:nvSpPr>
        <p:spPr>
          <a:xfrm>
            <a:off x="3808118" y="4032798"/>
            <a:ext cx="158183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hromadný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příjemce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6BBFE9E-6A6D-44FF-868C-93F65423E209}"/>
              </a:ext>
            </a:extLst>
          </p:cNvPr>
          <p:cNvSpPr txBox="1"/>
          <p:nvPr/>
        </p:nvSpPr>
        <p:spPr>
          <a:xfrm>
            <a:off x="5893099" y="3281131"/>
            <a:ext cx="158183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platba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za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převod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154003-1D95-4E13-B084-A4C9DBE7B829}"/>
              </a:ext>
            </a:extLst>
          </p:cNvPr>
          <p:cNvSpPr txBox="1"/>
          <p:nvPr/>
        </p:nvSpPr>
        <p:spPr>
          <a:xfrm>
            <a:off x="8148071" y="2444397"/>
            <a:ext cx="158183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nabídka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prodeje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008774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s Slide Master">
  <a:themeElements>
    <a:clrScheme name="ALLPPT-40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9BD5"/>
      </a:accent1>
      <a:accent2>
        <a:srgbClr val="224A90"/>
      </a:accent2>
      <a:accent3>
        <a:srgbClr val="010A4F"/>
      </a:accent3>
      <a:accent4>
        <a:srgbClr val="5A9BD5"/>
      </a:accent4>
      <a:accent5>
        <a:srgbClr val="224A90"/>
      </a:accent5>
      <a:accent6>
        <a:srgbClr val="010A4F"/>
      </a:accent6>
      <a:hlink>
        <a:srgbClr val="262626"/>
      </a:hlink>
      <a:folHlink>
        <a:srgbClr val="262626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ection Break Slide Master">
  <a:themeElements>
    <a:clrScheme name="ALLPPT-40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9BD5"/>
      </a:accent1>
      <a:accent2>
        <a:srgbClr val="224A90"/>
      </a:accent2>
      <a:accent3>
        <a:srgbClr val="010A4F"/>
      </a:accent3>
      <a:accent4>
        <a:srgbClr val="5A9BD5"/>
      </a:accent4>
      <a:accent5>
        <a:srgbClr val="224A90"/>
      </a:accent5>
      <a:accent6>
        <a:srgbClr val="010A4F"/>
      </a:accent6>
      <a:hlink>
        <a:srgbClr val="262626"/>
      </a:hlink>
      <a:folHlink>
        <a:srgbClr val="262626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2627</TotalTime>
  <Words>763</Words>
  <Application>Microsoft Macintosh PowerPoint</Application>
  <PresentationFormat>Широкоэкранный</PresentationFormat>
  <Paragraphs>87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Calibri</vt:lpstr>
      <vt:lpstr>Contents Slide Master</vt:lpstr>
      <vt:lpstr>Section Break Slide Master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Microsoft Office User</cp:lastModifiedBy>
  <cp:revision>67</cp:revision>
  <cp:lastPrinted>2021-03-08T22:23:19Z</cp:lastPrinted>
  <dcterms:created xsi:type="dcterms:W3CDTF">2020-01-20T05:08:25Z</dcterms:created>
  <dcterms:modified xsi:type="dcterms:W3CDTF">2021-03-16T18:55:33Z</dcterms:modified>
</cp:coreProperties>
</file>