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7" r:id="rId5"/>
    <p:sldId id="278" r:id="rId6"/>
    <p:sldId id="279" r:id="rId7"/>
    <p:sldId id="280" r:id="rId8"/>
    <p:sldId id="283" r:id="rId9"/>
    <p:sldId id="282" r:id="rId10"/>
    <p:sldId id="284" r:id="rId11"/>
    <p:sldId id="285" r:id="rId12"/>
    <p:sldId id="286" r:id="rId13"/>
    <p:sldId id="287" r:id="rId14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BA7252-5DC6-4460-BEC4-AFE301FC9311}" v="6" dt="2023-02-14T15:26:26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374" autoAdjust="0"/>
  </p:normalViewPr>
  <p:slideViewPr>
    <p:cSldViewPr snapToGrid="0">
      <p:cViewPr varScale="1">
        <p:scale>
          <a:sx n="47" d="100"/>
          <a:sy n="47" d="100"/>
        </p:scale>
        <p:origin x="10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Patejdl" userId="a62a7817c85439d6" providerId="LiveId" clId="{3CBA7252-5DC6-4460-BEC4-AFE301FC9311}"/>
    <pc:docChg chg="undo custSel modSld sldOrd">
      <pc:chgData name="Jiří Patejdl" userId="a62a7817c85439d6" providerId="LiveId" clId="{3CBA7252-5DC6-4460-BEC4-AFE301FC9311}" dt="2023-02-21T13:13:43.207" v="376"/>
      <pc:docMkLst>
        <pc:docMk/>
      </pc:docMkLst>
      <pc:sldChg chg="modSp mod">
        <pc:chgData name="Jiří Patejdl" userId="a62a7817c85439d6" providerId="LiveId" clId="{3CBA7252-5DC6-4460-BEC4-AFE301FC9311}" dt="2023-02-21T13:12:55.706" v="372" actId="20577"/>
        <pc:sldMkLst>
          <pc:docMk/>
          <pc:sldMk cId="1353313163" sldId="280"/>
        </pc:sldMkLst>
        <pc:spChg chg="mod">
          <ac:chgData name="Jiří Patejdl" userId="a62a7817c85439d6" providerId="LiveId" clId="{3CBA7252-5DC6-4460-BEC4-AFE301FC9311}" dt="2023-02-21T13:12:55.706" v="372" actId="20577"/>
          <ac:spMkLst>
            <pc:docMk/>
            <pc:sldMk cId="1353313163" sldId="280"/>
            <ac:spMk id="3" creationId="{25AADCBA-8B92-4FBD-B325-3AA53CFF953E}"/>
          </ac:spMkLst>
        </pc:spChg>
      </pc:sldChg>
      <pc:sldChg chg="modSp mod ord">
        <pc:chgData name="Jiří Patejdl" userId="a62a7817c85439d6" providerId="LiveId" clId="{3CBA7252-5DC6-4460-BEC4-AFE301FC9311}" dt="2023-02-21T13:13:43.207" v="376"/>
        <pc:sldMkLst>
          <pc:docMk/>
          <pc:sldMk cId="3746832372" sldId="283"/>
        </pc:sldMkLst>
        <pc:spChg chg="mod">
          <ac:chgData name="Jiří Patejdl" userId="a62a7817c85439d6" providerId="LiveId" clId="{3CBA7252-5DC6-4460-BEC4-AFE301FC9311}" dt="2023-02-14T15:24:09.679" v="50" actId="20577"/>
          <ac:spMkLst>
            <pc:docMk/>
            <pc:sldMk cId="3746832372" sldId="283"/>
            <ac:spMk id="3" creationId="{25AADCBA-8B92-4FBD-B325-3AA53CFF953E}"/>
          </ac:spMkLst>
        </pc:spChg>
      </pc:sldChg>
      <pc:sldChg chg="modSp mod">
        <pc:chgData name="Jiří Patejdl" userId="a62a7817c85439d6" providerId="LiveId" clId="{3CBA7252-5DC6-4460-BEC4-AFE301FC9311}" dt="2023-02-14T15:24:57.113" v="119" actId="5793"/>
        <pc:sldMkLst>
          <pc:docMk/>
          <pc:sldMk cId="972556245" sldId="284"/>
        </pc:sldMkLst>
        <pc:spChg chg="mod">
          <ac:chgData name="Jiří Patejdl" userId="a62a7817c85439d6" providerId="LiveId" clId="{3CBA7252-5DC6-4460-BEC4-AFE301FC9311}" dt="2023-02-14T15:24:57.113" v="119" actId="5793"/>
          <ac:spMkLst>
            <pc:docMk/>
            <pc:sldMk cId="972556245" sldId="284"/>
            <ac:spMk id="3" creationId="{25AADCBA-8B92-4FBD-B325-3AA53CFF953E}"/>
          </ac:spMkLst>
        </pc:spChg>
      </pc:sldChg>
      <pc:sldChg chg="addSp delSp modSp mod">
        <pc:chgData name="Jiří Patejdl" userId="a62a7817c85439d6" providerId="LiveId" clId="{3CBA7252-5DC6-4460-BEC4-AFE301FC9311}" dt="2023-02-14T15:26:32.889" v="131" actId="14100"/>
        <pc:sldMkLst>
          <pc:docMk/>
          <pc:sldMk cId="4245489412" sldId="285"/>
        </pc:sldMkLst>
        <pc:graphicFrameChg chg="add mod">
          <ac:chgData name="Jiří Patejdl" userId="a62a7817c85439d6" providerId="LiveId" clId="{3CBA7252-5DC6-4460-BEC4-AFE301FC9311}" dt="2023-02-14T15:26:32.889" v="131" actId="14100"/>
          <ac:graphicFrameMkLst>
            <pc:docMk/>
            <pc:sldMk cId="4245489412" sldId="285"/>
            <ac:graphicFrameMk id="3" creationId="{3DD6CBA5-AA6E-4CAE-0253-DCBE3E902589}"/>
          </ac:graphicFrameMkLst>
        </pc:graphicFrameChg>
        <pc:graphicFrameChg chg="del">
          <ac:chgData name="Jiří Patejdl" userId="a62a7817c85439d6" providerId="LiveId" clId="{3CBA7252-5DC6-4460-BEC4-AFE301FC9311}" dt="2023-02-14T15:25:25.254" v="120" actId="478"/>
          <ac:graphicFrameMkLst>
            <pc:docMk/>
            <pc:sldMk cId="4245489412" sldId="285"/>
            <ac:graphicFrameMk id="5" creationId="{3DD6CBA5-AA6E-4CAE-0253-DCBE3E902589}"/>
          </ac:graphicFrameMkLst>
        </pc:graphicFrameChg>
      </pc:sldChg>
      <pc:sldChg chg="modSp mod">
        <pc:chgData name="Jiří Patejdl" userId="a62a7817c85439d6" providerId="LiveId" clId="{3CBA7252-5DC6-4460-BEC4-AFE301FC9311}" dt="2023-02-14T15:34:51.030" v="366" actId="403"/>
        <pc:sldMkLst>
          <pc:docMk/>
          <pc:sldMk cId="2614047317" sldId="287"/>
        </pc:sldMkLst>
        <pc:spChg chg="mod">
          <ac:chgData name="Jiří Patejdl" userId="a62a7817c85439d6" providerId="LiveId" clId="{3CBA7252-5DC6-4460-BEC4-AFE301FC9311}" dt="2023-02-14T15:34:51.030" v="366" actId="403"/>
          <ac:spMkLst>
            <pc:docMk/>
            <pc:sldMk cId="2614047317" sldId="287"/>
            <ac:spMk id="3" creationId="{25AADCBA-8B92-4FBD-B325-3AA53CFF953E}"/>
          </ac:spMkLst>
        </pc:spChg>
      </pc:sldChg>
    </pc:docChg>
  </pc:docChgLst>
  <pc:docChgLst>
    <pc:chgData name="Jiří Patejdl" userId="a62a7817c85439d6" providerId="LiveId" clId="{2A24C50E-F91A-4DC9-A709-B4201FC78E8C}"/>
    <pc:docChg chg="undo redo custSel modSld">
      <pc:chgData name="Jiří Patejdl" userId="a62a7817c85439d6" providerId="LiveId" clId="{2A24C50E-F91A-4DC9-A709-B4201FC78E8C}" dt="2023-01-24T10:23:16.371" v="916" actId="20577"/>
      <pc:docMkLst>
        <pc:docMk/>
      </pc:docMkLst>
      <pc:sldChg chg="modSp mod">
        <pc:chgData name="Jiří Patejdl" userId="a62a7817c85439d6" providerId="LiveId" clId="{2A24C50E-F91A-4DC9-A709-B4201FC78E8C}" dt="2023-01-24T10:10:52.156" v="578" actId="1076"/>
        <pc:sldMkLst>
          <pc:docMk/>
          <pc:sldMk cId="2365943515" sldId="279"/>
        </pc:sldMkLst>
        <pc:spChg chg="mod">
          <ac:chgData name="Jiří Patejdl" userId="a62a7817c85439d6" providerId="LiveId" clId="{2A24C50E-F91A-4DC9-A709-B4201FC78E8C}" dt="2023-01-24T10:10:52.156" v="578" actId="1076"/>
          <ac:spMkLst>
            <pc:docMk/>
            <pc:sldMk cId="2365943515" sldId="279"/>
            <ac:spMk id="3" creationId="{25AADCBA-8B92-4FBD-B325-3AA53CFF953E}"/>
          </ac:spMkLst>
        </pc:spChg>
      </pc:sldChg>
      <pc:sldChg chg="modSp mod modNotesTx">
        <pc:chgData name="Jiří Patejdl" userId="a62a7817c85439d6" providerId="LiveId" clId="{2A24C50E-F91A-4DC9-A709-B4201FC78E8C}" dt="2023-01-24T10:06:19.926" v="169" actId="1076"/>
        <pc:sldMkLst>
          <pc:docMk/>
          <pc:sldMk cId="972556245" sldId="284"/>
        </pc:sldMkLst>
        <pc:spChg chg="mod">
          <ac:chgData name="Jiří Patejdl" userId="a62a7817c85439d6" providerId="LiveId" clId="{2A24C50E-F91A-4DC9-A709-B4201FC78E8C}" dt="2023-01-24T10:06:19.926" v="169" actId="1076"/>
          <ac:spMkLst>
            <pc:docMk/>
            <pc:sldMk cId="972556245" sldId="284"/>
            <ac:spMk id="3" creationId="{25AADCBA-8B92-4FBD-B325-3AA53CFF953E}"/>
          </ac:spMkLst>
        </pc:spChg>
      </pc:sldChg>
      <pc:sldChg chg="modSp mod">
        <pc:chgData name="Jiří Patejdl" userId="a62a7817c85439d6" providerId="LiveId" clId="{2A24C50E-F91A-4DC9-A709-B4201FC78E8C}" dt="2023-01-24T10:18:23.425" v="580" actId="1076"/>
        <pc:sldMkLst>
          <pc:docMk/>
          <pc:sldMk cId="338364031" sldId="286"/>
        </pc:sldMkLst>
        <pc:graphicFrameChg chg="mod">
          <ac:chgData name="Jiří Patejdl" userId="a62a7817c85439d6" providerId="LiveId" clId="{2A24C50E-F91A-4DC9-A709-B4201FC78E8C}" dt="2023-01-24T10:18:23.425" v="580" actId="1076"/>
          <ac:graphicFrameMkLst>
            <pc:docMk/>
            <pc:sldMk cId="338364031" sldId="286"/>
            <ac:graphicFrameMk id="3" creationId="{B6454BD8-506D-57F5-F716-172E49DC9D45}"/>
          </ac:graphicFrameMkLst>
        </pc:graphicFrameChg>
      </pc:sldChg>
      <pc:sldChg chg="modSp mod">
        <pc:chgData name="Jiří Patejdl" userId="a62a7817c85439d6" providerId="LiveId" clId="{2A24C50E-F91A-4DC9-A709-B4201FC78E8C}" dt="2023-01-24T10:23:16.371" v="916" actId="20577"/>
        <pc:sldMkLst>
          <pc:docMk/>
          <pc:sldMk cId="2614047317" sldId="287"/>
        </pc:sldMkLst>
        <pc:spChg chg="mod">
          <ac:chgData name="Jiří Patejdl" userId="a62a7817c85439d6" providerId="LiveId" clId="{2A24C50E-F91A-4DC9-A709-B4201FC78E8C}" dt="2023-01-24T10:23:16.371" v="916" actId="20577"/>
          <ac:spMkLst>
            <pc:docMk/>
            <pc:sldMk cId="2614047317" sldId="287"/>
            <ac:spMk id="3" creationId="{25AADCBA-8B92-4FBD-B325-3AA53CFF953E}"/>
          </ac:spMkLst>
        </pc:spChg>
      </pc:sldChg>
    </pc:docChg>
  </pc:docChgLst>
  <pc:docChgLst>
    <pc:chgData name="Jiří Patejdl" userId="a62a7817c85439d6" providerId="LiveId" clId="{4199F7F9-AB0B-474B-8431-E6420243493F}"/>
    <pc:docChg chg="undo custSel delSld modSld">
      <pc:chgData name="Jiří Patejdl" userId="a62a7817c85439d6" providerId="LiveId" clId="{4199F7F9-AB0B-474B-8431-E6420243493F}" dt="2023-01-23T08:59:42.923" v="222" actId="20577"/>
      <pc:docMkLst>
        <pc:docMk/>
      </pc:docMkLst>
      <pc:sldChg chg="modSp mod">
        <pc:chgData name="Jiří Patejdl" userId="a62a7817c85439d6" providerId="LiveId" clId="{4199F7F9-AB0B-474B-8431-E6420243493F}" dt="2023-01-22T14:54:59.788" v="17" actId="1076"/>
        <pc:sldMkLst>
          <pc:docMk/>
          <pc:sldMk cId="2803136203" sldId="277"/>
        </pc:sldMkLst>
        <pc:spChg chg="mod">
          <ac:chgData name="Jiří Patejdl" userId="a62a7817c85439d6" providerId="LiveId" clId="{4199F7F9-AB0B-474B-8431-E6420243493F}" dt="2023-01-22T14:54:37.880" v="15" actId="14100"/>
          <ac:spMkLst>
            <pc:docMk/>
            <pc:sldMk cId="2803136203" sldId="277"/>
            <ac:spMk id="3" creationId="{616351BD-4BE1-47AD-8B65-1472A3BE63E4}"/>
          </ac:spMkLst>
        </pc:spChg>
        <pc:spChg chg="mod">
          <ac:chgData name="Jiří Patejdl" userId="a62a7817c85439d6" providerId="LiveId" clId="{4199F7F9-AB0B-474B-8431-E6420243493F}" dt="2023-01-22T14:54:59.788" v="17" actId="1076"/>
          <ac:spMkLst>
            <pc:docMk/>
            <pc:sldMk cId="2803136203" sldId="277"/>
            <ac:spMk id="4" creationId="{02916587-8732-65D8-D424-825C5D83781C}"/>
          </ac:spMkLst>
        </pc:spChg>
      </pc:sldChg>
      <pc:sldChg chg="modSp mod">
        <pc:chgData name="Jiří Patejdl" userId="a62a7817c85439d6" providerId="LiveId" clId="{4199F7F9-AB0B-474B-8431-E6420243493F}" dt="2023-01-22T14:54:22.004" v="13" actId="2711"/>
        <pc:sldMkLst>
          <pc:docMk/>
          <pc:sldMk cId="967649637" sldId="278"/>
        </pc:sldMkLst>
        <pc:spChg chg="mod">
          <ac:chgData name="Jiří Patejdl" userId="a62a7817c85439d6" providerId="LiveId" clId="{4199F7F9-AB0B-474B-8431-E6420243493F}" dt="2023-01-22T14:54:22.004" v="13" actId="2711"/>
          <ac:spMkLst>
            <pc:docMk/>
            <pc:sldMk cId="967649637" sldId="278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2T14:54:22.004" v="13" actId="2711"/>
          <ac:spMkLst>
            <pc:docMk/>
            <pc:sldMk cId="967649637" sldId="278"/>
            <ac:spMk id="3" creationId="{25AADCBA-8B92-4FBD-B325-3AA53CFF953E}"/>
          </ac:spMkLst>
        </pc:spChg>
      </pc:sldChg>
      <pc:sldChg chg="modSp mod">
        <pc:chgData name="Jiří Patejdl" userId="a62a7817c85439d6" providerId="LiveId" clId="{4199F7F9-AB0B-474B-8431-E6420243493F}" dt="2023-01-23T08:38:54.126" v="35" actId="20577"/>
        <pc:sldMkLst>
          <pc:docMk/>
          <pc:sldMk cId="2365943515" sldId="279"/>
        </pc:sldMkLst>
        <pc:spChg chg="mod">
          <ac:chgData name="Jiří Patejdl" userId="a62a7817c85439d6" providerId="LiveId" clId="{4199F7F9-AB0B-474B-8431-E6420243493F}" dt="2023-01-22T14:54:17.527" v="12" actId="2711"/>
          <ac:spMkLst>
            <pc:docMk/>
            <pc:sldMk cId="2365943515" sldId="279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3T08:38:54.126" v="35" actId="20577"/>
          <ac:spMkLst>
            <pc:docMk/>
            <pc:sldMk cId="2365943515" sldId="279"/>
            <ac:spMk id="3" creationId="{25AADCBA-8B92-4FBD-B325-3AA53CFF953E}"/>
          </ac:spMkLst>
        </pc:spChg>
      </pc:sldChg>
      <pc:sldChg chg="modSp mod">
        <pc:chgData name="Jiří Patejdl" userId="a62a7817c85439d6" providerId="LiveId" clId="{4199F7F9-AB0B-474B-8431-E6420243493F}" dt="2023-01-22T14:53:11.336" v="1" actId="27636"/>
        <pc:sldMkLst>
          <pc:docMk/>
          <pc:sldMk cId="1353313163" sldId="280"/>
        </pc:sldMkLst>
        <pc:spChg chg="mod">
          <ac:chgData name="Jiří Patejdl" userId="a62a7817c85439d6" providerId="LiveId" clId="{4199F7F9-AB0B-474B-8431-E6420243493F}" dt="2023-01-22T14:53:11.336" v="1" actId="27636"/>
          <ac:spMkLst>
            <pc:docMk/>
            <pc:sldMk cId="1353313163" sldId="280"/>
            <ac:spMk id="3" creationId="{25AADCBA-8B92-4FBD-B325-3AA53CFF953E}"/>
          </ac:spMkLst>
        </pc:spChg>
      </pc:sldChg>
      <pc:sldChg chg="del">
        <pc:chgData name="Jiří Patejdl" userId="a62a7817c85439d6" providerId="LiveId" clId="{4199F7F9-AB0B-474B-8431-E6420243493F}" dt="2023-01-22T14:56:39.832" v="22" actId="47"/>
        <pc:sldMkLst>
          <pc:docMk/>
          <pc:sldMk cId="1563496937" sldId="281"/>
        </pc:sldMkLst>
      </pc:sldChg>
      <pc:sldChg chg="modSp mod">
        <pc:chgData name="Jiří Patejdl" userId="a62a7817c85439d6" providerId="LiveId" clId="{4199F7F9-AB0B-474B-8431-E6420243493F}" dt="2023-01-22T14:54:09.603" v="11" actId="2711"/>
        <pc:sldMkLst>
          <pc:docMk/>
          <pc:sldMk cId="1913014600" sldId="282"/>
        </pc:sldMkLst>
        <pc:spChg chg="mod">
          <ac:chgData name="Jiří Patejdl" userId="a62a7817c85439d6" providerId="LiveId" clId="{4199F7F9-AB0B-474B-8431-E6420243493F}" dt="2023-01-22T14:54:09.603" v="11" actId="2711"/>
          <ac:spMkLst>
            <pc:docMk/>
            <pc:sldMk cId="1913014600" sldId="282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2T14:54:09.603" v="11" actId="2711"/>
          <ac:spMkLst>
            <pc:docMk/>
            <pc:sldMk cId="1913014600" sldId="282"/>
            <ac:spMk id="3" creationId="{25AADCBA-8B92-4FBD-B325-3AA53CFF953E}"/>
          </ac:spMkLst>
        </pc:spChg>
      </pc:sldChg>
      <pc:sldChg chg="modSp mod">
        <pc:chgData name="Jiří Patejdl" userId="a62a7817c85439d6" providerId="LiveId" clId="{4199F7F9-AB0B-474B-8431-E6420243493F}" dt="2023-01-23T08:46:19.267" v="85" actId="20577"/>
        <pc:sldMkLst>
          <pc:docMk/>
          <pc:sldMk cId="3746832372" sldId="283"/>
        </pc:sldMkLst>
        <pc:spChg chg="mod">
          <ac:chgData name="Jiří Patejdl" userId="a62a7817c85439d6" providerId="LiveId" clId="{4199F7F9-AB0B-474B-8431-E6420243493F}" dt="2023-01-22T14:54:02.133" v="10" actId="790"/>
          <ac:spMkLst>
            <pc:docMk/>
            <pc:sldMk cId="3746832372" sldId="283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3T08:46:19.267" v="85" actId="20577"/>
          <ac:spMkLst>
            <pc:docMk/>
            <pc:sldMk cId="3746832372" sldId="283"/>
            <ac:spMk id="3" creationId="{25AADCBA-8B92-4FBD-B325-3AA53CFF953E}"/>
          </ac:spMkLst>
        </pc:spChg>
      </pc:sldChg>
      <pc:sldChg chg="modSp mod">
        <pc:chgData name="Jiří Patejdl" userId="a62a7817c85439d6" providerId="LiveId" clId="{4199F7F9-AB0B-474B-8431-E6420243493F}" dt="2023-01-23T08:59:42.923" v="222" actId="20577"/>
        <pc:sldMkLst>
          <pc:docMk/>
          <pc:sldMk cId="972556245" sldId="284"/>
        </pc:sldMkLst>
        <pc:spChg chg="mod">
          <ac:chgData name="Jiří Patejdl" userId="a62a7817c85439d6" providerId="LiveId" clId="{4199F7F9-AB0B-474B-8431-E6420243493F}" dt="2023-01-22T14:53:40.337" v="5" actId="2711"/>
          <ac:spMkLst>
            <pc:docMk/>
            <pc:sldMk cId="972556245" sldId="284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3T08:59:42.923" v="222" actId="20577"/>
          <ac:spMkLst>
            <pc:docMk/>
            <pc:sldMk cId="972556245" sldId="284"/>
            <ac:spMk id="3" creationId="{25AADCBA-8B92-4FBD-B325-3AA53CFF953E}"/>
          </ac:spMkLst>
        </pc:spChg>
      </pc:sldChg>
      <pc:sldChg chg="modSp mod">
        <pc:chgData name="Jiří Patejdl" userId="a62a7817c85439d6" providerId="LiveId" clId="{4199F7F9-AB0B-474B-8431-E6420243493F}" dt="2023-01-22T14:55:46.853" v="19" actId="790"/>
        <pc:sldMkLst>
          <pc:docMk/>
          <pc:sldMk cId="4245489412" sldId="285"/>
        </pc:sldMkLst>
        <pc:spChg chg="mod">
          <ac:chgData name="Jiří Patejdl" userId="a62a7817c85439d6" providerId="LiveId" clId="{4199F7F9-AB0B-474B-8431-E6420243493F}" dt="2023-01-22T14:55:46.853" v="19" actId="790"/>
          <ac:spMkLst>
            <pc:docMk/>
            <pc:sldMk cId="4245489412" sldId="285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2T14:53:36.303" v="4" actId="2711"/>
          <ac:spMkLst>
            <pc:docMk/>
            <pc:sldMk cId="4245489412" sldId="285"/>
            <ac:spMk id="6" creationId="{866A6CC2-198B-357B-350E-8D8A45042E58}"/>
          </ac:spMkLst>
        </pc:spChg>
        <pc:spChg chg="mod">
          <ac:chgData name="Jiří Patejdl" userId="a62a7817c85439d6" providerId="LiveId" clId="{4199F7F9-AB0B-474B-8431-E6420243493F}" dt="2023-01-22T14:53:36.303" v="4" actId="2711"/>
          <ac:spMkLst>
            <pc:docMk/>
            <pc:sldMk cId="4245489412" sldId="285"/>
            <ac:spMk id="7" creationId="{29934E49-8279-060B-4CA9-C7A4BCD803F7}"/>
          </ac:spMkLst>
        </pc:spChg>
        <pc:graphicFrameChg chg="mod">
          <ac:chgData name="Jiří Patejdl" userId="a62a7817c85439d6" providerId="LiveId" clId="{4199F7F9-AB0B-474B-8431-E6420243493F}" dt="2023-01-22T14:53:36.303" v="4" actId="2711"/>
          <ac:graphicFrameMkLst>
            <pc:docMk/>
            <pc:sldMk cId="4245489412" sldId="285"/>
            <ac:graphicFrameMk id="4" creationId="{DE08D7C6-E182-1EB1-E9FB-F276B8CEB67B}"/>
          </ac:graphicFrameMkLst>
        </pc:graphicFrameChg>
        <pc:graphicFrameChg chg="mod">
          <ac:chgData name="Jiří Patejdl" userId="a62a7817c85439d6" providerId="LiveId" clId="{4199F7F9-AB0B-474B-8431-E6420243493F}" dt="2023-01-22T14:53:36.303" v="4" actId="2711"/>
          <ac:graphicFrameMkLst>
            <pc:docMk/>
            <pc:sldMk cId="4245489412" sldId="285"/>
            <ac:graphicFrameMk id="5" creationId="{3DD6CBA5-AA6E-4CAE-0253-DCBE3E902589}"/>
          </ac:graphicFrameMkLst>
        </pc:graphicFrameChg>
      </pc:sldChg>
      <pc:sldChg chg="modSp mod">
        <pc:chgData name="Jiří Patejdl" userId="a62a7817c85439d6" providerId="LiveId" clId="{4199F7F9-AB0B-474B-8431-E6420243493F}" dt="2023-01-22T14:59:25.972" v="33" actId="208"/>
        <pc:sldMkLst>
          <pc:docMk/>
          <pc:sldMk cId="338364031" sldId="286"/>
        </pc:sldMkLst>
        <pc:spChg chg="mod">
          <ac:chgData name="Jiří Patejdl" userId="a62a7817c85439d6" providerId="LiveId" clId="{4199F7F9-AB0B-474B-8431-E6420243493F}" dt="2023-01-22T14:55:50.100" v="21" actId="1076"/>
          <ac:spMkLst>
            <pc:docMk/>
            <pc:sldMk cId="338364031" sldId="286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2T14:53:29.019" v="3" actId="2711"/>
          <ac:spMkLst>
            <pc:docMk/>
            <pc:sldMk cId="338364031" sldId="286"/>
            <ac:spMk id="6" creationId="{866A6CC2-198B-357B-350E-8D8A45042E58}"/>
          </ac:spMkLst>
        </pc:spChg>
        <pc:graphicFrameChg chg="mod">
          <ac:chgData name="Jiří Patejdl" userId="a62a7817c85439d6" providerId="LiveId" clId="{4199F7F9-AB0B-474B-8431-E6420243493F}" dt="2023-01-22T14:59:25.972" v="33" actId="208"/>
          <ac:graphicFrameMkLst>
            <pc:docMk/>
            <pc:sldMk cId="338364031" sldId="286"/>
            <ac:graphicFrameMk id="3" creationId="{B6454BD8-506D-57F5-F716-172E49DC9D45}"/>
          </ac:graphicFrameMkLst>
        </pc:graphicFrameChg>
      </pc:sldChg>
      <pc:sldChg chg="modSp mod">
        <pc:chgData name="Jiří Patejdl" userId="a62a7817c85439d6" providerId="LiveId" clId="{4199F7F9-AB0B-474B-8431-E6420243493F}" dt="2023-01-23T08:57:51.693" v="118"/>
        <pc:sldMkLst>
          <pc:docMk/>
          <pc:sldMk cId="2614047317" sldId="287"/>
        </pc:sldMkLst>
        <pc:spChg chg="mod">
          <ac:chgData name="Jiří Patejdl" userId="a62a7817c85439d6" providerId="LiveId" clId="{4199F7F9-AB0B-474B-8431-E6420243493F}" dt="2023-01-22T14:53:23.789" v="2" actId="2711"/>
          <ac:spMkLst>
            <pc:docMk/>
            <pc:sldMk cId="2614047317" sldId="287"/>
            <ac:spMk id="2" creationId="{0659A64C-EA0D-4DC2-A8C5-C88EFBF64979}"/>
          </ac:spMkLst>
        </pc:spChg>
        <pc:spChg chg="mod">
          <ac:chgData name="Jiří Patejdl" userId="a62a7817c85439d6" providerId="LiveId" clId="{4199F7F9-AB0B-474B-8431-E6420243493F}" dt="2023-01-23T08:57:51.693" v="118"/>
          <ac:spMkLst>
            <pc:docMk/>
            <pc:sldMk cId="2614047317" sldId="287"/>
            <ac:spMk id="3" creationId="{25AADCBA-8B92-4FBD-B325-3AA53CFF953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62a7817c85439d6/Dokumenty/Se&#353;it1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62a7817c85439d6/Dokumenty/Se&#353;it1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62a7817c85439d6/Dokumenty/Se&#353;it1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Výsledky měření [s]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3"/>
          <c:order val="0"/>
          <c:tx>
            <c:strRef>
              <c:f>List5!$E$20</c:f>
              <c:strCache>
                <c:ptCount val="1"/>
                <c:pt idx="0">
                  <c:v>Podmíněné translateY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List5!$A$21:$A$24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List5!$E$21:$E$24</c:f>
              <c:numCache>
                <c:formatCode>General</c:formatCode>
                <c:ptCount val="4"/>
                <c:pt idx="0">
                  <c:v>1.3</c:v>
                </c:pt>
                <c:pt idx="1">
                  <c:v>0.62</c:v>
                </c:pt>
                <c:pt idx="2">
                  <c:v>0.92</c:v>
                </c:pt>
                <c:pt idx="3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5E-4757-BDDC-6A2DAB432963}"/>
            </c:ext>
          </c:extLst>
        </c:ser>
        <c:ser>
          <c:idx val="2"/>
          <c:order val="1"/>
          <c:tx>
            <c:strRef>
              <c:f>List5!$D$20</c:f>
              <c:strCache>
                <c:ptCount val="1"/>
                <c:pt idx="0">
                  <c:v>Animace s translateY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List5!$A$21:$A$24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List5!$D$21:$D$24</c:f>
              <c:numCache>
                <c:formatCode>General</c:formatCode>
                <c:ptCount val="4"/>
                <c:pt idx="0">
                  <c:v>2.78</c:v>
                </c:pt>
                <c:pt idx="1">
                  <c:v>1.94</c:v>
                </c:pt>
                <c:pt idx="2">
                  <c:v>1.56</c:v>
                </c:pt>
                <c:pt idx="3">
                  <c:v>1.56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5E-4757-BDDC-6A2DAB432963}"/>
            </c:ext>
          </c:extLst>
        </c:ser>
        <c:ser>
          <c:idx val="1"/>
          <c:order val="2"/>
          <c:tx>
            <c:strRef>
              <c:f>List5!$C$20</c:f>
              <c:strCache>
                <c:ptCount val="1"/>
                <c:pt idx="0">
                  <c:v>Animace s Opacity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List5!$A$21:$A$24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List5!$C$21:$C$24</c:f>
              <c:numCache>
                <c:formatCode>General</c:formatCode>
                <c:ptCount val="4"/>
                <c:pt idx="0">
                  <c:v>1.34</c:v>
                </c:pt>
                <c:pt idx="1">
                  <c:v>1.2</c:v>
                </c:pt>
                <c:pt idx="2">
                  <c:v>0.92</c:v>
                </c:pt>
                <c:pt idx="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5E-4757-BDDC-6A2DAB432963}"/>
            </c:ext>
          </c:extLst>
        </c:ser>
        <c:ser>
          <c:idx val="0"/>
          <c:order val="3"/>
          <c:tx>
            <c:strRef>
              <c:f>List5!$B$20</c:f>
              <c:strCache>
                <c:ptCount val="1"/>
                <c:pt idx="0">
                  <c:v>Bez Animací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List5!$A$21:$A$24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List5!$B$21:$B$24</c:f>
              <c:numCache>
                <c:formatCode>General</c:formatCode>
                <c:ptCount val="4"/>
                <c:pt idx="0">
                  <c:v>1.2</c:v>
                </c:pt>
                <c:pt idx="1">
                  <c:v>0.52</c:v>
                </c:pt>
                <c:pt idx="2">
                  <c:v>0.84</c:v>
                </c:pt>
                <c:pt idx="3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5E-4757-BDDC-6A2DAB43296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06377952"/>
        <c:axId val="1106375872"/>
      </c:barChart>
      <c:catAx>
        <c:axId val="1106377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6375872"/>
        <c:crosses val="autoZero"/>
        <c:auto val="1"/>
        <c:lblAlgn val="ctr"/>
        <c:lblOffset val="100"/>
        <c:noMultiLvlLbl val="0"/>
      </c:catAx>
      <c:valAx>
        <c:axId val="1106375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75000"/>
                  <a:alpha val="27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637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002060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Práce HW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List6!$B$11</c:f>
              <c:strCache>
                <c:ptCount val="1"/>
                <c:pt idx="0">
                  <c:v>Animace s translateY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List6!$A$12:$A$14</c:f>
              <c:strCache>
                <c:ptCount val="3"/>
                <c:pt idx="0">
                  <c:v>GPU</c:v>
                </c:pt>
                <c:pt idx="1">
                  <c:v>CPU - Rendering</c:v>
                </c:pt>
                <c:pt idx="2">
                  <c:v>CPU - Painting</c:v>
                </c:pt>
              </c:strCache>
            </c:strRef>
          </c:cat>
          <c:val>
            <c:numRef>
              <c:f>List6!$B$12:$B$14</c:f>
              <c:numCache>
                <c:formatCode>General</c:formatCode>
                <c:ptCount val="3"/>
                <c:pt idx="0">
                  <c:v>50.2</c:v>
                </c:pt>
                <c:pt idx="1">
                  <c:v>290.8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3-4D3E-ADF7-0F529F2E1E32}"/>
            </c:ext>
          </c:extLst>
        </c:ser>
        <c:ser>
          <c:idx val="1"/>
          <c:order val="1"/>
          <c:tx>
            <c:strRef>
              <c:f>List6!$C$11</c:f>
              <c:strCache>
                <c:ptCount val="1"/>
                <c:pt idx="0">
                  <c:v>Animace s Opacity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List6!$A$12:$A$14</c:f>
              <c:strCache>
                <c:ptCount val="3"/>
                <c:pt idx="0">
                  <c:v>GPU</c:v>
                </c:pt>
                <c:pt idx="1">
                  <c:v>CPU - Rendering</c:v>
                </c:pt>
                <c:pt idx="2">
                  <c:v>CPU - Painting</c:v>
                </c:pt>
              </c:strCache>
            </c:strRef>
          </c:cat>
          <c:val>
            <c:numRef>
              <c:f>List6!$C$12:$C$14</c:f>
              <c:numCache>
                <c:formatCode>General</c:formatCode>
                <c:ptCount val="3"/>
                <c:pt idx="0">
                  <c:v>59.6</c:v>
                </c:pt>
                <c:pt idx="1">
                  <c:v>181.4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83-4D3E-ADF7-0F529F2E1E32}"/>
            </c:ext>
          </c:extLst>
        </c:ser>
        <c:ser>
          <c:idx val="2"/>
          <c:order val="2"/>
          <c:tx>
            <c:strRef>
              <c:f>List6!$D$11</c:f>
              <c:strCache>
                <c:ptCount val="1"/>
                <c:pt idx="0">
                  <c:v>Bez Animací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List6!$A$12:$A$14</c:f>
              <c:strCache>
                <c:ptCount val="3"/>
                <c:pt idx="0">
                  <c:v>GPU</c:v>
                </c:pt>
                <c:pt idx="1">
                  <c:v>CPU - Rendering</c:v>
                </c:pt>
                <c:pt idx="2">
                  <c:v>CPU - Painting</c:v>
                </c:pt>
              </c:strCache>
            </c:strRef>
          </c:cat>
          <c:val>
            <c:numRef>
              <c:f>List6!$D$12:$D$14</c:f>
              <c:numCache>
                <c:formatCode>General</c:formatCode>
                <c:ptCount val="3"/>
                <c:pt idx="0">
                  <c:v>56.6</c:v>
                </c:pt>
                <c:pt idx="1">
                  <c:v>71.400000000000006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83-4D3E-ADF7-0F529F2E1E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817689200"/>
        <c:axId val="1817695440"/>
      </c:barChart>
      <c:catAx>
        <c:axId val="18176892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Zkoumaný Hardware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695440"/>
        <c:crosses val="autoZero"/>
        <c:auto val="1"/>
        <c:lblAlgn val="ctr"/>
        <c:lblOffset val="100"/>
        <c:noMultiLvlLbl val="0"/>
      </c:catAx>
      <c:valAx>
        <c:axId val="1817695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Změřený čas behu daného HW [ms]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68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900"/>
              <a:t>Výsledky měření [s]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List1!$J$3</c:f>
              <c:strCache>
                <c:ptCount val="1"/>
                <c:pt idx="0">
                  <c:v>Jeden CSS Soubor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List1!$I$4:$I$7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List1!$J$4:$J$7</c:f>
              <c:numCache>
                <c:formatCode>General</c:formatCode>
                <c:ptCount val="4"/>
                <c:pt idx="0">
                  <c:v>1.2</c:v>
                </c:pt>
                <c:pt idx="1">
                  <c:v>0.52</c:v>
                </c:pt>
                <c:pt idx="2">
                  <c:v>0.84</c:v>
                </c:pt>
                <c:pt idx="3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CC-4651-B71E-5C9CB2FC6732}"/>
            </c:ext>
          </c:extLst>
        </c:ser>
        <c:ser>
          <c:idx val="1"/>
          <c:order val="1"/>
          <c:tx>
            <c:strRef>
              <c:f>List1!$K$3</c:f>
              <c:strCache>
                <c:ptCount val="1"/>
                <c:pt idx="0">
                  <c:v>Komp. CSS(@import)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List1!$I$4:$I$7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List1!$K$4:$K$7</c:f>
              <c:numCache>
                <c:formatCode>General</c:formatCode>
                <c:ptCount val="4"/>
                <c:pt idx="0">
                  <c:v>1.42</c:v>
                </c:pt>
                <c:pt idx="1">
                  <c:v>0.72</c:v>
                </c:pt>
                <c:pt idx="2">
                  <c:v>0.96</c:v>
                </c:pt>
                <c:pt idx="3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CC-4651-B71E-5C9CB2FC6732}"/>
            </c:ext>
          </c:extLst>
        </c:ser>
        <c:ser>
          <c:idx val="2"/>
          <c:order val="2"/>
          <c:tx>
            <c:strRef>
              <c:f>List1!$L$3</c:f>
              <c:strCache>
                <c:ptCount val="1"/>
                <c:pt idx="0">
                  <c:v>Komp. CSS (HTML)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List1!$I$4:$I$7</c:f>
              <c:strCache>
                <c:ptCount val="4"/>
                <c:pt idx="0">
                  <c:v>Largest Contentful Paint</c:v>
                </c:pt>
                <c:pt idx="1">
                  <c:v>Speed Index</c:v>
                </c:pt>
                <c:pt idx="2">
                  <c:v>Time to Interactive</c:v>
                </c:pt>
                <c:pt idx="3">
                  <c:v>First Contentful Paint</c:v>
                </c:pt>
              </c:strCache>
            </c:strRef>
          </c:cat>
          <c:val>
            <c:numRef>
              <c:f>List1!$L$4:$L$7</c:f>
              <c:numCache>
                <c:formatCode>General</c:formatCode>
                <c:ptCount val="4"/>
                <c:pt idx="0">
                  <c:v>1.38</c:v>
                </c:pt>
                <c:pt idx="1">
                  <c:v>0.78</c:v>
                </c:pt>
                <c:pt idx="2">
                  <c:v>0.96</c:v>
                </c:pt>
                <c:pt idx="3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CC-4651-B71E-5C9CB2FC6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3"/>
        <c:axId val="907757424"/>
        <c:axId val="907757840"/>
      </c:barChart>
      <c:catAx>
        <c:axId val="907757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757840"/>
        <c:crosses val="autoZero"/>
        <c:auto val="1"/>
        <c:lblAlgn val="ctr"/>
        <c:lblOffset val="100"/>
        <c:noMultiLvlLbl val="0"/>
      </c:catAx>
      <c:valAx>
        <c:axId val="907757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alpha val="27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75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002060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10. 9. 2019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143E41-8FAC-495B-8904-B43B013F90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0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46CEE3-4835-4F73-BA0B-02C09C038718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1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653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0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99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68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52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dirty="0"/>
              <a:t>Chrome == Nejrozšířenější webový prohlížeč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2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564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08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ové pole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ové pole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ové pol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ové pol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6" name="Nadpis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Obdélník 88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903" y="1852259"/>
            <a:ext cx="10612192" cy="2346475"/>
          </a:xfrm>
        </p:spPr>
        <p:txBody>
          <a:bodyPr rtlCol="0" anchor="ctr">
            <a:normAutofit/>
          </a:bodyPr>
          <a:lstStyle/>
          <a:p>
            <a:pPr algn="ctr"/>
            <a:r>
              <a:rPr lang="cs-CZ" sz="4000" b="1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Vliv vybraných vlastností a nástrojů CSS </a:t>
            </a:r>
            <a:br>
              <a:rPr lang="cs-CZ" sz="4000" b="1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4000" b="1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rychlost načítání webových stránek</a:t>
            </a:r>
            <a:endParaRPr lang="cs-CZ" sz="8800" cap="none" dirty="0"/>
          </a:p>
        </p:txBody>
      </p:sp>
      <p:cxnSp>
        <p:nvCxnSpPr>
          <p:cNvPr id="91" name="Přímá spojnice 90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1661" y="4481762"/>
            <a:ext cx="4083967" cy="1407165"/>
          </a:xfrm>
        </p:spPr>
        <p:txBody>
          <a:bodyPr numCol="1" rtlCol="0">
            <a:noAutofit/>
          </a:bodyPr>
          <a:lstStyle/>
          <a:p>
            <a:pPr algn="l"/>
            <a:r>
              <a:rPr lang="cs-CZ" sz="20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Bakalářská Práce</a:t>
            </a:r>
          </a:p>
          <a:p>
            <a:pPr algn="l"/>
            <a:r>
              <a:rPr lang="cs-CZ" sz="2000" cap="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Autor Práce: Jiří Patejdl</a:t>
            </a:r>
          </a:p>
          <a:p>
            <a:pPr algn="l"/>
            <a:r>
              <a:rPr lang="cs-CZ" sz="20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Vedoucí práce: Ing. Jan </a:t>
            </a:r>
            <a:r>
              <a:rPr lang="cs-CZ" sz="2000" cap="non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Masner</a:t>
            </a:r>
            <a:r>
              <a:rPr lang="cs-CZ" sz="20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PhD. 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2916587-8732-65D8-D424-825C5D83781C}"/>
              </a:ext>
            </a:extLst>
          </p:cNvPr>
          <p:cNvSpPr txBox="1">
            <a:spLocks/>
          </p:cNvSpPr>
          <p:nvPr/>
        </p:nvSpPr>
        <p:spPr>
          <a:xfrm>
            <a:off x="6346373" y="4481761"/>
            <a:ext cx="4083966" cy="1407165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Česká zemědělská univerzita v Praze</a:t>
            </a:r>
          </a:p>
          <a:p>
            <a:pPr algn="l"/>
            <a:r>
              <a:rPr lang="cs-CZ" sz="2000" cap="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Provozně ekonomická fakulta</a:t>
            </a:r>
          </a:p>
          <a:p>
            <a:pPr algn="l"/>
            <a:r>
              <a:rPr lang="cs-CZ" sz="20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Katedra </a:t>
            </a:r>
            <a:r>
              <a:rPr lang="cs-CZ" sz="2000" cap="none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informačních technologii</a:t>
            </a:r>
            <a:endParaRPr lang="cs-CZ" sz="2000" cap="non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C07325A-C928-AAEA-FA89-C29C6859F9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808" y="726395"/>
            <a:ext cx="2928382" cy="147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41855" cy="1349829"/>
          </a:xfrm>
        </p:spPr>
        <p:txBody>
          <a:bodyPr rtlCol="0">
            <a:normAutofit/>
          </a:bodyPr>
          <a:lstStyle/>
          <a:p>
            <a:pPr lvl="0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endParaRPr lang="cs-CZ" b="1" i="1" u="none" strike="noStrike" kern="0" spc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272485" cy="3953933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menších webových prezentací je doporučeno využít jeden CSS soubor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Špatné využití animací vede k rapidnímu výšení načítacích časů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Animace s vlastnosti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jsou jedny z nejnáročnějších (HW i Čas) 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podmíněného spouštění animací výrazně zlepší načítací časy</a:t>
            </a:r>
          </a:p>
        </p:txBody>
      </p:sp>
    </p:spTree>
    <p:extLst>
      <p:ext uri="{BB962C8B-B14F-4D97-AF65-F5344CB8AC3E}">
        <p14:creationId xmlns:p14="http://schemas.microsoft.com/office/powerpoint/2010/main" val="261404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 rtlCol="0">
            <a:normAutofit/>
          </a:bodyPr>
          <a:lstStyle/>
          <a:p>
            <a:pPr lvl="0" algn="just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Cíle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272485" cy="3953933"/>
          </a:xfrm>
        </p:spPr>
        <p:txBody>
          <a:bodyPr rtlCol="0">
            <a:normAutofit/>
          </a:bodyPr>
          <a:lstStyle/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vykreslování webových stránek na straně klienta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vhodných vlastností a nástrojů pro analýzu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Vytvořit či zvolit vhodné testovací webové stránky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Provést experimentální měření</a:t>
            </a:r>
          </a:p>
        </p:txBody>
      </p:sp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 rtlCol="0">
            <a:normAutofit/>
          </a:bodyPr>
          <a:lstStyle/>
          <a:p>
            <a:pPr lvl="0" algn="just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272485" cy="3953933"/>
          </a:xfrm>
        </p:spPr>
        <p:txBody>
          <a:bodyPr rtlCol="0">
            <a:normAutofit/>
          </a:bodyPr>
          <a:lstStyle/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dostupných vývojářských nástrojů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 analyzačních webových stránek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Zkoumání vždy jednoho nástroje či vlastnosti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Stálé podmínky pro měření a analýzu</a:t>
            </a:r>
          </a:p>
          <a:p>
            <a:pPr rtl="0">
              <a:lnSpc>
                <a:spcPct val="150000"/>
              </a:lnSpc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Formulace závěrů práce ze zjištěných poznatků</a:t>
            </a:r>
          </a:p>
        </p:txBody>
      </p:sp>
    </p:spTree>
    <p:extLst>
      <p:ext uri="{BB962C8B-B14F-4D97-AF65-F5344CB8AC3E}">
        <p14:creationId xmlns:p14="http://schemas.microsoft.com/office/powerpoint/2010/main" val="236594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 rtlCol="0">
            <a:normAutofit fontScale="90000"/>
          </a:bodyPr>
          <a:lstStyle/>
          <a:p>
            <a:pPr lvl="0" algn="just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Teoretická východiska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272485" cy="3953933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WWW, Webový prohlížeč, Komunikace na internetu, Načítání webové stránky</a:t>
            </a:r>
          </a:p>
          <a:p>
            <a:pPr rtl="0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CSS a HTML</a:t>
            </a:r>
          </a:p>
          <a:p>
            <a:pPr rtl="0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Metodiky psaní CSS (Kritické CSS,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OOCSS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Preprocesory CSS)</a:t>
            </a:r>
          </a:p>
          <a:p>
            <a:pPr rtl="0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CSS Animace, Vliv počtu CSS souborů</a:t>
            </a:r>
          </a:p>
          <a:p>
            <a:pPr rtl="0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optimalizace načítání webové stránky </a:t>
            </a:r>
          </a:p>
          <a:p>
            <a:pPr rtl="0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Obdobná řešení</a:t>
            </a:r>
          </a:p>
        </p:txBody>
      </p:sp>
    </p:spTree>
    <p:extLst>
      <p:ext uri="{BB962C8B-B14F-4D97-AF65-F5344CB8AC3E}">
        <p14:creationId xmlns:p14="http://schemas.microsoft.com/office/powerpoint/2010/main" val="135331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41855" cy="1349829"/>
          </a:xfrm>
        </p:spPr>
        <p:txBody>
          <a:bodyPr rtlCol="0"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Vlastní Práce</a:t>
            </a:r>
            <a:br>
              <a:rPr lang="cs-CZ" b="1" kern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i="1" kern="0" cap="none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Stanovené podmínky pro měření</a:t>
            </a:r>
            <a:endParaRPr lang="cs-CZ" b="1" i="1" u="none" strike="noStrike" kern="0" spc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145981" cy="3953933"/>
          </a:xfrm>
        </p:spPr>
        <p:txBody>
          <a:bodyPr rtlCol="0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Zkoumání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metrik,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zmiňovan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teoretické části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Stabilní internetové připojení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Každé měření probíhalo 5x, hodnoty lišící se značně od průměru nebyly zaznamenány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probíhalo na zařízení iMac 2021 s M1 čipem → Umělé zpomalení rychlosti CPU (6x)</a:t>
            </a:r>
          </a:p>
          <a:p>
            <a:pPr lvl="1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Kontrolní měření na PC s Windows 11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Využití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nalyzační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webové stránky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PageSpeedInsights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vývojářských nástrojů v prohlížeči Google Chrome</a:t>
            </a:r>
          </a:p>
        </p:txBody>
      </p:sp>
    </p:spTree>
    <p:extLst>
      <p:ext uri="{BB962C8B-B14F-4D97-AF65-F5344CB8AC3E}">
        <p14:creationId xmlns:p14="http://schemas.microsoft.com/office/powerpoint/2010/main" val="3746832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41855" cy="1349829"/>
          </a:xfrm>
        </p:spPr>
        <p:txBody>
          <a:bodyPr rtlCol="0"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Vlastní Práce</a:t>
            </a:r>
            <a:br>
              <a:rPr lang="cs-CZ" b="1" kern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i="1" u="none" strike="noStrike" kern="0" cap="none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Tvorba experimentální webové stránky</a:t>
            </a:r>
            <a:endParaRPr lang="cs-CZ" b="1" i="1" u="none" strike="noStrike" kern="0" spc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272485" cy="3953933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Přetvoření autorem vytvořené webové stránky, která je již používána pro webovou prezentaci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Falešný malý byznys – kadeřnictví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pouze HTML, CSS a základního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70sekcí, 5850 řádků HTML, 596 řádků CSS</a:t>
            </a:r>
          </a:p>
        </p:txBody>
      </p:sp>
    </p:spTree>
    <p:extLst>
      <p:ext uri="{BB962C8B-B14F-4D97-AF65-F5344CB8AC3E}">
        <p14:creationId xmlns:p14="http://schemas.microsoft.com/office/powerpoint/2010/main" val="191301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41855" cy="1349829"/>
          </a:xfrm>
        </p:spPr>
        <p:txBody>
          <a:bodyPr rtlCol="0"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Vlastní Práce</a:t>
            </a:r>
            <a:br>
              <a:rPr lang="cs-CZ" b="1" kern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i="1" kern="0" cap="none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měření </a:t>
            </a:r>
            <a:endParaRPr lang="cs-CZ" b="1" i="1" u="none" strike="noStrike" kern="0" spc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272485" cy="3953933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Měření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webové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“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holém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CSS Animací s vlastností “opacity” a tak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počtu CSS souborů na načítání webové stránky. </a:t>
            </a:r>
          </a:p>
          <a:p>
            <a:pPr>
              <a:lnSpc>
                <a:spcPct val="150000"/>
              </a:lnSpc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Vliv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načítání webové stránky a na HW náročnost na straně uživatele</a:t>
            </a:r>
          </a:p>
          <a:p>
            <a:pPr lvl="1">
              <a:lnSpc>
                <a:spcPct val="150000"/>
              </a:lnSpc>
            </a:pP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Renderovací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jádro prohlížeče Google Chrome  (nejpoužívanější prohlížeč)</a:t>
            </a:r>
          </a:p>
        </p:txBody>
      </p:sp>
    </p:spTree>
    <p:extLst>
      <p:ext uri="{BB962C8B-B14F-4D97-AF65-F5344CB8AC3E}">
        <p14:creationId xmlns:p14="http://schemas.microsoft.com/office/powerpoint/2010/main" val="97255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41855" cy="1349829"/>
          </a:xfrm>
        </p:spPr>
        <p:txBody>
          <a:bodyPr rtlCol="0"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Výsledky měření</a:t>
            </a:r>
            <a:br>
              <a:rPr lang="cs-CZ" b="1" kern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i="1" kern="0" cap="none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Vliv CSS Animací na načítání webové stránky</a:t>
            </a:r>
            <a:endParaRPr lang="cs-CZ" b="1" i="1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DE08D7C6-E182-1EB1-E9FB-F276B8CEB6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6993813"/>
              </p:ext>
            </p:extLst>
          </p:nvPr>
        </p:nvGraphicFramePr>
        <p:xfrm>
          <a:off x="685800" y="2215074"/>
          <a:ext cx="5714999" cy="3978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66A6CC2-198B-357B-350E-8D8A45042E58}"/>
              </a:ext>
            </a:extLst>
          </p:cNvPr>
          <p:cNvSpPr txBox="1"/>
          <p:nvPr/>
        </p:nvSpPr>
        <p:spPr>
          <a:xfrm>
            <a:off x="1990085" y="6193970"/>
            <a:ext cx="31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načítání webové stánky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9934E49-8279-060B-4CA9-C7A4BCD803F7}"/>
              </a:ext>
            </a:extLst>
          </p:cNvPr>
          <p:cNvSpPr txBox="1"/>
          <p:nvPr/>
        </p:nvSpPr>
        <p:spPr>
          <a:xfrm>
            <a:off x="8158600" y="6193970"/>
            <a:ext cx="230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HW náročnosti</a:t>
            </a:r>
          </a:p>
        </p:txBody>
      </p:sp>
      <p:graphicFrame>
        <p:nvGraphicFramePr>
          <p:cNvPr id="3" name="Graf 42">
            <a:extLst>
              <a:ext uri="{FF2B5EF4-FFF2-40B4-BE49-F238E27FC236}">
                <a16:creationId xmlns:a16="http://schemas.microsoft.com/office/drawing/2014/main" id="{3DD6CBA5-AA6E-4CAE-0253-DCBE3E9025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804518"/>
              </p:ext>
            </p:extLst>
          </p:nvPr>
        </p:nvGraphicFramePr>
        <p:xfrm>
          <a:off x="6533781" y="2215072"/>
          <a:ext cx="5156774" cy="3978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45489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41855" cy="1349829"/>
          </a:xfrm>
        </p:spPr>
        <p:txBody>
          <a:bodyPr rtlCol="0"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</a:pPr>
            <a:r>
              <a:rPr lang="cs-CZ" b="1" u="none" strike="noStrike" kern="0" spc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Výsledky měření</a:t>
            </a:r>
            <a:br>
              <a:rPr lang="cs-CZ" b="1" kern="0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i="1" kern="0" cap="none" dirty="0">
                <a:ln>
                  <a:noFill/>
                </a:ln>
                <a:effectLst>
                  <a:outerShdw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Vliv počtu CSS souborů na načítání webové stránky</a:t>
            </a:r>
            <a:endParaRPr lang="cs-CZ" b="1" i="1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6A6CC2-198B-357B-350E-8D8A45042E58}"/>
              </a:ext>
            </a:extLst>
          </p:cNvPr>
          <p:cNvSpPr txBox="1"/>
          <p:nvPr/>
        </p:nvSpPr>
        <p:spPr>
          <a:xfrm>
            <a:off x="4988542" y="6063734"/>
            <a:ext cx="31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načítání webové stánky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B6454BD8-506D-57F5-F716-172E49DC9D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2411355"/>
              </p:ext>
            </p:extLst>
          </p:nvPr>
        </p:nvGraphicFramePr>
        <p:xfrm>
          <a:off x="2070202" y="2353488"/>
          <a:ext cx="8943108" cy="3730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364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606788_38Langs_Updated" id="{6ACC3795-C113-46C7-BA8B-581A2655CF97}" vid="{DD67B5DC-7A7C-4371-A933-12B7193CA6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6D5668-1971-40BB-BC7C-94C9B101AAB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Nebesa</Template>
  <TotalTime>265</TotalTime>
  <Words>423</Words>
  <Application>Microsoft Office PowerPoint</Application>
  <PresentationFormat>Widescreen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Nebe</vt:lpstr>
      <vt:lpstr>Vliv vybraných vlastností a nástrojů CSS  na rychlost načítání webových stránek</vt:lpstr>
      <vt:lpstr>Cíle práce</vt:lpstr>
      <vt:lpstr>Metodika</vt:lpstr>
      <vt:lpstr>Teoretická východiska</vt:lpstr>
      <vt:lpstr>Vlastní Práce Stanovené podmínky pro měření</vt:lpstr>
      <vt:lpstr>Vlastní Práce Tvorba experimentální webové stránky</vt:lpstr>
      <vt:lpstr>Vlastní Práce Experimentální měření </vt:lpstr>
      <vt:lpstr>Výsledky měření Vliv CSS Animací na načítání webové stránky</vt:lpstr>
      <vt:lpstr>Výsledky měření Vliv počtu CSS souborů na načítání webové stránky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vybraných vlastností a nástrojů CSS  na rychlost načítání webových stránek</dc:title>
  <dc:creator>Jiří Patejdl</dc:creator>
  <cp:lastModifiedBy>Jiří Patejdl</cp:lastModifiedBy>
  <cp:revision>1</cp:revision>
  <dcterms:created xsi:type="dcterms:W3CDTF">2023-01-22T13:28:34Z</dcterms:created>
  <dcterms:modified xsi:type="dcterms:W3CDTF">2023-02-21T13:13:48Z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