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8" autoAdjust="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E53169-0B5B-43EC-9FA8-1B10C13F3A1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C636C7-1103-4109-B5EA-9D5D16787CE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Návrh asistenčního systému řízení pro drážní vozidla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16216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Jakub J</a:t>
            </a:r>
            <a:r>
              <a:rPr lang="cs-CZ" b="1" dirty="0" err="1" smtClean="0"/>
              <a:t>ůza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36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Demonstrační program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492401"/>
            <a:ext cx="7524000" cy="3456000"/>
          </a:xfrm>
        </p:spPr>
      </p:pic>
    </p:spTree>
    <p:extLst>
      <p:ext uri="{BB962C8B-B14F-4D97-AF65-F5344CB8AC3E}">
        <p14:creationId xmlns:p14="http://schemas.microsoft.com/office/powerpoint/2010/main" val="25353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Detekce</a:t>
            </a:r>
            <a:r>
              <a:rPr lang="en-US" dirty="0" smtClean="0"/>
              <a:t> </a:t>
            </a:r>
            <a:r>
              <a:rPr lang="cs-CZ" dirty="0" smtClean="0"/>
              <a:t>značek v obraze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Využití knihovny </a:t>
            </a:r>
            <a:r>
              <a:rPr lang="cs-CZ" dirty="0" err="1" smtClean="0"/>
              <a:t>OpenCV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Testován algoritmus LBP a </a:t>
            </a:r>
            <a:r>
              <a:rPr lang="cs-CZ" dirty="0" err="1" smtClean="0"/>
              <a:t>Haarovy</a:t>
            </a:r>
            <a:r>
              <a:rPr lang="cs-CZ" dirty="0" smtClean="0"/>
              <a:t> příznaky – použití </a:t>
            </a:r>
            <a:r>
              <a:rPr lang="cs-CZ" dirty="0" err="1" smtClean="0"/>
              <a:t>Haarových</a:t>
            </a:r>
            <a:r>
              <a:rPr lang="cs-CZ" smtClean="0"/>
              <a:t> příznaků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0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Jednotlivé značky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3929300"/>
              </p:ext>
            </p:extLst>
          </p:nvPr>
        </p:nvGraphicFramePr>
        <p:xfrm>
          <a:off x="457200" y="1600200"/>
          <a:ext cx="746760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161277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Stop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/>
                </a:tc>
              </a:tr>
              <a:tr h="280831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4" y="4149080"/>
            <a:ext cx="1082800" cy="11184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149080"/>
            <a:ext cx="1052703" cy="11184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32" y="4149080"/>
            <a:ext cx="1081214" cy="11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5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Dosažené výsledky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6124534"/>
              </p:ext>
            </p:extLst>
          </p:nvPr>
        </p:nvGraphicFramePr>
        <p:xfrm>
          <a:off x="467544" y="2852936"/>
          <a:ext cx="7467600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Stop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precision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0,964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0,991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0,754</a:t>
                      </a:r>
                      <a:endParaRPr lang="cs-CZ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recall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0,769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0,955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0,673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4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výsledků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Možnost využití při prezentaci LŘKV</a:t>
            </a:r>
          </a:p>
          <a:p>
            <a:endParaRPr lang="cs-CZ" dirty="0"/>
          </a:p>
          <a:p>
            <a:r>
              <a:rPr lang="cs-CZ" dirty="0" smtClean="0"/>
              <a:t>Při schopnosti dosahovat robustnosti jako u značek 10 a Stop možné uvažovat a adaptaci systému na </a:t>
            </a:r>
            <a:r>
              <a:rPr lang="cs-CZ" smtClean="0"/>
              <a:t>reálnou trať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84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</a:t>
            </a:r>
            <a:r>
              <a:rPr lang="cs-CZ" dirty="0" smtClean="0"/>
              <a:t>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Cílem práce </a:t>
            </a:r>
            <a:r>
              <a:rPr lang="en-US" dirty="0" err="1" smtClean="0"/>
              <a:t>bylo</a:t>
            </a:r>
            <a:r>
              <a:rPr lang="cs-CZ" dirty="0" smtClean="0"/>
              <a:t> </a:t>
            </a:r>
            <a:r>
              <a:rPr lang="cs-CZ" dirty="0"/>
              <a:t>vybudovat systém, </a:t>
            </a:r>
            <a:r>
              <a:rPr lang="cs-CZ" dirty="0" smtClean="0"/>
              <a:t>který </a:t>
            </a:r>
            <a:r>
              <a:rPr lang="cs-CZ" dirty="0"/>
              <a:t>by byl </a:t>
            </a:r>
            <a:r>
              <a:rPr lang="cs-CZ" dirty="0" smtClean="0"/>
              <a:t>schopný </a:t>
            </a:r>
            <a:r>
              <a:rPr lang="cs-CZ" dirty="0"/>
              <a:t>detekovat železniční </a:t>
            </a:r>
            <a:r>
              <a:rPr lang="cs-CZ" dirty="0" smtClean="0"/>
              <a:t>značky</a:t>
            </a:r>
            <a:r>
              <a:rPr lang="en-US" dirty="0" smtClean="0"/>
              <a:t> v </a:t>
            </a:r>
            <a:r>
              <a:rPr lang="en-US" dirty="0" err="1" smtClean="0"/>
              <a:t>obraze</a:t>
            </a:r>
            <a:r>
              <a:rPr lang="cs-CZ" dirty="0" smtClean="0"/>
              <a:t> u modelu trati a následně </a:t>
            </a:r>
            <a:r>
              <a:rPr lang="cs-CZ" dirty="0"/>
              <a:t>zaslat odpovídající příkaz na server ovládající modely vlaků.</a:t>
            </a:r>
          </a:p>
        </p:txBody>
      </p:sp>
    </p:spTree>
    <p:extLst>
      <p:ext uri="{BB962C8B-B14F-4D97-AF65-F5344CB8AC3E}">
        <p14:creationId xmlns:p14="http://schemas.microsoft.com/office/powerpoint/2010/main" val="13398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Laboratoř řízení kolejových vozidel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Patří pod Mendelovu univerzitu</a:t>
            </a:r>
          </a:p>
          <a:p>
            <a:endParaRPr lang="cs-CZ" dirty="0" smtClean="0"/>
          </a:p>
          <a:p>
            <a:r>
              <a:rPr lang="cs-CZ" dirty="0" smtClean="0"/>
              <a:t>Nachází se v suterénu budovy X vedle </a:t>
            </a:r>
            <a:r>
              <a:rPr lang="cs-CZ" dirty="0" err="1" smtClean="0"/>
              <a:t>serverovny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Spolupráce Mendelovy univerzity a Klubu modelářů železnic Brno 1</a:t>
            </a:r>
          </a:p>
          <a:p>
            <a:endParaRPr lang="cs-CZ" dirty="0" smtClean="0"/>
          </a:p>
          <a:p>
            <a:r>
              <a:rPr lang="cs-CZ" dirty="0" smtClean="0"/>
              <a:t>Vznik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9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6917975" cy="4873625"/>
          </a:xfr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dirty="0" smtClean="0"/>
              <a:t>Laboratoř řízení kolejových vozidel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7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lokomotivy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Model v měřítku H0 (1:87)</a:t>
            </a:r>
          </a:p>
          <a:p>
            <a:endParaRPr lang="cs-CZ" dirty="0" smtClean="0"/>
          </a:p>
          <a:p>
            <a:r>
              <a:rPr lang="cs-CZ" dirty="0" smtClean="0"/>
              <a:t>V modelu integrovaná kamera – 640×480px</a:t>
            </a:r>
          </a:p>
          <a:p>
            <a:endParaRPr lang="cs-CZ" dirty="0" smtClean="0"/>
          </a:p>
          <a:p>
            <a:r>
              <a:rPr lang="cs-CZ" dirty="0" smtClean="0"/>
              <a:t>Přenos pomocí analogového signálu na frekvenci 2,4 GHz</a:t>
            </a:r>
          </a:p>
          <a:p>
            <a:endParaRPr lang="cs-CZ" dirty="0" smtClean="0"/>
          </a:p>
          <a:p>
            <a:r>
              <a:rPr lang="cs-CZ" dirty="0" smtClean="0"/>
              <a:t>Využití programu </a:t>
            </a:r>
            <a:r>
              <a:rPr lang="cs-CZ" dirty="0" err="1" smtClean="0"/>
              <a:t>DVDriver</a:t>
            </a:r>
            <a:r>
              <a:rPr lang="cs-CZ" dirty="0" smtClean="0"/>
              <a:t> pro převod signálu na proud videa</a:t>
            </a:r>
          </a:p>
        </p:txBody>
      </p:sp>
    </p:spTree>
    <p:extLst>
      <p:ext uri="{BB962C8B-B14F-4D97-AF65-F5344CB8AC3E}">
        <p14:creationId xmlns:p14="http://schemas.microsoft.com/office/powerpoint/2010/main" val="7521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lokomotivy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7" y="1510047"/>
            <a:ext cx="6563485" cy="4873625"/>
          </a:xfrm>
        </p:spPr>
      </p:pic>
    </p:spTree>
    <p:extLst>
      <p:ext uri="{BB962C8B-B14F-4D97-AF65-F5344CB8AC3E}">
        <p14:creationId xmlns:p14="http://schemas.microsoft.com/office/powerpoint/2010/main" val="630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Překážky v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467600" cy="4873752"/>
          </a:xfrm>
        </p:spPr>
        <p:txBody>
          <a:bodyPr/>
          <a:lstStyle/>
          <a:p>
            <a:r>
              <a:rPr lang="cs-CZ" dirty="0" smtClean="0"/>
              <a:t>Malé rozlišení kamery =&gt; špatná kvalita snímků</a:t>
            </a:r>
          </a:p>
          <a:p>
            <a:endParaRPr lang="cs-CZ" dirty="0"/>
          </a:p>
          <a:p>
            <a:r>
              <a:rPr lang="cs-CZ" dirty="0" smtClean="0"/>
              <a:t>Rušení signálu =&gt; šum v obraze</a:t>
            </a:r>
          </a:p>
          <a:p>
            <a:endParaRPr lang="cs-CZ" dirty="0"/>
          </a:p>
          <a:p>
            <a:r>
              <a:rPr lang="cs-CZ" dirty="0" smtClean="0"/>
              <a:t>Slabý výkon počítače v laboratoři =&gt; omezená možnost detekce více </a:t>
            </a:r>
            <a:r>
              <a:rPr lang="cs-CZ" smtClean="0"/>
              <a:t>značek zároveň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snímku se šumem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7483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Demonstrační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Součástí práce program komunikující se serverem řídícím chod modelového kolejiště</a:t>
            </a:r>
          </a:p>
          <a:p>
            <a:endParaRPr lang="cs-CZ" dirty="0"/>
          </a:p>
          <a:p>
            <a:r>
              <a:rPr lang="cs-CZ" dirty="0" smtClean="0"/>
              <a:t>Implementace v C++, použití </a:t>
            </a:r>
            <a:r>
              <a:rPr lang="cs-CZ" dirty="0" err="1" smtClean="0"/>
              <a:t>Winsock</a:t>
            </a:r>
            <a:r>
              <a:rPr lang="cs-CZ" dirty="0" smtClean="0"/>
              <a:t> a </a:t>
            </a:r>
            <a:r>
              <a:rPr lang="cs-CZ" dirty="0" err="1" smtClean="0"/>
              <a:t>WinAPI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902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222</Words>
  <Application>Microsoft Office PowerPoint</Application>
  <PresentationFormat>Předvádění na obrazovce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Návrh asistenčního systému řízení pro drážní vozidla</vt:lpstr>
      <vt:lpstr>Cíl Práce</vt:lpstr>
      <vt:lpstr>Laboratoř řízení kolejových vozidel</vt:lpstr>
      <vt:lpstr>Laboratoř řízení kolejových vozidel</vt:lpstr>
      <vt:lpstr>Model lokomotivy</vt:lpstr>
      <vt:lpstr>Model lokomotivy</vt:lpstr>
      <vt:lpstr>Překážky v řešení</vt:lpstr>
      <vt:lpstr>Příklad snímku se šumem</vt:lpstr>
      <vt:lpstr>Demonstrační program</vt:lpstr>
      <vt:lpstr>Demonstrační program</vt:lpstr>
      <vt:lpstr>Detekce značek v obraze</vt:lpstr>
      <vt:lpstr>Jednotlivé značky</vt:lpstr>
      <vt:lpstr>Dosažené výsledky</vt:lpstr>
      <vt:lpstr>Využití výsledků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asistenčního systému řízení pro drážní vozidla</dc:title>
  <dc:creator>Crynsane</dc:creator>
  <cp:lastModifiedBy>Crynsane</cp:lastModifiedBy>
  <cp:revision>23</cp:revision>
  <dcterms:created xsi:type="dcterms:W3CDTF">2016-05-08T19:31:28Z</dcterms:created>
  <dcterms:modified xsi:type="dcterms:W3CDTF">2016-05-10T15:48:00Z</dcterms:modified>
</cp:coreProperties>
</file>