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674F-B3D9-4433-A280-182610AEAD0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F3E402-512C-43C8-9CEF-6CA0A1350EB8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674F-B3D9-4433-A280-182610AEAD0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E402-512C-43C8-9CEF-6CA0A1350E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674F-B3D9-4433-A280-182610AEAD0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E402-512C-43C8-9CEF-6CA0A1350E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72674F-B3D9-4433-A280-182610AEAD0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DF3E402-512C-43C8-9CEF-6CA0A1350EB8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674F-B3D9-4433-A280-182610AEAD0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E402-512C-43C8-9CEF-6CA0A1350EB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674F-B3D9-4433-A280-182610AEAD0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E402-512C-43C8-9CEF-6CA0A1350EB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E402-512C-43C8-9CEF-6CA0A1350EB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674F-B3D9-4433-A280-182610AEAD0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674F-B3D9-4433-A280-182610AEAD0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E402-512C-43C8-9CEF-6CA0A1350EB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674F-B3D9-4433-A280-182610AEAD0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E402-512C-43C8-9CEF-6CA0A1350E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72674F-B3D9-4433-A280-182610AEAD0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F3E402-512C-43C8-9CEF-6CA0A1350EB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674F-B3D9-4433-A280-182610AEAD0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F3E402-512C-43C8-9CEF-6CA0A1350EB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72674F-B3D9-4433-A280-182610AEAD0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DF3E402-512C-43C8-9CEF-6CA0A1350EB8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5.xml"/><Relationship Id="rId18" Type="http://schemas.openxmlformats.org/officeDocument/2006/relationships/slide" Target="slide6.xml"/><Relationship Id="rId3" Type="http://schemas.openxmlformats.org/officeDocument/2006/relationships/slide" Target="slide21.xml"/><Relationship Id="rId21" Type="http://schemas.openxmlformats.org/officeDocument/2006/relationships/slide" Target="slide4.xml"/><Relationship Id="rId7" Type="http://schemas.openxmlformats.org/officeDocument/2006/relationships/slide" Target="slide17.xml"/><Relationship Id="rId12" Type="http://schemas.openxmlformats.org/officeDocument/2006/relationships/slide" Target="slide13.xml"/><Relationship Id="rId17" Type="http://schemas.openxmlformats.org/officeDocument/2006/relationships/slide" Target="slide11.xml"/><Relationship Id="rId2" Type="http://schemas.openxmlformats.org/officeDocument/2006/relationships/slide" Target="slide22.xml"/><Relationship Id="rId16" Type="http://schemas.openxmlformats.org/officeDocument/2006/relationships/slide" Target="slide10.xml"/><Relationship Id="rId20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slide" Target="slide12.xml"/><Relationship Id="rId5" Type="http://schemas.openxmlformats.org/officeDocument/2006/relationships/slide" Target="slide19.xml"/><Relationship Id="rId15" Type="http://schemas.openxmlformats.org/officeDocument/2006/relationships/slide" Target="slide9.xml"/><Relationship Id="rId10" Type="http://schemas.openxmlformats.org/officeDocument/2006/relationships/slide" Target="slide16.xml"/><Relationship Id="rId19" Type="http://schemas.openxmlformats.org/officeDocument/2006/relationships/slide" Target="slide7.xml"/><Relationship Id="rId4" Type="http://schemas.openxmlformats.org/officeDocument/2006/relationships/slide" Target="slide20.xml"/><Relationship Id="rId9" Type="http://schemas.openxmlformats.org/officeDocument/2006/relationships/slide" Target="slide15.xml"/><Relationship Id="rId14" Type="http://schemas.openxmlformats.org/officeDocument/2006/relationships/slide" Target="slide8.xml"/><Relationship Id="rId2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AZ kvíz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Šestiúhelník 5"/>
          <p:cNvSpPr/>
          <p:nvPr/>
        </p:nvSpPr>
        <p:spPr>
          <a:xfrm>
            <a:off x="6012160" y="5229200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2" action="ppaction://hlinksldjump"/>
              </a:rPr>
              <a:t>21</a:t>
            </a:r>
            <a:endParaRPr lang="cs-CZ" dirty="0"/>
          </a:p>
        </p:txBody>
      </p:sp>
      <p:sp>
        <p:nvSpPr>
          <p:cNvPr id="8" name="Šestiúhelník 7"/>
          <p:cNvSpPr/>
          <p:nvPr/>
        </p:nvSpPr>
        <p:spPr>
          <a:xfrm>
            <a:off x="5148064" y="5229200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3" action="ppaction://hlinksldjump"/>
              </a:rPr>
              <a:t>20</a:t>
            </a:r>
            <a:endParaRPr lang="cs-CZ" dirty="0"/>
          </a:p>
        </p:txBody>
      </p:sp>
      <p:sp>
        <p:nvSpPr>
          <p:cNvPr id="9" name="Šestiúhelník 8"/>
          <p:cNvSpPr/>
          <p:nvPr/>
        </p:nvSpPr>
        <p:spPr>
          <a:xfrm>
            <a:off x="4283968" y="5229200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4" action="ppaction://hlinksldjump"/>
              </a:rPr>
              <a:t>19</a:t>
            </a:r>
            <a:endParaRPr lang="cs-CZ" dirty="0"/>
          </a:p>
        </p:txBody>
      </p:sp>
      <p:sp>
        <p:nvSpPr>
          <p:cNvPr id="10" name="Šestiúhelník 9"/>
          <p:cNvSpPr/>
          <p:nvPr/>
        </p:nvSpPr>
        <p:spPr>
          <a:xfrm>
            <a:off x="3419872" y="5229200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5" action="ppaction://hlinksldjump"/>
              </a:rPr>
              <a:t>18</a:t>
            </a:r>
            <a:endParaRPr lang="cs-CZ" dirty="0"/>
          </a:p>
        </p:txBody>
      </p:sp>
      <p:sp>
        <p:nvSpPr>
          <p:cNvPr id="11" name="Šestiúhelník 10"/>
          <p:cNvSpPr/>
          <p:nvPr/>
        </p:nvSpPr>
        <p:spPr>
          <a:xfrm>
            <a:off x="2555776" y="5229200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6" action="ppaction://hlinksldjump"/>
              </a:rPr>
              <a:t>17</a:t>
            </a:r>
            <a:endParaRPr lang="cs-CZ" dirty="0"/>
          </a:p>
        </p:txBody>
      </p:sp>
      <p:sp>
        <p:nvSpPr>
          <p:cNvPr id="12" name="Šestiúhelník 11"/>
          <p:cNvSpPr/>
          <p:nvPr/>
        </p:nvSpPr>
        <p:spPr>
          <a:xfrm>
            <a:off x="1691680" y="5229200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7" action="ppaction://hlinksldjump"/>
              </a:rPr>
              <a:t>16</a:t>
            </a:r>
            <a:endParaRPr lang="cs-CZ" dirty="0"/>
          </a:p>
        </p:txBody>
      </p:sp>
      <p:sp>
        <p:nvSpPr>
          <p:cNvPr id="14" name="Šestiúhelník 13"/>
          <p:cNvSpPr/>
          <p:nvPr/>
        </p:nvSpPr>
        <p:spPr>
          <a:xfrm>
            <a:off x="3851920" y="4437112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8" action="ppaction://hlinksldjump"/>
              </a:rPr>
              <a:t>13</a:t>
            </a:r>
            <a:endParaRPr lang="cs-CZ" dirty="0"/>
          </a:p>
        </p:txBody>
      </p:sp>
      <p:sp>
        <p:nvSpPr>
          <p:cNvPr id="15" name="Šestiúhelník 14"/>
          <p:cNvSpPr/>
          <p:nvPr/>
        </p:nvSpPr>
        <p:spPr>
          <a:xfrm>
            <a:off x="4716016" y="4437112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9" action="ppaction://hlinksldjump"/>
              </a:rPr>
              <a:t>14</a:t>
            </a:r>
            <a:endParaRPr lang="cs-CZ" dirty="0"/>
          </a:p>
        </p:txBody>
      </p:sp>
      <p:sp>
        <p:nvSpPr>
          <p:cNvPr id="16" name="Šestiúhelník 15"/>
          <p:cNvSpPr/>
          <p:nvPr/>
        </p:nvSpPr>
        <p:spPr>
          <a:xfrm>
            <a:off x="5580112" y="4437112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10" action="ppaction://hlinksldjump"/>
              </a:rPr>
              <a:t>15</a:t>
            </a:r>
            <a:endParaRPr lang="cs-CZ" dirty="0"/>
          </a:p>
        </p:txBody>
      </p:sp>
      <p:sp>
        <p:nvSpPr>
          <p:cNvPr id="17" name="Šestiúhelník 16">
            <a:hlinkClick r:id="rId11" action="ppaction://hlinksldjump"/>
          </p:cNvPr>
          <p:cNvSpPr/>
          <p:nvPr/>
        </p:nvSpPr>
        <p:spPr>
          <a:xfrm>
            <a:off x="2123728" y="4437112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11" action="ppaction://hlinksldjump"/>
              </a:rPr>
              <a:t>11</a:t>
            </a:r>
            <a:endParaRPr lang="cs-CZ" dirty="0"/>
          </a:p>
        </p:txBody>
      </p:sp>
      <p:sp>
        <p:nvSpPr>
          <p:cNvPr id="18" name="Šestiúhelník 17"/>
          <p:cNvSpPr/>
          <p:nvPr/>
        </p:nvSpPr>
        <p:spPr>
          <a:xfrm>
            <a:off x="2987824" y="4437112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12" action="ppaction://hlinksldjump"/>
              </a:rPr>
              <a:t>12</a:t>
            </a:r>
            <a:endParaRPr lang="cs-CZ" dirty="0"/>
          </a:p>
        </p:txBody>
      </p:sp>
      <p:sp>
        <p:nvSpPr>
          <p:cNvPr id="19" name="Šestiúhelník 18"/>
          <p:cNvSpPr/>
          <p:nvPr/>
        </p:nvSpPr>
        <p:spPr>
          <a:xfrm>
            <a:off x="2987824" y="2852936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13" action="ppaction://hlinksldjump"/>
              </a:rPr>
              <a:t>4</a:t>
            </a:r>
            <a:endParaRPr lang="cs-CZ" dirty="0"/>
          </a:p>
        </p:txBody>
      </p:sp>
      <p:sp>
        <p:nvSpPr>
          <p:cNvPr id="20" name="Šestiúhelník 19"/>
          <p:cNvSpPr/>
          <p:nvPr/>
        </p:nvSpPr>
        <p:spPr>
          <a:xfrm>
            <a:off x="2555776" y="3645024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14" action="ppaction://hlinksldjump"/>
              </a:rPr>
              <a:t>7</a:t>
            </a:r>
            <a:endParaRPr lang="cs-CZ" dirty="0"/>
          </a:p>
        </p:txBody>
      </p:sp>
      <p:sp>
        <p:nvSpPr>
          <p:cNvPr id="21" name="Šestiúhelník 20"/>
          <p:cNvSpPr/>
          <p:nvPr/>
        </p:nvSpPr>
        <p:spPr>
          <a:xfrm>
            <a:off x="3419872" y="3645024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15" action="ppaction://hlinksldjump"/>
              </a:rPr>
              <a:t>8</a:t>
            </a:r>
            <a:endParaRPr lang="cs-CZ" dirty="0"/>
          </a:p>
        </p:txBody>
      </p:sp>
      <p:sp>
        <p:nvSpPr>
          <p:cNvPr id="22" name="Šestiúhelník 21"/>
          <p:cNvSpPr/>
          <p:nvPr/>
        </p:nvSpPr>
        <p:spPr>
          <a:xfrm>
            <a:off x="4283968" y="3645024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16" action="ppaction://hlinksldjump"/>
              </a:rPr>
              <a:t>9</a:t>
            </a:r>
            <a:endParaRPr lang="cs-CZ" dirty="0"/>
          </a:p>
        </p:txBody>
      </p:sp>
      <p:sp>
        <p:nvSpPr>
          <p:cNvPr id="23" name="Šestiúhelník 22"/>
          <p:cNvSpPr/>
          <p:nvPr/>
        </p:nvSpPr>
        <p:spPr>
          <a:xfrm>
            <a:off x="5148064" y="3645024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17" action="ppaction://hlinksldjump"/>
              </a:rPr>
              <a:t>10</a:t>
            </a:r>
            <a:endParaRPr lang="cs-CZ" dirty="0"/>
          </a:p>
        </p:txBody>
      </p:sp>
      <p:sp>
        <p:nvSpPr>
          <p:cNvPr id="24" name="Šestiúhelník 23"/>
          <p:cNvSpPr/>
          <p:nvPr/>
        </p:nvSpPr>
        <p:spPr>
          <a:xfrm>
            <a:off x="3851920" y="2852936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18" action="ppaction://hlinksldjump"/>
              </a:rPr>
              <a:t>5</a:t>
            </a:r>
            <a:endParaRPr lang="cs-CZ" dirty="0"/>
          </a:p>
        </p:txBody>
      </p:sp>
      <p:sp>
        <p:nvSpPr>
          <p:cNvPr id="25" name="Šestiúhelník 24"/>
          <p:cNvSpPr/>
          <p:nvPr/>
        </p:nvSpPr>
        <p:spPr>
          <a:xfrm>
            <a:off x="4716016" y="2852936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19" action="ppaction://hlinksldjump"/>
              </a:rPr>
              <a:t>6</a:t>
            </a:r>
            <a:endParaRPr lang="cs-CZ" dirty="0"/>
          </a:p>
        </p:txBody>
      </p:sp>
      <p:sp>
        <p:nvSpPr>
          <p:cNvPr id="26" name="Šestiúhelník 25"/>
          <p:cNvSpPr/>
          <p:nvPr/>
        </p:nvSpPr>
        <p:spPr>
          <a:xfrm>
            <a:off x="3419872" y="2060848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20" action="ppaction://hlinksldjump"/>
              </a:rPr>
              <a:t>2</a:t>
            </a:r>
            <a:endParaRPr lang="cs-CZ" dirty="0"/>
          </a:p>
        </p:txBody>
      </p:sp>
      <p:sp>
        <p:nvSpPr>
          <p:cNvPr id="27" name="Šestiúhelník 26"/>
          <p:cNvSpPr/>
          <p:nvPr/>
        </p:nvSpPr>
        <p:spPr>
          <a:xfrm>
            <a:off x="4283968" y="2060848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hlinkClick r:id="rId21" action="ppaction://hlinksldjump"/>
              </a:rPr>
              <a:t>3</a:t>
            </a:r>
            <a:endParaRPr lang="cs-CZ" dirty="0"/>
          </a:p>
        </p:txBody>
      </p:sp>
      <p:sp>
        <p:nvSpPr>
          <p:cNvPr id="28" name="Šestiúhelník 27"/>
          <p:cNvSpPr/>
          <p:nvPr/>
        </p:nvSpPr>
        <p:spPr>
          <a:xfrm>
            <a:off x="3851920" y="1268760"/>
            <a:ext cx="86409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hlinkClick r:id="rId22" action="ppaction://hlinksldjump"/>
              </a:rPr>
              <a:t>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5503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Co tvoří omítku zámku?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1507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Kdo je tvůrce soch na zámku a v Klášterních zahradách? 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2704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Čím se v Litomyšli živil Alois Jirásek?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5503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Kdo byl prvním starostou Litomyšle? 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099048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Která událost se poprvé uskutečnila roku 1949?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099048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Která opera slavnostně otevřela Smetanův dům?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883024"/>
          </a:xfrm>
        </p:spPr>
        <p:txBody>
          <a:bodyPr/>
          <a:lstStyle/>
          <a:p>
            <a:pPr algn="ctr"/>
            <a:r>
              <a:rPr lang="cs-CZ" sz="3600" dirty="0" smtClean="0"/>
              <a:t>Které místo je nejvíce spojeno s Boženou Němcovou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/>
          <a:lstStyle/>
          <a:p>
            <a:pPr algn="ctr"/>
            <a:r>
              <a:rPr lang="cs-CZ" sz="3600" dirty="0" smtClean="0"/>
              <a:t>Kdo měl pomoci Boženě </a:t>
            </a:r>
            <a:r>
              <a:rPr lang="cs-CZ" sz="3600" smtClean="0"/>
              <a:t>Němcové z </a:t>
            </a:r>
            <a:r>
              <a:rPr lang="cs-CZ" sz="3600" dirty="0" smtClean="0"/>
              <a:t>finanční tísně v Litomyšli? Vydáním sebraných spisů a Babičky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171056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Jak se jmenovala žena, s níž se Alois Jirásek seznámil a oženil v Litomyšli?</a:t>
            </a:r>
          </a:p>
          <a:p>
            <a:pPr algn="ctr">
              <a:buNone/>
            </a:pP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38708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Na co se ve svém životě soustředila Magdalena Dobromila Rettigová?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55032"/>
          </a:xfrm>
        </p:spPr>
        <p:txBody>
          <a:bodyPr/>
          <a:lstStyle/>
          <a:p>
            <a:pPr algn="ctr"/>
            <a:r>
              <a:rPr lang="cs-CZ" sz="3600" dirty="0" smtClean="0"/>
              <a:t>Kdo a kdy udělil obci městská práva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4338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171056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Vysvětli pojem pověst.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1507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Jak vznikl znak města? 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1507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Kdo zdědil panství po vymření rodu Pernštejnů po meči?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4306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Kde se narodil Bedřich Smetana?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59088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Jaká je pomůcka na zapamatování si oper Bedřicha Smetany? </a:t>
            </a:r>
            <a:endParaRPr lang="cs-CZ" sz="3600" dirty="0"/>
          </a:p>
        </p:txBody>
      </p:sp>
      <p:pic>
        <p:nvPicPr>
          <p:cNvPr id="6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2704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Kdo byl Josef Zdík?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2704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Jak se v dětství jmenovala Božena Němcová?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88302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Kdo ve své knize zmínil starou poštu? 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 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2704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Vyjmenuj tři knihy Aloise Jiráska.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2704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Kdy byl zámek zapsán na seznam UNESCO? 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AZ kvíz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Markéta\AppData\Local\Microsoft\Windows\INetCache\IE\ICJDWRNP\163px-Fleur_de_lys_fendue.svg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5525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241</Words>
  <Application>Microsoft Office PowerPoint</Application>
  <PresentationFormat>Předvádění na obrazovce (4:3)</PresentationFormat>
  <Paragraphs>64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Papír</vt:lpstr>
      <vt:lpstr>AZ kvíz</vt:lpstr>
      <vt:lpstr>AZ kvíz</vt:lpstr>
      <vt:lpstr>AZ kvíz</vt:lpstr>
      <vt:lpstr>AZ kvíz</vt:lpstr>
      <vt:lpstr>AZ kvíz</vt:lpstr>
      <vt:lpstr>AZ kvíz</vt:lpstr>
      <vt:lpstr>AZ kvíz </vt:lpstr>
      <vt:lpstr>AZ kvíz</vt:lpstr>
      <vt:lpstr>AZ kvíz</vt:lpstr>
      <vt:lpstr>AZ kvíz</vt:lpstr>
      <vt:lpstr>AZ kvíz</vt:lpstr>
      <vt:lpstr>AZ kvíz</vt:lpstr>
      <vt:lpstr>AZ kvíz</vt:lpstr>
      <vt:lpstr>AZ kvíz</vt:lpstr>
      <vt:lpstr>AZ kvíz</vt:lpstr>
      <vt:lpstr>AZ kvíz</vt:lpstr>
      <vt:lpstr>AZ kvíz</vt:lpstr>
      <vt:lpstr>AZ kvíz</vt:lpstr>
      <vt:lpstr>AZ kvíz</vt:lpstr>
      <vt:lpstr>AZ kvíz</vt:lpstr>
      <vt:lpstr>AZ kvíz</vt:lpstr>
      <vt:lpstr>AZ kvíz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kvíz</dc:title>
  <dc:creator>Microsoft</dc:creator>
  <cp:lastModifiedBy>Microsoft</cp:lastModifiedBy>
  <cp:revision>7</cp:revision>
  <dcterms:created xsi:type="dcterms:W3CDTF">2017-04-24T15:31:18Z</dcterms:created>
  <dcterms:modified xsi:type="dcterms:W3CDTF">2017-04-24T16:29:58Z</dcterms:modified>
</cp:coreProperties>
</file>