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477150-78CA-4F97-AA30-A50E1F47482D}" type="datetimeFigureOut">
              <a:rPr lang="cs-CZ" smtClean="0"/>
              <a:t>24.4.2017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A3E58A5-CA43-4057-AD3F-EC0BF497FDB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699804"/>
            <a:ext cx="4911080" cy="1143000"/>
          </a:xfrm>
        </p:spPr>
        <p:txBody>
          <a:bodyPr/>
          <a:lstStyle/>
          <a:p>
            <a:r>
              <a:rPr lang="cs-CZ" dirty="0" smtClean="0"/>
              <a:t>Rosypalová Markéta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052736"/>
            <a:ext cx="8305800" cy="236219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Alois Jirásek 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6371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P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U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Č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I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H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V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M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D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Y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I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H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J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I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M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B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V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I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C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V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S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I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P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Ě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M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Z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C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!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G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Y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M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Z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I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U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M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Osmisměrka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1331640" y="4509120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V="1">
            <a:off x="1259632" y="4509120"/>
            <a:ext cx="72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Vyrůstal v  _________________.</a:t>
            </a:r>
          </a:p>
          <a:p>
            <a:r>
              <a:rPr lang="cs-CZ" sz="3600" dirty="0"/>
              <a:t>Narodil se 23. srpna 1851, jako čtvrté dítě rolníka a pekaře Josefa Jiráska a jeho ženy Vincencie. </a:t>
            </a:r>
            <a:endParaRPr lang="cs-CZ" sz="3600" dirty="0" smtClean="0"/>
          </a:p>
          <a:p>
            <a:r>
              <a:rPr lang="cs-CZ" sz="3600" dirty="0" smtClean="0"/>
              <a:t>První láska na Filosofické fakultě v Praze ho přivedla k básnické ____________________.</a:t>
            </a:r>
          </a:p>
          <a:p>
            <a:endParaRPr lang="cs-CZ" sz="36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Alois Jirásek 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Při posledních prázdninách na univerzitě dokončoval první dílo __________________.</a:t>
            </a:r>
          </a:p>
          <a:p>
            <a:r>
              <a:rPr lang="cs-CZ" sz="3600" dirty="0" smtClean="0"/>
              <a:t>Do ______________________ přijel počátkem října 1874. </a:t>
            </a:r>
          </a:p>
          <a:p>
            <a:r>
              <a:rPr lang="cs-CZ" sz="3600" dirty="0" smtClean="0"/>
              <a:t>Začal vyučovat jako suplující __________ na místním _____________________.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Alois Jirásek 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/>
              <a:t>Vyučoval zde dějepis, _________________ a jazyk český. </a:t>
            </a:r>
          </a:p>
          <a:p>
            <a:r>
              <a:rPr lang="cs-CZ" sz="3600" dirty="0" smtClean="0"/>
              <a:t>V Litomyšli se také seznámil s _____________ Podhájskou.</a:t>
            </a:r>
          </a:p>
          <a:p>
            <a:r>
              <a:rPr lang="cs-CZ" sz="3600" dirty="0" smtClean="0"/>
              <a:t>Ta se stala jeho ženou, porodila ________ dětí. </a:t>
            </a:r>
          </a:p>
          <a:p>
            <a:r>
              <a:rPr lang="cs-CZ" sz="3600" dirty="0" smtClean="0"/>
              <a:t>Po čtrnácti letech v Litomyšli získal místo na gymnáziu v ____________________.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Alois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Jirásek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Tvořil především romány, románové a kronikářské cykly. </a:t>
            </a:r>
          </a:p>
          <a:p>
            <a:r>
              <a:rPr lang="cs-CZ" sz="3600" dirty="0" smtClean="0"/>
              <a:t>__________________ se dočkal ještě za života, řada jeho děl byla i zfilmována. </a:t>
            </a:r>
          </a:p>
          <a:p>
            <a:r>
              <a:rPr lang="cs-CZ" sz="3600" dirty="0" smtClean="0"/>
              <a:t>Nejslavnější díla: Skaláci, Psohlavci, Staré pověsti české, Filosofská historie, Temno. </a:t>
            </a:r>
          </a:p>
          <a:p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Alois Jirásek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Díky jeho dílům byl 7. ledna 1918 podán první návrh na udělení Nobelovy </a:t>
            </a:r>
            <a:r>
              <a:rPr lang="cs-CZ" sz="3600" dirty="0" smtClean="0"/>
              <a:t>___________.</a:t>
            </a:r>
            <a:endParaRPr lang="cs-CZ" sz="3600" dirty="0"/>
          </a:p>
          <a:p>
            <a:r>
              <a:rPr lang="cs-CZ" sz="3600" dirty="0"/>
              <a:t>12. března 1930 mistr umírá. Tisíce lidí se s ním přišlo naposledy rozloučit 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Alois Jirásek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Ve dvojicích napište nějaké dílo, které nám odprezentujete. </a:t>
            </a:r>
          </a:p>
          <a:p>
            <a:r>
              <a:rPr lang="cs-CZ" sz="3600" dirty="0" smtClean="0"/>
              <a:t>Může se jednat o pohádku, příběh, fantasy,…</a:t>
            </a:r>
          </a:p>
          <a:p>
            <a:r>
              <a:rPr lang="cs-CZ" sz="3600" dirty="0" smtClean="0"/>
              <a:t>Nezapomeň na ilustraci, která k dobré knize zajisté patří! </a:t>
            </a:r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Buď spisovatel!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291</Words>
  <Application>Microsoft Office PowerPoint</Application>
  <PresentationFormat>Předvádění na obrazovce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Papír</vt:lpstr>
      <vt:lpstr>Alois Jirásek </vt:lpstr>
      <vt:lpstr>Osmisměrka</vt:lpstr>
      <vt:lpstr>Alois Jirásek </vt:lpstr>
      <vt:lpstr>Alois Jirásek </vt:lpstr>
      <vt:lpstr>Alois Jirásek</vt:lpstr>
      <vt:lpstr>Alois Jirásek</vt:lpstr>
      <vt:lpstr>Alois Jirásek</vt:lpstr>
      <vt:lpstr>Buď spisovatel!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Alois Jirásek</dc:title>
  <dc:creator>Microsoft</dc:creator>
  <cp:lastModifiedBy>Microsoft</cp:lastModifiedBy>
  <cp:revision>3</cp:revision>
  <dcterms:created xsi:type="dcterms:W3CDTF">2017-04-24T14:12:47Z</dcterms:created>
  <dcterms:modified xsi:type="dcterms:W3CDTF">2017-04-24T14:37:45Z</dcterms:modified>
</cp:coreProperties>
</file>