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3.5.2018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reking.cz/regiony/moravsky-kras-jeskyne4.jpg" TargetMode="External"/><Relationship Id="rId3" Type="http://schemas.openxmlformats.org/officeDocument/2006/relationships/hyperlink" Target="https://www.prirodovedci.cz/storage/images/410x/4266.jpg" TargetMode="External"/><Relationship Id="rId7" Type="http://schemas.openxmlformats.org/officeDocument/2006/relationships/hyperlink" Target="https://dsc.invia.cz/img/web-830/2017/8/15/m0/446127.jpg" TargetMode="External"/><Relationship Id="rId12" Type="http://schemas.openxmlformats.org/officeDocument/2006/relationships/hyperlink" Target="http://images1.kudyznudy.cz/_t_/Files/KzN/13/130586b5-be3d-4329-b193-d7d378bab146_500_500_crop.jpg" TargetMode="External"/><Relationship Id="rId2" Type="http://schemas.openxmlformats.org/officeDocument/2006/relationships/hyperlink" Target="https://vesmir.cz/images/gallery/archiv/2017/7/mallorca-a-jeji-nevsedni-galerie-skrapu/page/2017_436_0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1gr.cz/fotky/idnes/13/113/org/TOM4f8d4d_udoli18.jpg" TargetMode="External"/><Relationship Id="rId11" Type="http://schemas.openxmlformats.org/officeDocument/2006/relationships/hyperlink" Target="http://www.ck-rekrea.cz/katalogy-data/images/atrakce/749/katerinska-jeskyne8.jpg" TargetMode="External"/><Relationship Id="rId5" Type="http://schemas.openxmlformats.org/officeDocument/2006/relationships/hyperlink" Target="http://mojebrno.jecool.net/inka--brno-tipy-na-vylet-jeskyne-balcarka-04.jpg" TargetMode="External"/><Relationship Id="rId10" Type="http://schemas.openxmlformats.org/officeDocument/2006/relationships/hyperlink" Target="https://www.skalnimlyn.cz/files/filemanager_images/fotogalerie_1/files/ckeditor/Voln%C3%BD%20%C4%8Das/Moravsk%C3%BD%20kras/punkevn%C3%AD%20jeskyne/IMG_9082_stitch.jpg" TargetMode="External"/><Relationship Id="rId4" Type="http://schemas.openxmlformats.org/officeDocument/2006/relationships/hyperlink" Target="http://de.pixword.net/image-STALACTITE_277.jpg" TargetMode="External"/><Relationship Id="rId9" Type="http://schemas.openxmlformats.org/officeDocument/2006/relationships/hyperlink" Target="https://upload.wikimedia.org/wikipedia/commons/8/8b/Plecotus_auritus_01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4584" y="0"/>
            <a:ext cx="10368197" cy="6858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16832"/>
            <a:ext cx="7920879" cy="2232248"/>
          </a:xfrm>
        </p:spPr>
        <p:txBody>
          <a:bodyPr>
            <a:normAutofit/>
          </a:bodyPr>
          <a:lstStyle/>
          <a:p>
            <a:pPr algn="ctr"/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CHKO MORAVSKÝ KRAS</a:t>
            </a:r>
            <a:b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cs-CZ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Opakování</a:t>
            </a:r>
            <a:endParaRPr lang="cs-CZ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7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Správné odpovědi: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1.- Ponor</a:t>
            </a:r>
          </a:p>
          <a:p>
            <a:r>
              <a:rPr lang="cs-CZ" dirty="0" smtClean="0"/>
              <a:t>2.- Škrapy</a:t>
            </a:r>
          </a:p>
          <a:p>
            <a:r>
              <a:rPr lang="cs-CZ" dirty="0" smtClean="0"/>
              <a:t>3.- Závrt</a:t>
            </a:r>
          </a:p>
          <a:p>
            <a:r>
              <a:rPr lang="cs-CZ" dirty="0" smtClean="0"/>
              <a:t>4.- Hřebenáč</a:t>
            </a:r>
          </a:p>
          <a:p>
            <a:r>
              <a:rPr lang="cs-CZ" dirty="0" smtClean="0"/>
              <a:t>5.- Propast</a:t>
            </a:r>
          </a:p>
          <a:p>
            <a:r>
              <a:rPr lang="cs-CZ" dirty="0" smtClean="0"/>
              <a:t>6.- Žleb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783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1916832"/>
            <a:ext cx="7272924" cy="4320480"/>
          </a:xfrm>
        </p:spPr>
        <p:txBody>
          <a:bodyPr>
            <a:normAutofit fontScale="62500" lnSpcReduction="20000"/>
          </a:bodyPr>
          <a:lstStyle/>
          <a:p>
            <a:pPr marL="68580" indent="0">
              <a:buNone/>
            </a:pPr>
            <a:endParaRPr lang="cs-CZ" dirty="0"/>
          </a:p>
          <a:p>
            <a:r>
              <a:rPr lang="cs-CZ" u="sng" dirty="0">
                <a:hlinkClick r:id="rId2"/>
              </a:rPr>
              <a:t>https://vesmir.cz/images/gallery/archiv/2017/7/mallorca-a-jeji-nevsedni-galerie-skrapu/page/2017_436_02.jpg</a:t>
            </a:r>
            <a:endParaRPr lang="cs-CZ" dirty="0"/>
          </a:p>
          <a:p>
            <a:r>
              <a:rPr lang="cs-CZ" u="sng" dirty="0">
                <a:hlinkClick r:id="rId3"/>
              </a:rPr>
              <a:t>https://www.prirodovedci.cz/storage/images/410x/4266.jpg</a:t>
            </a:r>
            <a:endParaRPr lang="cs-CZ" dirty="0"/>
          </a:p>
          <a:p>
            <a:r>
              <a:rPr lang="cs-CZ" u="sng" dirty="0">
                <a:hlinkClick r:id="rId4"/>
              </a:rPr>
              <a:t>http://de.pixword.net/image-STALACTITE_277.jpg</a:t>
            </a:r>
            <a:endParaRPr lang="cs-CZ" dirty="0"/>
          </a:p>
          <a:p>
            <a:r>
              <a:rPr lang="cs-CZ" u="sng" dirty="0">
                <a:hlinkClick r:id="rId5"/>
              </a:rPr>
              <a:t>http://mojebrno.jecool.net/inka--brno-tipy-na-vylet-jeskyne-balcarka-04.jpg</a:t>
            </a:r>
            <a:endParaRPr lang="cs-CZ" dirty="0"/>
          </a:p>
          <a:p>
            <a:r>
              <a:rPr lang="cs-CZ" u="sng" dirty="0">
                <a:hlinkClick r:id="rId6"/>
              </a:rPr>
              <a:t>https://1gr.cz/fotky/idnes/13/113/org/TOM4f8d4d_udoli18.jpg</a:t>
            </a:r>
            <a:endParaRPr lang="cs-CZ" dirty="0"/>
          </a:p>
          <a:p>
            <a:r>
              <a:rPr lang="cs-CZ" u="sng" dirty="0">
                <a:hlinkClick r:id="rId7"/>
              </a:rPr>
              <a:t>https://dsc.invia.cz/img/web-830/2017/8/15/m0/446127.jpg</a:t>
            </a:r>
            <a:endParaRPr lang="cs-CZ" dirty="0"/>
          </a:p>
          <a:p>
            <a:r>
              <a:rPr lang="cs-CZ" u="sng" dirty="0">
                <a:hlinkClick r:id="rId8"/>
              </a:rPr>
              <a:t>https://</a:t>
            </a:r>
            <a:r>
              <a:rPr lang="cs-CZ" u="sng" dirty="0" smtClean="0">
                <a:hlinkClick r:id="rId8"/>
              </a:rPr>
              <a:t>www.treking.cz/regiony/moravsky-kras-jeskyne4.jpg</a:t>
            </a:r>
            <a:endParaRPr lang="cs-CZ" dirty="0"/>
          </a:p>
          <a:p>
            <a:r>
              <a:rPr lang="cs-CZ" u="sng" dirty="0">
                <a:hlinkClick r:id="rId9"/>
              </a:rPr>
              <a:t>https://</a:t>
            </a:r>
            <a:r>
              <a:rPr lang="cs-CZ" u="sng" dirty="0" smtClean="0">
                <a:hlinkClick r:id="rId9"/>
              </a:rPr>
              <a:t>upload.wikimedia.org/wikipedia/commons/8/8b/Plecotus_auritus_01.jpg</a:t>
            </a:r>
            <a:endParaRPr lang="cs-CZ" dirty="0"/>
          </a:p>
          <a:p>
            <a:r>
              <a:rPr lang="cs-CZ" u="sng" dirty="0">
                <a:hlinkClick r:id="rId10"/>
              </a:rPr>
              <a:t>https://www.skalnimlyn.cz/files/filemanager_images/fotogalerie_1/files/ckeditor/Voln%C3%BD%20%C4%8Das/Moravsk%C3%BD%20kras/punkevn%C3%AD%20jeskyne/IMG_9082_stitch.jpg</a:t>
            </a:r>
            <a:endParaRPr lang="cs-CZ" dirty="0"/>
          </a:p>
          <a:p>
            <a:r>
              <a:rPr lang="cs-CZ" u="sng" dirty="0">
                <a:hlinkClick r:id="rId11"/>
              </a:rPr>
              <a:t>http://www.ck-rekrea.cz/katalogy-data/images/atrakce/749/katerinska-jeskyne8.jpg</a:t>
            </a:r>
            <a:endParaRPr lang="cs-CZ" dirty="0"/>
          </a:p>
          <a:p>
            <a:r>
              <a:rPr lang="cs-CZ" u="sng" dirty="0">
                <a:hlinkClick r:id="rId12"/>
              </a:rPr>
              <a:t>http://images1.kudyznudy.cz/_t_/</a:t>
            </a:r>
            <a:r>
              <a:rPr lang="cs-CZ" u="sng" dirty="0" smtClean="0">
                <a:hlinkClick r:id="rId12"/>
              </a:rPr>
              <a:t>Files/KzN/13/130586b5-be3d-4329-b193-d7d378bab146_500_500_crop.jpg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17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Odpovězte na otázky: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3492" y="2323652"/>
            <a:ext cx="7344932" cy="3913660"/>
          </a:xfrm>
        </p:spPr>
        <p:txBody>
          <a:bodyPr>
            <a:normAutofit/>
          </a:bodyPr>
          <a:lstStyle/>
          <a:p>
            <a:r>
              <a:rPr lang="cs-CZ" dirty="0" smtClean="0"/>
              <a:t>Kolik je CHKO na území České republiky? – Dokážete vyjmenovat nějaká další CHKO?</a:t>
            </a:r>
          </a:p>
          <a:p>
            <a:endParaRPr lang="cs-CZ" dirty="0"/>
          </a:p>
          <a:p>
            <a:r>
              <a:rPr lang="cs-CZ" dirty="0" smtClean="0"/>
              <a:t>Dokážete vyjmenovat všech 5 veřejnosti přístupných jeskyní na území? Napište je na tabuli</a:t>
            </a:r>
          </a:p>
          <a:p>
            <a:endParaRPr lang="cs-CZ" dirty="0"/>
          </a:p>
          <a:p>
            <a:r>
              <a:rPr lang="cs-CZ" dirty="0" smtClean="0"/>
              <a:t>Jakým typem vápence je tvořený Moravský kras?</a:t>
            </a:r>
          </a:p>
        </p:txBody>
      </p:sp>
    </p:spTree>
    <p:extLst>
      <p:ext uri="{BB962C8B-B14F-4D97-AF65-F5344CB8AC3E}">
        <p14:creationId xmlns:p14="http://schemas.microsoft.com/office/powerpoint/2010/main" val="27783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024744" cy="1143000"/>
          </a:xfrm>
        </p:spPr>
        <p:txBody>
          <a:bodyPr/>
          <a:lstStyle/>
          <a:p>
            <a:r>
              <a:rPr lang="cs-CZ" dirty="0" smtClean="0"/>
              <a:t>Přiřaďte obrázky k pojmům: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556792"/>
            <a:ext cx="2261766" cy="2261766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28800"/>
            <a:ext cx="1805947" cy="270892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1772816"/>
            <a:ext cx="2843808" cy="2091631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83568" y="5220285"/>
            <a:ext cx="7630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smtClean="0"/>
              <a:t>STALAGNÁT	STALAKTIT	</a:t>
            </a:r>
            <a:r>
              <a:rPr lang="cs-CZ" sz="2800" smtClean="0"/>
              <a:t>	</a:t>
            </a:r>
            <a:r>
              <a:rPr lang="cs-CZ" sz="2800" smtClean="0"/>
              <a:t>STALAGMIT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717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Pojmenujte geomorfologické tvary: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420888"/>
            <a:ext cx="5119205" cy="3404271"/>
          </a:xfrm>
        </p:spPr>
      </p:pic>
      <p:sp>
        <p:nvSpPr>
          <p:cNvPr id="5" name="TextovéPole 4"/>
          <p:cNvSpPr txBox="1"/>
          <p:nvPr/>
        </p:nvSpPr>
        <p:spPr>
          <a:xfrm>
            <a:off x="1262970" y="242088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1.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6661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5371551" cy="4068949"/>
          </a:xfrm>
        </p:spPr>
      </p:pic>
      <p:sp>
        <p:nvSpPr>
          <p:cNvPr id="5" name="TextovéPole 4"/>
          <p:cNvSpPr txBox="1"/>
          <p:nvPr/>
        </p:nvSpPr>
        <p:spPr>
          <a:xfrm>
            <a:off x="1187624" y="1772816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2.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4332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892932" cy="4419699"/>
          </a:xfrm>
        </p:spPr>
      </p:pic>
      <p:sp>
        <p:nvSpPr>
          <p:cNvPr id="5" name="TextovéPole 4"/>
          <p:cNvSpPr txBox="1"/>
          <p:nvPr/>
        </p:nvSpPr>
        <p:spPr>
          <a:xfrm>
            <a:off x="1005196" y="148478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3.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42795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124744"/>
            <a:ext cx="6079187" cy="4804519"/>
          </a:xfrm>
        </p:spPr>
      </p:pic>
      <p:sp>
        <p:nvSpPr>
          <p:cNvPr id="5" name="TextovéPole 4"/>
          <p:cNvSpPr txBox="1"/>
          <p:nvPr/>
        </p:nvSpPr>
        <p:spPr>
          <a:xfrm>
            <a:off x="1046946" y="1268760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4.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22136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340768"/>
            <a:ext cx="6464147" cy="4275683"/>
          </a:xfrm>
        </p:spPr>
      </p:pic>
      <p:sp>
        <p:nvSpPr>
          <p:cNvPr id="5" name="TextovéPole 4"/>
          <p:cNvSpPr txBox="1"/>
          <p:nvPr/>
        </p:nvSpPr>
        <p:spPr>
          <a:xfrm>
            <a:off x="755576" y="1484784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5.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67765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700808"/>
            <a:ext cx="6306389" cy="4205574"/>
          </a:xfrm>
        </p:spPr>
      </p:pic>
      <p:sp>
        <p:nvSpPr>
          <p:cNvPr id="5" name="TextovéPole 4"/>
          <p:cNvSpPr txBox="1"/>
          <p:nvPr/>
        </p:nvSpPr>
        <p:spPr>
          <a:xfrm>
            <a:off x="827584" y="1700808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 smtClean="0"/>
              <a:t>6.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815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6</TotalTime>
  <Words>132</Words>
  <Application>Microsoft Office PowerPoint</Application>
  <PresentationFormat>Předvádění na obrazovce (4:3)</PresentationFormat>
  <Paragraphs>41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CHKO MORAVSKÝ KRAS Opakování</vt:lpstr>
      <vt:lpstr>Odpovězte na otázky:</vt:lpstr>
      <vt:lpstr>Přiřaďte obrázky k pojmům:</vt:lpstr>
      <vt:lpstr>Pojmenujte geomorfologické tvary:</vt:lpstr>
      <vt:lpstr> </vt:lpstr>
      <vt:lpstr> </vt:lpstr>
      <vt:lpstr> </vt:lpstr>
      <vt:lpstr> </vt:lpstr>
      <vt:lpstr> </vt:lpstr>
      <vt:lpstr>Správné odpovědi: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CHKO MORAVSKÝ KRAS Opakování</dc:title>
  <dc:creator>Monkey</dc:creator>
  <cp:lastModifiedBy>Tygr</cp:lastModifiedBy>
  <cp:revision>4</cp:revision>
  <dcterms:created xsi:type="dcterms:W3CDTF">2018-05-02T21:25:34Z</dcterms:created>
  <dcterms:modified xsi:type="dcterms:W3CDTF">2018-05-03T05:46:06Z</dcterms:modified>
</cp:coreProperties>
</file>