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93" r:id="rId4"/>
    <p:sldId id="290" r:id="rId5"/>
    <p:sldId id="294" r:id="rId6"/>
    <p:sldId id="295" r:id="rId7"/>
    <p:sldId id="296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Stredný štýl 3 - zvýrazneni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1" autoAdjust="0"/>
    <p:restoredTop sz="94660"/>
  </p:normalViewPr>
  <p:slideViewPr>
    <p:cSldViewPr>
      <p:cViewPr>
        <p:scale>
          <a:sx n="50" d="100"/>
          <a:sy n="5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alla-palustris.blgz.cz/2013/05/Samotovy-zavod-Mladejov-na-Morave.html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://www.hedva.cz/cs/content/display/11" TargetMode="External"/><Relationship Id="rId12" Type="http://schemas.openxmlformats.org/officeDocument/2006/relationships/hyperlink" Target="http://www.firmy.cz/detail/12743781-hedva-moravska-trebova-mesto.html" TargetMode="External"/><Relationship Id="rId2" Type="http://schemas.openxmlformats.org/officeDocument/2006/relationships/hyperlink" Target="http://www.rada-severovychod.cz/photo_full/brana-casu-v-moravske-trebov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irmy.cz/detail/172282-abner-moravska-trebova-predmesti.html" TargetMode="External"/><Relationship Id="rId11" Type="http://schemas.openxmlformats.org/officeDocument/2006/relationships/hyperlink" Target="http://www.centrumkrmiv.cz/engine/sitemap/" TargetMode="External"/><Relationship Id="rId5" Type="http://schemas.openxmlformats.org/officeDocument/2006/relationships/hyperlink" Target="http://tvstav.cz/clanek/3167-vyrobni-zavod-rehau-v-moravske-trebove-slavi-20-let-uspesneho-pusobeni-na-ceskem-trhu-na" TargetMode="External"/><Relationship Id="rId10" Type="http://schemas.openxmlformats.org/officeDocument/2006/relationships/hyperlink" Target="http://www.agrona-sm.cz/fotogalerie/" TargetMode="External"/><Relationship Id="rId4" Type="http://schemas.openxmlformats.org/officeDocument/2006/relationships/hyperlink" Target="http://www.investicniweb.cz/2013/9/6/investicni-hit-pristich-deseti-let-zemedelska-puda/" TargetMode="External"/><Relationship Id="rId9" Type="http://schemas.openxmlformats.org/officeDocument/2006/relationships/hyperlink" Target="http://bakuk.blog.cz/en/gallery/herbar/picture/8607618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Zemědělství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Zástupný symbol obsahu 6" descr="zemedelst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501008"/>
            <a:ext cx="5523516" cy="3093169"/>
          </a:xfrm>
          <a:ln>
            <a:solidFill>
              <a:srgbClr val="7030A0"/>
            </a:solidFill>
          </a:ln>
        </p:spPr>
      </p:pic>
      <p:pic>
        <p:nvPicPr>
          <p:cNvPr id="8" name="Obrázok 7" descr="senoseč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484784"/>
            <a:ext cx="4608512" cy="2890728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9" name="BlokTextu 8"/>
          <p:cNvSpPr txBox="1"/>
          <p:nvPr/>
        </p:nvSpPr>
        <p:spPr>
          <a:xfrm>
            <a:off x="0" y="1844824"/>
            <a:ext cx="5554726" cy="1015663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u="sng" dirty="0" smtClean="0">
                <a:solidFill>
                  <a:srgbClr val="7030A0"/>
                </a:solidFill>
                <a:latin typeface="Palatino Linotype" pitchFamily="18" charset="0"/>
              </a:rPr>
              <a:t>JAK TO BYLO V MINULOSTI?</a:t>
            </a:r>
          </a:p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Které plodiny se nejvíce pěstovaly?</a:t>
            </a:r>
          </a:p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Jaká zvířata se chovala a k čemu se využívala?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3858579" y="5445224"/>
            <a:ext cx="5285421" cy="1015663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u="sng" dirty="0" smtClean="0">
                <a:solidFill>
                  <a:srgbClr val="7030A0"/>
                </a:solidFill>
                <a:latin typeface="Palatino Linotype" pitchFamily="18" charset="0"/>
              </a:rPr>
              <a:t>JAK JE TO DNES?</a:t>
            </a:r>
          </a:p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Jak se rostlinná a živočišná výroba</a:t>
            </a:r>
          </a:p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 v našem regionu v průběhu let proměnila?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Průmysl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Obrázok 6" descr="historie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484785"/>
            <a:ext cx="4032448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9" name="Obrázok 8" descr="reha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84784"/>
            <a:ext cx="4019350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0" name="Obrázok 9" descr="Mladjov-amotka-19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149080"/>
            <a:ext cx="4032448" cy="2448272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1" name="Obrázok 10" descr="abn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149080"/>
            <a:ext cx="4032448" cy="2448271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2" name="BlokTextu 11"/>
          <p:cNvSpPr txBox="1"/>
          <p:nvPr/>
        </p:nvSpPr>
        <p:spPr>
          <a:xfrm>
            <a:off x="1259632" y="1772816"/>
            <a:ext cx="6490880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Která průmyslová odvětví byla v minulosti rozvinutá?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2915816" y="2924944"/>
            <a:ext cx="3353803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Co způsobilo jejich útlum?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1979712" y="4365104"/>
            <a:ext cx="5500225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Jaký typ průmyslu převažuje v regionu dnes?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1930018" y="5877272"/>
            <a:ext cx="5416869" cy="40011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7030A0"/>
                </a:solidFill>
                <a:latin typeface="Palatino Linotype" pitchFamily="18" charset="0"/>
              </a:rPr>
              <a:t>Jaké podniky v regionu znáš? Co produkují?</a:t>
            </a:r>
            <a:endParaRPr lang="cs-CZ" sz="20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Průmysl a 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14.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Zemědělství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" name="Obrázok 7" descr="brukevrep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4032448" cy="2322258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9" name="Obrázok 8" descr="agrona 0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897052"/>
            <a:ext cx="4032448" cy="270030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0" name="Obrázok 9" descr="historie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484784"/>
            <a:ext cx="4030287" cy="2304256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1" name="Obrázok 10" descr="len-se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861048"/>
            <a:ext cx="4030257" cy="2686722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4" name="BlokTextu 13"/>
          <p:cNvSpPr txBox="1"/>
          <p:nvPr/>
        </p:nvSpPr>
        <p:spPr>
          <a:xfrm>
            <a:off x="1259632" y="1484784"/>
            <a:ext cx="6552728" cy="769441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rgbClr val="7030A0"/>
                </a:solidFill>
                <a:latin typeface="Palatino Linotype" pitchFamily="18" charset="0"/>
              </a:rPr>
              <a:t>„Co mám na zádech“</a:t>
            </a:r>
          </a:p>
        </p:txBody>
      </p:sp>
      <p:pic>
        <p:nvPicPr>
          <p:cNvPr id="15" name="Zástupný symbol obsahu 14" descr="ikonaaktivita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635896" y="2348880"/>
            <a:ext cx="1790950" cy="724001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prodejna hedv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8208912" cy="5184576"/>
          </a:xfrm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Průmysl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0" y="2924944"/>
            <a:ext cx="91440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>
                <a:solidFill>
                  <a:srgbClr val="7030A0"/>
                </a:solidFill>
                <a:latin typeface="Palatino Linotype" pitchFamily="18" charset="0"/>
              </a:rPr>
              <a:t>Za průmyslovými podniky</a:t>
            </a:r>
            <a:endParaRPr lang="cs-CZ" sz="32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pic>
        <p:nvPicPr>
          <p:cNvPr id="7" name="Obrázok 6" descr="kamera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573016"/>
            <a:ext cx="850698" cy="864095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8" name="BlokTextu 7"/>
          <p:cNvSpPr txBox="1"/>
          <p:nvPr/>
        </p:nvSpPr>
        <p:spPr>
          <a:xfrm>
            <a:off x="755576" y="5373216"/>
            <a:ext cx="7560840" cy="107721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7030A0"/>
                </a:solidFill>
                <a:latin typeface="Palatino Linotype" pitchFamily="18" charset="0"/>
              </a:rPr>
              <a:t>https://www.youtube.com/watch?v=tQSRBcdRsVw</a:t>
            </a:r>
            <a:endParaRPr lang="cs-CZ" sz="32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13.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Průmysl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5" name="Zástupný symbol obsahu 4" descr="mapaprumysl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7632848" cy="5013176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6" name="Ovál 5"/>
          <p:cNvSpPr/>
          <p:nvPr/>
        </p:nvSpPr>
        <p:spPr>
          <a:xfrm>
            <a:off x="1187624" y="4365104"/>
            <a:ext cx="12961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6084168" y="3501008"/>
            <a:ext cx="136815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BlokTextu 7"/>
          <p:cNvSpPr txBox="1"/>
          <p:nvPr/>
        </p:nvSpPr>
        <p:spPr>
          <a:xfrm>
            <a:off x="5580112" y="1556792"/>
            <a:ext cx="3096344" cy="461665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7030A0"/>
                </a:solidFill>
                <a:latin typeface="Palatino Linotype" pitchFamily="18" charset="0"/>
              </a:rPr>
              <a:t>Řešení úkolu 9 b)</a:t>
            </a:r>
            <a:endParaRPr lang="cs-CZ" sz="24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548680"/>
            <a:ext cx="8686800" cy="5976664"/>
          </a:xfrm>
        </p:spPr>
        <p:txBody>
          <a:bodyPr>
            <a:normAutofit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Kniha </a:t>
            </a:r>
            <a:r>
              <a:rPr lang="cs-CZ" sz="1200" dirty="0" err="1" smtClean="0">
                <a:latin typeface="Palatino Linotype" pitchFamily="18" charset="0"/>
              </a:rPr>
              <a:t>Moravskotřebovsko</a:t>
            </a:r>
            <a:r>
              <a:rPr lang="cs-CZ" sz="1200" dirty="0" smtClean="0">
                <a:latin typeface="Palatino Linotype" pitchFamily="18" charset="0"/>
              </a:rPr>
              <a:t> </a:t>
            </a:r>
            <a:r>
              <a:rPr lang="cs-CZ" sz="1200" dirty="0" err="1" smtClean="0">
                <a:latin typeface="Palatino Linotype" pitchFamily="18" charset="0"/>
              </a:rPr>
              <a:t>Svitavsko</a:t>
            </a:r>
            <a:r>
              <a:rPr lang="cs-CZ" sz="1200" dirty="0" smtClean="0">
                <a:latin typeface="Palatino Linotype" pitchFamily="18" charset="0"/>
              </a:rPr>
              <a:t>, str. 330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investicniweb.cz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/2013/9/6/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investicni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-hit-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pristich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-deseti-let-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zemedelska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puda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u="sng" dirty="0" smtClean="0">
                <a:hlinkClick r:id="rId5"/>
              </a:rPr>
              <a:t>http://tvstav.cz/clanek/3167-vyrobni-zavod-rehau-v-moravske-trebove-slavi-20-let-uspesneho-pusobeni-na-ceskem-trhu-na</a:t>
            </a:r>
            <a:endParaRPr lang="cs-CZ" sz="1200" dirty="0" smtClean="0"/>
          </a:p>
          <a:p>
            <a:pPr lvl="1"/>
            <a:r>
              <a:rPr lang="cs-CZ" sz="1200" u="sng" dirty="0" smtClean="0">
                <a:hlinkClick r:id="rId6"/>
              </a:rPr>
              <a:t>http://www.firmy.</a:t>
            </a:r>
            <a:r>
              <a:rPr lang="cs-CZ" sz="1200" u="sng" dirty="0" err="1" smtClean="0">
                <a:hlinkClick r:id="rId6"/>
              </a:rPr>
              <a:t>cz</a:t>
            </a:r>
            <a:r>
              <a:rPr lang="cs-CZ" sz="1200" u="sng" dirty="0" smtClean="0">
                <a:hlinkClick r:id="rId6"/>
              </a:rPr>
              <a:t>/detail/172282-</a:t>
            </a:r>
            <a:r>
              <a:rPr lang="cs-CZ" sz="1200" u="sng" dirty="0" err="1" smtClean="0">
                <a:hlinkClick r:id="rId6"/>
              </a:rPr>
              <a:t>abner</a:t>
            </a:r>
            <a:r>
              <a:rPr lang="cs-CZ" sz="1200" u="sng" dirty="0" smtClean="0">
                <a:hlinkClick r:id="rId6"/>
              </a:rPr>
              <a:t>-</a:t>
            </a:r>
            <a:r>
              <a:rPr lang="cs-CZ" sz="1200" u="sng" dirty="0" err="1" smtClean="0">
                <a:hlinkClick r:id="rId6"/>
              </a:rPr>
              <a:t>moravska</a:t>
            </a:r>
            <a:r>
              <a:rPr lang="cs-CZ" sz="1200" u="sng" dirty="0" smtClean="0">
                <a:hlinkClick r:id="rId6"/>
              </a:rPr>
              <a:t>-</a:t>
            </a:r>
            <a:r>
              <a:rPr lang="cs-CZ" sz="1200" u="sng" dirty="0" err="1" smtClean="0">
                <a:hlinkClick r:id="rId6"/>
              </a:rPr>
              <a:t>trebova</a:t>
            </a:r>
            <a:r>
              <a:rPr lang="cs-CZ" sz="1200" u="sng" dirty="0" smtClean="0">
                <a:hlinkClick r:id="rId6"/>
              </a:rPr>
              <a:t>-</a:t>
            </a:r>
            <a:r>
              <a:rPr lang="cs-CZ" sz="1200" u="sng" dirty="0" err="1" smtClean="0">
                <a:hlinkClick r:id="rId6"/>
              </a:rPr>
              <a:t>predmesti.html</a:t>
            </a:r>
            <a:endParaRPr lang="cs-CZ" sz="1200" u="sng" dirty="0" smtClean="0"/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http://www.hedva.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cs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content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/display/11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u="sng" dirty="0" smtClean="0">
                <a:hlinkClick r:id="rId8"/>
              </a:rPr>
              <a:t>http://calla-palustris.blgz.cz/2013/05/Samotovy-zavod-Mladejov-na-Morave.html#foto2599</a:t>
            </a:r>
            <a:endParaRPr lang="cs-CZ" sz="1200" u="sng" dirty="0" smtClean="0"/>
          </a:p>
          <a:p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u="sng" dirty="0" smtClean="0">
                <a:hlinkClick r:id="rId9"/>
              </a:rPr>
              <a:t>http://bakuk.blog.cz/en/gallery/herbar/picture/86076183</a:t>
            </a:r>
            <a:endParaRPr lang="cs-CZ" sz="1200" dirty="0" smtClean="0"/>
          </a:p>
          <a:p>
            <a:pPr lvl="1"/>
            <a:r>
              <a:rPr lang="cs-CZ" sz="1200" u="sng" dirty="0" smtClean="0">
                <a:hlinkClick r:id="rId10"/>
              </a:rPr>
              <a:t>http://www.</a:t>
            </a:r>
            <a:r>
              <a:rPr lang="cs-CZ" sz="1200" u="sng" dirty="0" err="1" smtClean="0">
                <a:hlinkClick r:id="rId10"/>
              </a:rPr>
              <a:t>agrona</a:t>
            </a:r>
            <a:r>
              <a:rPr lang="cs-CZ" sz="1200" u="sng" dirty="0" smtClean="0">
                <a:hlinkClick r:id="rId10"/>
              </a:rPr>
              <a:t>-</a:t>
            </a:r>
            <a:r>
              <a:rPr lang="cs-CZ" sz="1200" u="sng" dirty="0" err="1" smtClean="0">
                <a:hlinkClick r:id="rId10"/>
              </a:rPr>
              <a:t>sm.cz</a:t>
            </a:r>
            <a:r>
              <a:rPr lang="cs-CZ" sz="1200" u="sng" dirty="0" smtClean="0">
                <a:hlinkClick r:id="rId10"/>
              </a:rPr>
              <a:t>/</a:t>
            </a:r>
            <a:r>
              <a:rPr lang="cs-CZ" sz="1200" u="sng" dirty="0" err="1" smtClean="0">
                <a:hlinkClick r:id="rId10"/>
              </a:rPr>
              <a:t>fotogalerie</a:t>
            </a:r>
            <a:r>
              <a:rPr lang="cs-CZ" sz="1200" u="sng" dirty="0" smtClean="0">
                <a:hlinkClick r:id="rId10"/>
              </a:rPr>
              <a:t>/#</a:t>
            </a:r>
            <a:r>
              <a:rPr lang="cs-CZ" sz="1200" u="sng" dirty="0" err="1" smtClean="0">
                <a:hlinkClick r:id="rId10"/>
              </a:rPr>
              <a:t>agrona</a:t>
            </a:r>
            <a:r>
              <a:rPr lang="cs-CZ" sz="1200" u="sng" dirty="0" smtClean="0">
                <a:hlinkClick r:id="rId10"/>
              </a:rPr>
              <a:t>-031-</a:t>
            </a:r>
            <a:r>
              <a:rPr lang="cs-CZ" sz="1200" u="sng" dirty="0" err="1" smtClean="0">
                <a:hlinkClick r:id="rId10"/>
              </a:rPr>
              <a:t>jpg</a:t>
            </a:r>
            <a:endParaRPr lang="cs-CZ" sz="1200" dirty="0" smtClean="0"/>
          </a:p>
          <a:p>
            <a:pPr lvl="1"/>
            <a:r>
              <a:rPr lang="cs-CZ" sz="1200" u="sng" dirty="0" smtClean="0">
                <a:hlinkClick r:id="rId11"/>
              </a:rPr>
              <a:t>http://www.</a:t>
            </a:r>
            <a:r>
              <a:rPr lang="cs-CZ" sz="1200" u="sng" dirty="0" err="1" smtClean="0">
                <a:hlinkClick r:id="rId11"/>
              </a:rPr>
              <a:t>centrumkrmiv.cz</a:t>
            </a:r>
            <a:r>
              <a:rPr lang="cs-CZ" sz="1200" u="sng" dirty="0" smtClean="0">
                <a:hlinkClick r:id="rId11"/>
              </a:rPr>
              <a:t>/</a:t>
            </a:r>
            <a:r>
              <a:rPr lang="cs-CZ" sz="1200" u="sng" dirty="0" err="1" smtClean="0">
                <a:hlinkClick r:id="rId11"/>
              </a:rPr>
              <a:t>engine</a:t>
            </a:r>
            <a:r>
              <a:rPr lang="cs-CZ" sz="1200" u="sng" dirty="0" smtClean="0">
                <a:hlinkClick r:id="rId11"/>
              </a:rPr>
              <a:t>/</a:t>
            </a:r>
            <a:r>
              <a:rPr lang="cs-CZ" sz="1200" u="sng" dirty="0" err="1" smtClean="0">
                <a:hlinkClick r:id="rId11"/>
              </a:rPr>
              <a:t>sitemap</a:t>
            </a:r>
            <a:r>
              <a:rPr lang="cs-CZ" sz="1200" u="sng" dirty="0" smtClean="0">
                <a:hlinkClick r:id="rId11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http://www.hedva.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cs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content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/display/11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12"/>
              </a:rPr>
              <a:t>http://www.firmy.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/detail/12743781-hedva-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mesto.html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endParaRPr lang="cs-CZ" sz="800" dirty="0" smtClean="0">
              <a:latin typeface="Palatino Linotype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0066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u="sng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175</Words>
  <Application>Microsoft Office PowerPoint</Application>
  <PresentationFormat>Prezentácia na obrazovke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Motív Office</vt:lpstr>
      <vt:lpstr>Naše Moravskotřebovsko Andrea Vystavělová</vt:lpstr>
      <vt:lpstr>13. Zemědělství</vt:lpstr>
      <vt:lpstr>13. Průmysl</vt:lpstr>
      <vt:lpstr>13. Průmysl a 14. Zemědělství</vt:lpstr>
      <vt:lpstr>13. Průmysl</vt:lpstr>
      <vt:lpstr>13. Průmysl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111</cp:revision>
  <dcterms:created xsi:type="dcterms:W3CDTF">2016-02-27T09:13:26Z</dcterms:created>
  <dcterms:modified xsi:type="dcterms:W3CDTF">2016-03-17T12:08:35Z</dcterms:modified>
</cp:coreProperties>
</file>