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štýlu, bez mrie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8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FF3F3A-059B-47AD-BE37-3F2208F8E192}" type="doc">
      <dgm:prSet loTypeId="urn:microsoft.com/office/officeart/2005/8/layout/radial5" loCatId="cycle" qsTypeId="urn:microsoft.com/office/officeart/2005/8/quickstyle/simple3" qsCatId="simple" csTypeId="urn:microsoft.com/office/officeart/2005/8/colors/accent0_1" csCatId="mainScheme" phldr="1"/>
      <dgm:spPr/>
      <dgm:t>
        <a:bodyPr/>
        <a:lstStyle/>
        <a:p>
          <a:endParaRPr lang="cs-CZ"/>
        </a:p>
      </dgm:t>
    </dgm:pt>
    <dgm:pt modelId="{68EBC02A-278E-4122-BCB0-BA13CD40CF87}">
      <dgm:prSet phldrT="[Text]" custT="1"/>
      <dgm:spPr/>
      <dgm:t>
        <a:bodyPr/>
        <a:lstStyle/>
        <a:p>
          <a:pPr algn="ctr"/>
          <a:r>
            <a:rPr lang="cs-CZ" sz="1100">
              <a:ln>
                <a:solidFill>
                  <a:srgbClr val="00B0F0"/>
                </a:solidFill>
              </a:ln>
              <a:latin typeface="Palatino Linotype" pitchFamily="18" charset="0"/>
            </a:rPr>
            <a:t>Můj domov</a:t>
          </a:r>
        </a:p>
      </dgm:t>
    </dgm:pt>
    <dgm:pt modelId="{D1CCE3F1-37BA-40CE-BACB-53AB8C6386F2}" type="parTrans" cxnId="{586648B3-74C9-4C8F-9D5A-2CED51BF99ED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4D34AC24-3D32-423E-A9AF-43803ED54610}" type="sibTrans" cxnId="{586648B3-74C9-4C8F-9D5A-2CED51BF99ED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048F3290-A46D-43E3-9702-0BC1E43C9E72}">
      <dgm:prSet phldrT="[Text]"/>
      <dgm:spPr/>
      <dgm:t>
        <a:bodyPr/>
        <a:lstStyle/>
        <a:p>
          <a:pPr algn="ctr"/>
          <a:r>
            <a:rPr lang="cs-CZ">
              <a:ln>
                <a:solidFill>
                  <a:srgbClr val="00B0F0"/>
                </a:solidFill>
              </a:ln>
            </a:rPr>
            <a:t>1........</a:t>
          </a:r>
        </a:p>
      </dgm:t>
    </dgm:pt>
    <dgm:pt modelId="{2AEFBDBD-605F-425D-B163-1C01DDF11C5E}" type="parTrans" cxnId="{3A6D4D81-FA66-480F-BBF9-5887121F9BD4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23C5A65C-8E49-4D59-B6F5-92F72A18C884}" type="sibTrans" cxnId="{3A6D4D81-FA66-480F-BBF9-5887121F9BD4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774CDF42-AF9E-4471-B88B-F070A8927434}">
      <dgm:prSet phldrT="[Text]"/>
      <dgm:spPr/>
      <dgm:t>
        <a:bodyPr/>
        <a:lstStyle/>
        <a:p>
          <a:pPr algn="ctr"/>
          <a:r>
            <a:rPr lang="cs-CZ">
              <a:ln>
                <a:solidFill>
                  <a:srgbClr val="00B0F0"/>
                </a:solidFill>
              </a:ln>
            </a:rPr>
            <a:t>2........</a:t>
          </a:r>
        </a:p>
      </dgm:t>
    </dgm:pt>
    <dgm:pt modelId="{EBD2ABD7-9CC0-4763-ACB1-80E05DB0A777}" type="parTrans" cxnId="{56E2B4D3-A236-4947-AAEE-C0F7C58FAC4F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7E2BA290-D02A-42F3-A7C3-FDBDC2A8E20E}" type="sibTrans" cxnId="{56E2B4D3-A236-4947-AAEE-C0F7C58FAC4F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3C4E8F05-B224-427F-A1D3-2A3677440239}">
      <dgm:prSet phldrT="[Text]"/>
      <dgm:spPr/>
      <dgm:t>
        <a:bodyPr/>
        <a:lstStyle/>
        <a:p>
          <a:pPr algn="ctr"/>
          <a:r>
            <a:rPr lang="cs-CZ">
              <a:ln>
                <a:solidFill>
                  <a:srgbClr val="00B0F0"/>
                </a:solidFill>
              </a:ln>
            </a:rPr>
            <a:t>3........</a:t>
          </a:r>
        </a:p>
      </dgm:t>
    </dgm:pt>
    <dgm:pt modelId="{A5BB7434-AAAA-4729-95BE-7FC572F30E86}" type="parTrans" cxnId="{A77EB0B8-B9D2-4F3F-830E-6F545B3508F0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014EABEC-1542-4268-AB6D-CB23D8F73C11}" type="sibTrans" cxnId="{A77EB0B8-B9D2-4F3F-830E-6F545B3508F0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EA0EDA5C-99B7-448F-81ED-DF0E6415804D}">
      <dgm:prSet phldrT="[Text]"/>
      <dgm:spPr/>
      <dgm:t>
        <a:bodyPr/>
        <a:lstStyle/>
        <a:p>
          <a:pPr algn="ctr"/>
          <a:r>
            <a:rPr lang="cs-CZ">
              <a:ln>
                <a:solidFill>
                  <a:srgbClr val="00B0F0"/>
                </a:solidFill>
              </a:ln>
            </a:rPr>
            <a:t>5........</a:t>
          </a:r>
        </a:p>
      </dgm:t>
    </dgm:pt>
    <dgm:pt modelId="{732D9442-0468-4C58-9370-7933FE906D33}" type="parTrans" cxnId="{2EE6F704-7224-4935-B2D7-6317887E52A4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8279C335-7ED1-455F-A78D-11BD7AB552AD}" type="sibTrans" cxnId="{2EE6F704-7224-4935-B2D7-6317887E52A4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0C283BCC-743D-4919-9983-273B8FC74CF4}">
      <dgm:prSet phldrT="[Text]"/>
      <dgm:spPr/>
      <dgm:t>
        <a:bodyPr/>
        <a:lstStyle/>
        <a:p>
          <a:pPr algn="ctr"/>
          <a:r>
            <a:rPr lang="cs-CZ">
              <a:ln>
                <a:solidFill>
                  <a:srgbClr val="00B0F0"/>
                </a:solidFill>
              </a:ln>
            </a:rPr>
            <a:t>9.........</a:t>
          </a:r>
        </a:p>
      </dgm:t>
    </dgm:pt>
    <dgm:pt modelId="{CAEAEEB5-4135-493A-82BB-0A4A9EC1CEA7}" type="parTrans" cxnId="{41F3CC99-1848-4009-9EA6-FBE46708057C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7A8F7AA4-1431-401A-A5F8-1518AC0DB371}" type="sibTrans" cxnId="{41F3CC99-1848-4009-9EA6-FBE46708057C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619F1745-132D-4EF2-A5D3-084817D612B1}">
      <dgm:prSet phldrT="[Text]"/>
      <dgm:spPr/>
      <dgm:t>
        <a:bodyPr/>
        <a:lstStyle/>
        <a:p>
          <a:pPr algn="ctr"/>
          <a:r>
            <a:rPr lang="cs-CZ">
              <a:ln>
                <a:solidFill>
                  <a:srgbClr val="00B0F0"/>
                </a:solidFill>
              </a:ln>
            </a:rPr>
            <a:t>6........</a:t>
          </a:r>
        </a:p>
      </dgm:t>
    </dgm:pt>
    <dgm:pt modelId="{5147B88D-95A4-465C-86AF-A789EC0E8F1C}" type="parTrans" cxnId="{9F841700-A4E8-4F61-99CD-70518A555729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89BEB1FD-3B7A-48A4-92B1-E0D2C04772E4}" type="sibTrans" cxnId="{9F841700-A4E8-4F61-99CD-70518A555729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6DE74F11-9B65-43A6-A71F-B722A1CBB587}">
      <dgm:prSet phldrT="[Text]"/>
      <dgm:spPr/>
      <dgm:t>
        <a:bodyPr/>
        <a:lstStyle/>
        <a:p>
          <a:pPr algn="ctr"/>
          <a:r>
            <a:rPr lang="cs-CZ">
              <a:ln>
                <a:solidFill>
                  <a:srgbClr val="00B0F0"/>
                </a:solidFill>
              </a:ln>
            </a:rPr>
            <a:t>7........</a:t>
          </a:r>
        </a:p>
      </dgm:t>
    </dgm:pt>
    <dgm:pt modelId="{54BCF38C-4C63-4098-95F6-D78124BF23CD}" type="parTrans" cxnId="{DE0EDADC-39DA-4356-ABF3-88BCB9B04901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54C6AF94-3A96-46C9-910D-B424E01EE380}" type="sibTrans" cxnId="{DE0EDADC-39DA-4356-ABF3-88BCB9B04901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61B303FE-D665-43AF-A5C7-2104BF48AD29}">
      <dgm:prSet phldrT="[Text]"/>
      <dgm:spPr/>
      <dgm:t>
        <a:bodyPr/>
        <a:lstStyle/>
        <a:p>
          <a:pPr algn="ctr"/>
          <a:r>
            <a:rPr lang="cs-CZ">
              <a:ln>
                <a:solidFill>
                  <a:srgbClr val="00B0F0"/>
                </a:solidFill>
              </a:ln>
            </a:rPr>
            <a:t>8........</a:t>
          </a:r>
        </a:p>
      </dgm:t>
    </dgm:pt>
    <dgm:pt modelId="{1E275D5B-466D-490B-AB0B-A63E749A507E}" type="parTrans" cxnId="{069EEE5E-239D-4F88-9F86-1A951FAA94C1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390711B1-3FFB-4D86-84E4-8CA38735A68A}" type="sibTrans" cxnId="{069EEE5E-239D-4F88-9F86-1A951FAA94C1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3D2903BF-40E3-403D-8629-D832239A21D0}">
      <dgm:prSet phldrT="[Text]"/>
      <dgm:spPr/>
      <dgm:t>
        <a:bodyPr/>
        <a:lstStyle/>
        <a:p>
          <a:pPr algn="ctr"/>
          <a:r>
            <a:rPr lang="cs-CZ">
              <a:ln>
                <a:solidFill>
                  <a:srgbClr val="00B0F0"/>
                </a:solidFill>
              </a:ln>
            </a:rPr>
            <a:t>4........</a:t>
          </a:r>
        </a:p>
      </dgm:t>
    </dgm:pt>
    <dgm:pt modelId="{0C93346A-1C6F-4D23-B08C-C51D36693EC7}" type="parTrans" cxnId="{7B37F3C9-4DF4-41E0-8E58-E9BCE7F4A994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19554182-4198-4367-B663-2511BA250675}" type="sibTrans" cxnId="{7B37F3C9-4DF4-41E0-8E58-E9BCE7F4A994}">
      <dgm:prSet/>
      <dgm:spPr/>
      <dgm:t>
        <a:bodyPr/>
        <a:lstStyle/>
        <a:p>
          <a:pPr algn="ctr"/>
          <a:endParaRPr lang="cs-CZ">
            <a:ln>
              <a:solidFill>
                <a:srgbClr val="00B0F0"/>
              </a:solidFill>
            </a:ln>
          </a:endParaRPr>
        </a:p>
      </dgm:t>
    </dgm:pt>
    <dgm:pt modelId="{883553EC-D334-44C6-8A24-F00EC3AA466E}" type="pres">
      <dgm:prSet presAssocID="{B0FF3F3A-059B-47AD-BE37-3F2208F8E19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64E50D5-072F-4454-A501-2C34E7DCC0C1}" type="pres">
      <dgm:prSet presAssocID="{68EBC02A-278E-4122-BCB0-BA13CD40CF87}" presName="centerShape" presStyleLbl="node0" presStyleIdx="0" presStyleCnt="1"/>
      <dgm:spPr/>
      <dgm:t>
        <a:bodyPr/>
        <a:lstStyle/>
        <a:p>
          <a:endParaRPr lang="cs-CZ"/>
        </a:p>
      </dgm:t>
    </dgm:pt>
    <dgm:pt modelId="{B0E5B445-BC0B-411A-9E7C-007EBB312689}" type="pres">
      <dgm:prSet presAssocID="{2AEFBDBD-605F-425D-B163-1C01DDF11C5E}" presName="parTrans" presStyleLbl="sibTrans2D1" presStyleIdx="0" presStyleCnt="9"/>
      <dgm:spPr/>
      <dgm:t>
        <a:bodyPr/>
        <a:lstStyle/>
        <a:p>
          <a:endParaRPr lang="cs-CZ"/>
        </a:p>
      </dgm:t>
    </dgm:pt>
    <dgm:pt modelId="{D12E805F-2799-4114-8B42-07DB369CE52F}" type="pres">
      <dgm:prSet presAssocID="{2AEFBDBD-605F-425D-B163-1C01DDF11C5E}" presName="connectorText" presStyleLbl="sibTrans2D1" presStyleIdx="0" presStyleCnt="9"/>
      <dgm:spPr/>
      <dgm:t>
        <a:bodyPr/>
        <a:lstStyle/>
        <a:p>
          <a:endParaRPr lang="cs-CZ"/>
        </a:p>
      </dgm:t>
    </dgm:pt>
    <dgm:pt modelId="{C43C4D7E-7047-41CB-9C0B-807FC069F272}" type="pres">
      <dgm:prSet presAssocID="{048F3290-A46D-43E3-9702-0BC1E43C9E72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DC4FBF3-3267-47DB-90AF-BFA94FA19BB6}" type="pres">
      <dgm:prSet presAssocID="{EBD2ABD7-9CC0-4763-ACB1-80E05DB0A777}" presName="parTrans" presStyleLbl="sibTrans2D1" presStyleIdx="1" presStyleCnt="9"/>
      <dgm:spPr/>
      <dgm:t>
        <a:bodyPr/>
        <a:lstStyle/>
        <a:p>
          <a:endParaRPr lang="cs-CZ"/>
        </a:p>
      </dgm:t>
    </dgm:pt>
    <dgm:pt modelId="{12B62CA5-D7C0-4CE1-B45F-A1D0D0CE1253}" type="pres">
      <dgm:prSet presAssocID="{EBD2ABD7-9CC0-4763-ACB1-80E05DB0A777}" presName="connectorText" presStyleLbl="sibTrans2D1" presStyleIdx="1" presStyleCnt="9"/>
      <dgm:spPr/>
      <dgm:t>
        <a:bodyPr/>
        <a:lstStyle/>
        <a:p>
          <a:endParaRPr lang="cs-CZ"/>
        </a:p>
      </dgm:t>
    </dgm:pt>
    <dgm:pt modelId="{5BDCFD0A-F8AB-474C-B09F-F85CA21C785E}" type="pres">
      <dgm:prSet presAssocID="{774CDF42-AF9E-4471-B88B-F070A8927434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0227134-E90F-4B4F-A421-6FB4D434CF17}" type="pres">
      <dgm:prSet presAssocID="{A5BB7434-AAAA-4729-95BE-7FC572F30E86}" presName="parTrans" presStyleLbl="sibTrans2D1" presStyleIdx="2" presStyleCnt="9"/>
      <dgm:spPr/>
      <dgm:t>
        <a:bodyPr/>
        <a:lstStyle/>
        <a:p>
          <a:endParaRPr lang="cs-CZ"/>
        </a:p>
      </dgm:t>
    </dgm:pt>
    <dgm:pt modelId="{A6D39AE7-D18E-40EF-B23B-696C758720CF}" type="pres">
      <dgm:prSet presAssocID="{A5BB7434-AAAA-4729-95BE-7FC572F30E86}" presName="connectorText" presStyleLbl="sibTrans2D1" presStyleIdx="2" presStyleCnt="9"/>
      <dgm:spPr/>
      <dgm:t>
        <a:bodyPr/>
        <a:lstStyle/>
        <a:p>
          <a:endParaRPr lang="cs-CZ"/>
        </a:p>
      </dgm:t>
    </dgm:pt>
    <dgm:pt modelId="{B9894E25-855B-4A21-86D5-2BCFECE1209B}" type="pres">
      <dgm:prSet presAssocID="{3C4E8F05-B224-427F-A1D3-2A3677440239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E4A2E88-0147-4F01-9273-5598B61C8228}" type="pres">
      <dgm:prSet presAssocID="{0C93346A-1C6F-4D23-B08C-C51D36693EC7}" presName="parTrans" presStyleLbl="sibTrans2D1" presStyleIdx="3" presStyleCnt="9"/>
      <dgm:spPr/>
      <dgm:t>
        <a:bodyPr/>
        <a:lstStyle/>
        <a:p>
          <a:endParaRPr lang="cs-CZ"/>
        </a:p>
      </dgm:t>
    </dgm:pt>
    <dgm:pt modelId="{745A037A-9255-44E3-8A18-39634B1AC455}" type="pres">
      <dgm:prSet presAssocID="{0C93346A-1C6F-4D23-B08C-C51D36693EC7}" presName="connectorText" presStyleLbl="sibTrans2D1" presStyleIdx="3" presStyleCnt="9"/>
      <dgm:spPr/>
      <dgm:t>
        <a:bodyPr/>
        <a:lstStyle/>
        <a:p>
          <a:endParaRPr lang="cs-CZ"/>
        </a:p>
      </dgm:t>
    </dgm:pt>
    <dgm:pt modelId="{C7ED67BF-F70B-4162-8A08-2DE1674CEB23}" type="pres">
      <dgm:prSet presAssocID="{3D2903BF-40E3-403D-8629-D832239A21D0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B624973-BE76-458F-A78F-0DF12D0FD5E6}" type="pres">
      <dgm:prSet presAssocID="{732D9442-0468-4C58-9370-7933FE906D33}" presName="parTrans" presStyleLbl="sibTrans2D1" presStyleIdx="4" presStyleCnt="9"/>
      <dgm:spPr/>
      <dgm:t>
        <a:bodyPr/>
        <a:lstStyle/>
        <a:p>
          <a:endParaRPr lang="cs-CZ"/>
        </a:p>
      </dgm:t>
    </dgm:pt>
    <dgm:pt modelId="{F679A988-BE41-4C15-AA5F-37DE4224DCE2}" type="pres">
      <dgm:prSet presAssocID="{732D9442-0468-4C58-9370-7933FE906D33}" presName="connectorText" presStyleLbl="sibTrans2D1" presStyleIdx="4" presStyleCnt="9"/>
      <dgm:spPr/>
      <dgm:t>
        <a:bodyPr/>
        <a:lstStyle/>
        <a:p>
          <a:endParaRPr lang="cs-CZ"/>
        </a:p>
      </dgm:t>
    </dgm:pt>
    <dgm:pt modelId="{25CF7B16-EEEF-4B01-A14A-5782F4108B66}" type="pres">
      <dgm:prSet presAssocID="{EA0EDA5C-99B7-448F-81ED-DF0E6415804D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9130D0-2948-4F22-8829-6B67DEC0FE39}" type="pres">
      <dgm:prSet presAssocID="{5147B88D-95A4-465C-86AF-A789EC0E8F1C}" presName="parTrans" presStyleLbl="sibTrans2D1" presStyleIdx="5" presStyleCnt="9"/>
      <dgm:spPr/>
      <dgm:t>
        <a:bodyPr/>
        <a:lstStyle/>
        <a:p>
          <a:endParaRPr lang="cs-CZ"/>
        </a:p>
      </dgm:t>
    </dgm:pt>
    <dgm:pt modelId="{35A660DD-B109-43E4-A6FA-73B1ECEC4EA6}" type="pres">
      <dgm:prSet presAssocID="{5147B88D-95A4-465C-86AF-A789EC0E8F1C}" presName="connectorText" presStyleLbl="sibTrans2D1" presStyleIdx="5" presStyleCnt="9"/>
      <dgm:spPr/>
      <dgm:t>
        <a:bodyPr/>
        <a:lstStyle/>
        <a:p>
          <a:endParaRPr lang="cs-CZ"/>
        </a:p>
      </dgm:t>
    </dgm:pt>
    <dgm:pt modelId="{6334BEC5-4C1F-436F-9D38-4DCF9F3B0349}" type="pres">
      <dgm:prSet presAssocID="{619F1745-132D-4EF2-A5D3-084817D612B1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A80A49B-B49B-4D8C-A36A-4DC3EC13360D}" type="pres">
      <dgm:prSet presAssocID="{54BCF38C-4C63-4098-95F6-D78124BF23CD}" presName="parTrans" presStyleLbl="sibTrans2D1" presStyleIdx="6" presStyleCnt="9"/>
      <dgm:spPr/>
      <dgm:t>
        <a:bodyPr/>
        <a:lstStyle/>
        <a:p>
          <a:endParaRPr lang="cs-CZ"/>
        </a:p>
      </dgm:t>
    </dgm:pt>
    <dgm:pt modelId="{634ED895-EB37-4971-AB0D-AA63E62CB548}" type="pres">
      <dgm:prSet presAssocID="{54BCF38C-4C63-4098-95F6-D78124BF23CD}" presName="connectorText" presStyleLbl="sibTrans2D1" presStyleIdx="6" presStyleCnt="9"/>
      <dgm:spPr/>
      <dgm:t>
        <a:bodyPr/>
        <a:lstStyle/>
        <a:p>
          <a:endParaRPr lang="cs-CZ"/>
        </a:p>
      </dgm:t>
    </dgm:pt>
    <dgm:pt modelId="{889222B2-058E-42BB-BC44-B701BED40563}" type="pres">
      <dgm:prSet presAssocID="{6DE74F11-9B65-43A6-A71F-B722A1CBB587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2ECD1F6-4197-44F2-B456-5296B9567BC5}" type="pres">
      <dgm:prSet presAssocID="{1E275D5B-466D-490B-AB0B-A63E749A507E}" presName="parTrans" presStyleLbl="sibTrans2D1" presStyleIdx="7" presStyleCnt="9"/>
      <dgm:spPr/>
      <dgm:t>
        <a:bodyPr/>
        <a:lstStyle/>
        <a:p>
          <a:endParaRPr lang="cs-CZ"/>
        </a:p>
      </dgm:t>
    </dgm:pt>
    <dgm:pt modelId="{B32B2B5D-D795-4F90-866B-9222BB79736F}" type="pres">
      <dgm:prSet presAssocID="{1E275D5B-466D-490B-AB0B-A63E749A507E}" presName="connectorText" presStyleLbl="sibTrans2D1" presStyleIdx="7" presStyleCnt="9"/>
      <dgm:spPr/>
      <dgm:t>
        <a:bodyPr/>
        <a:lstStyle/>
        <a:p>
          <a:endParaRPr lang="cs-CZ"/>
        </a:p>
      </dgm:t>
    </dgm:pt>
    <dgm:pt modelId="{40397BE6-D78C-4D49-9995-F95FB67C6FE5}" type="pres">
      <dgm:prSet presAssocID="{61B303FE-D665-43AF-A5C7-2104BF48AD29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D13509F-E29B-497E-8E6A-118C157E553C}" type="pres">
      <dgm:prSet presAssocID="{CAEAEEB5-4135-493A-82BB-0A4A9EC1CEA7}" presName="parTrans" presStyleLbl="sibTrans2D1" presStyleIdx="8" presStyleCnt="9"/>
      <dgm:spPr/>
      <dgm:t>
        <a:bodyPr/>
        <a:lstStyle/>
        <a:p>
          <a:endParaRPr lang="cs-CZ"/>
        </a:p>
      </dgm:t>
    </dgm:pt>
    <dgm:pt modelId="{0212EAA2-153B-47AB-987F-4B4880257AB2}" type="pres">
      <dgm:prSet presAssocID="{CAEAEEB5-4135-493A-82BB-0A4A9EC1CEA7}" presName="connectorText" presStyleLbl="sibTrans2D1" presStyleIdx="8" presStyleCnt="9"/>
      <dgm:spPr/>
      <dgm:t>
        <a:bodyPr/>
        <a:lstStyle/>
        <a:p>
          <a:endParaRPr lang="cs-CZ"/>
        </a:p>
      </dgm:t>
    </dgm:pt>
    <dgm:pt modelId="{AFAA3730-6911-44FC-A423-D158B25FBF9F}" type="pres">
      <dgm:prSet presAssocID="{0C283BCC-743D-4919-9983-273B8FC74CF4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AEC6265-7C8C-42F6-8C0C-FE9A3EA988E7}" type="presOf" srcId="{5147B88D-95A4-465C-86AF-A789EC0E8F1C}" destId="{449130D0-2948-4F22-8829-6B67DEC0FE39}" srcOrd="0" destOrd="0" presId="urn:microsoft.com/office/officeart/2005/8/layout/radial5"/>
    <dgm:cxn modelId="{190ABFDE-E16F-49A9-8D8E-B82175335DF8}" type="presOf" srcId="{0C283BCC-743D-4919-9983-273B8FC74CF4}" destId="{AFAA3730-6911-44FC-A423-D158B25FBF9F}" srcOrd="0" destOrd="0" presId="urn:microsoft.com/office/officeart/2005/8/layout/radial5"/>
    <dgm:cxn modelId="{1BA384B0-329B-4852-9C9F-1E544BE38DD8}" type="presOf" srcId="{EA0EDA5C-99B7-448F-81ED-DF0E6415804D}" destId="{25CF7B16-EEEF-4B01-A14A-5782F4108B66}" srcOrd="0" destOrd="0" presId="urn:microsoft.com/office/officeart/2005/8/layout/radial5"/>
    <dgm:cxn modelId="{39412F41-ABCD-4F5A-A985-E7A2D2FBF927}" type="presOf" srcId="{61B303FE-D665-43AF-A5C7-2104BF48AD29}" destId="{40397BE6-D78C-4D49-9995-F95FB67C6FE5}" srcOrd="0" destOrd="0" presId="urn:microsoft.com/office/officeart/2005/8/layout/radial5"/>
    <dgm:cxn modelId="{586648B3-74C9-4C8F-9D5A-2CED51BF99ED}" srcId="{B0FF3F3A-059B-47AD-BE37-3F2208F8E192}" destId="{68EBC02A-278E-4122-BCB0-BA13CD40CF87}" srcOrd="0" destOrd="0" parTransId="{D1CCE3F1-37BA-40CE-BACB-53AB8C6386F2}" sibTransId="{4D34AC24-3D32-423E-A9AF-43803ED54610}"/>
    <dgm:cxn modelId="{6E248CC7-9A5B-4057-AB25-851E03DE217F}" type="presOf" srcId="{54BCF38C-4C63-4098-95F6-D78124BF23CD}" destId="{0A80A49B-B49B-4D8C-A36A-4DC3EC13360D}" srcOrd="0" destOrd="0" presId="urn:microsoft.com/office/officeart/2005/8/layout/radial5"/>
    <dgm:cxn modelId="{2EE6F704-7224-4935-B2D7-6317887E52A4}" srcId="{68EBC02A-278E-4122-BCB0-BA13CD40CF87}" destId="{EA0EDA5C-99B7-448F-81ED-DF0E6415804D}" srcOrd="4" destOrd="0" parTransId="{732D9442-0468-4C58-9370-7933FE906D33}" sibTransId="{8279C335-7ED1-455F-A78D-11BD7AB552AD}"/>
    <dgm:cxn modelId="{069EEE5E-239D-4F88-9F86-1A951FAA94C1}" srcId="{68EBC02A-278E-4122-BCB0-BA13CD40CF87}" destId="{61B303FE-D665-43AF-A5C7-2104BF48AD29}" srcOrd="7" destOrd="0" parTransId="{1E275D5B-466D-490B-AB0B-A63E749A507E}" sibTransId="{390711B1-3FFB-4D86-84E4-8CA38735A68A}"/>
    <dgm:cxn modelId="{ED3BCDC5-0560-40E7-8FA9-DB2ACD7AD568}" type="presOf" srcId="{0C93346A-1C6F-4D23-B08C-C51D36693EC7}" destId="{745A037A-9255-44E3-8A18-39634B1AC455}" srcOrd="1" destOrd="0" presId="urn:microsoft.com/office/officeart/2005/8/layout/radial5"/>
    <dgm:cxn modelId="{56E2B4D3-A236-4947-AAEE-C0F7C58FAC4F}" srcId="{68EBC02A-278E-4122-BCB0-BA13CD40CF87}" destId="{774CDF42-AF9E-4471-B88B-F070A8927434}" srcOrd="1" destOrd="0" parTransId="{EBD2ABD7-9CC0-4763-ACB1-80E05DB0A777}" sibTransId="{7E2BA290-D02A-42F3-A7C3-FDBDC2A8E20E}"/>
    <dgm:cxn modelId="{F572CD81-4CDC-42D7-9999-E77F6BE2679F}" type="presOf" srcId="{1E275D5B-466D-490B-AB0B-A63E749A507E}" destId="{32ECD1F6-4197-44F2-B456-5296B9567BC5}" srcOrd="0" destOrd="0" presId="urn:microsoft.com/office/officeart/2005/8/layout/radial5"/>
    <dgm:cxn modelId="{1C9D2109-25B4-4DB2-AA36-BFC6FD47CB22}" type="presOf" srcId="{048F3290-A46D-43E3-9702-0BC1E43C9E72}" destId="{C43C4D7E-7047-41CB-9C0B-807FC069F272}" srcOrd="0" destOrd="0" presId="urn:microsoft.com/office/officeart/2005/8/layout/radial5"/>
    <dgm:cxn modelId="{7B37F3C9-4DF4-41E0-8E58-E9BCE7F4A994}" srcId="{68EBC02A-278E-4122-BCB0-BA13CD40CF87}" destId="{3D2903BF-40E3-403D-8629-D832239A21D0}" srcOrd="3" destOrd="0" parTransId="{0C93346A-1C6F-4D23-B08C-C51D36693EC7}" sibTransId="{19554182-4198-4367-B663-2511BA250675}"/>
    <dgm:cxn modelId="{9F841700-A4E8-4F61-99CD-70518A555729}" srcId="{68EBC02A-278E-4122-BCB0-BA13CD40CF87}" destId="{619F1745-132D-4EF2-A5D3-084817D612B1}" srcOrd="5" destOrd="0" parTransId="{5147B88D-95A4-465C-86AF-A789EC0E8F1C}" sibTransId="{89BEB1FD-3B7A-48A4-92B1-E0D2C04772E4}"/>
    <dgm:cxn modelId="{A36D5CAF-1439-4BE8-AADA-73009A466663}" type="presOf" srcId="{732D9442-0468-4C58-9370-7933FE906D33}" destId="{F679A988-BE41-4C15-AA5F-37DE4224DCE2}" srcOrd="1" destOrd="0" presId="urn:microsoft.com/office/officeart/2005/8/layout/radial5"/>
    <dgm:cxn modelId="{463820BA-D229-40C2-9556-5E23BF4B0F6C}" type="presOf" srcId="{CAEAEEB5-4135-493A-82BB-0A4A9EC1CEA7}" destId="{0212EAA2-153B-47AB-987F-4B4880257AB2}" srcOrd="1" destOrd="0" presId="urn:microsoft.com/office/officeart/2005/8/layout/radial5"/>
    <dgm:cxn modelId="{D416EDCD-8D83-49B7-BFB0-452F7E89636F}" type="presOf" srcId="{5147B88D-95A4-465C-86AF-A789EC0E8F1C}" destId="{35A660DD-B109-43E4-A6FA-73B1ECEC4EA6}" srcOrd="1" destOrd="0" presId="urn:microsoft.com/office/officeart/2005/8/layout/radial5"/>
    <dgm:cxn modelId="{CE4AF7C6-1CA8-454F-8DB5-5CB0E378A73F}" type="presOf" srcId="{2AEFBDBD-605F-425D-B163-1C01DDF11C5E}" destId="{B0E5B445-BC0B-411A-9E7C-007EBB312689}" srcOrd="0" destOrd="0" presId="urn:microsoft.com/office/officeart/2005/8/layout/radial5"/>
    <dgm:cxn modelId="{08E51BA5-1938-4463-81A6-4693E3EC6B90}" type="presOf" srcId="{A5BB7434-AAAA-4729-95BE-7FC572F30E86}" destId="{E0227134-E90F-4B4F-A421-6FB4D434CF17}" srcOrd="0" destOrd="0" presId="urn:microsoft.com/office/officeart/2005/8/layout/radial5"/>
    <dgm:cxn modelId="{07F2F6E2-1880-41B6-8020-50A82C2FB0E8}" type="presOf" srcId="{774CDF42-AF9E-4471-B88B-F070A8927434}" destId="{5BDCFD0A-F8AB-474C-B09F-F85CA21C785E}" srcOrd="0" destOrd="0" presId="urn:microsoft.com/office/officeart/2005/8/layout/radial5"/>
    <dgm:cxn modelId="{0D79DB1C-C94A-4DFB-919C-AEF63CBF91F1}" type="presOf" srcId="{54BCF38C-4C63-4098-95F6-D78124BF23CD}" destId="{634ED895-EB37-4971-AB0D-AA63E62CB548}" srcOrd="1" destOrd="0" presId="urn:microsoft.com/office/officeart/2005/8/layout/radial5"/>
    <dgm:cxn modelId="{364B3E84-6FDC-4553-B291-7A0849DB87BB}" type="presOf" srcId="{68EBC02A-278E-4122-BCB0-BA13CD40CF87}" destId="{E64E50D5-072F-4454-A501-2C34E7DCC0C1}" srcOrd="0" destOrd="0" presId="urn:microsoft.com/office/officeart/2005/8/layout/radial5"/>
    <dgm:cxn modelId="{45E605DA-D6CC-43E5-838F-9A3DEE6813BE}" type="presOf" srcId="{A5BB7434-AAAA-4729-95BE-7FC572F30E86}" destId="{A6D39AE7-D18E-40EF-B23B-696C758720CF}" srcOrd="1" destOrd="0" presId="urn:microsoft.com/office/officeart/2005/8/layout/radial5"/>
    <dgm:cxn modelId="{8BFE48BD-3E32-4781-A200-BD65951445A0}" type="presOf" srcId="{EBD2ABD7-9CC0-4763-ACB1-80E05DB0A777}" destId="{4DC4FBF3-3267-47DB-90AF-BFA94FA19BB6}" srcOrd="0" destOrd="0" presId="urn:microsoft.com/office/officeart/2005/8/layout/radial5"/>
    <dgm:cxn modelId="{A5EFF7C2-9B93-4BD1-AC3B-679C96D6ACC3}" type="presOf" srcId="{3D2903BF-40E3-403D-8629-D832239A21D0}" destId="{C7ED67BF-F70B-4162-8A08-2DE1674CEB23}" srcOrd="0" destOrd="0" presId="urn:microsoft.com/office/officeart/2005/8/layout/radial5"/>
    <dgm:cxn modelId="{5A405D47-4D89-4CD3-8CB7-F5522831AFB9}" type="presOf" srcId="{CAEAEEB5-4135-493A-82BB-0A4A9EC1CEA7}" destId="{5D13509F-E29B-497E-8E6A-118C157E553C}" srcOrd="0" destOrd="0" presId="urn:microsoft.com/office/officeart/2005/8/layout/radial5"/>
    <dgm:cxn modelId="{93644652-56A4-4AB2-AF46-1BE51456F4EE}" type="presOf" srcId="{732D9442-0468-4C58-9370-7933FE906D33}" destId="{BB624973-BE76-458F-A78F-0DF12D0FD5E6}" srcOrd="0" destOrd="0" presId="urn:microsoft.com/office/officeart/2005/8/layout/radial5"/>
    <dgm:cxn modelId="{A77EB0B8-B9D2-4F3F-830E-6F545B3508F0}" srcId="{68EBC02A-278E-4122-BCB0-BA13CD40CF87}" destId="{3C4E8F05-B224-427F-A1D3-2A3677440239}" srcOrd="2" destOrd="0" parTransId="{A5BB7434-AAAA-4729-95BE-7FC572F30E86}" sibTransId="{014EABEC-1542-4268-AB6D-CB23D8F73C11}"/>
    <dgm:cxn modelId="{DE0EDADC-39DA-4356-ABF3-88BCB9B04901}" srcId="{68EBC02A-278E-4122-BCB0-BA13CD40CF87}" destId="{6DE74F11-9B65-43A6-A71F-B722A1CBB587}" srcOrd="6" destOrd="0" parTransId="{54BCF38C-4C63-4098-95F6-D78124BF23CD}" sibTransId="{54C6AF94-3A96-46C9-910D-B424E01EE380}"/>
    <dgm:cxn modelId="{65748EC8-10EC-4082-B2AB-1A88EF918CD5}" type="presOf" srcId="{6DE74F11-9B65-43A6-A71F-B722A1CBB587}" destId="{889222B2-058E-42BB-BC44-B701BED40563}" srcOrd="0" destOrd="0" presId="urn:microsoft.com/office/officeart/2005/8/layout/radial5"/>
    <dgm:cxn modelId="{41F3CC99-1848-4009-9EA6-FBE46708057C}" srcId="{68EBC02A-278E-4122-BCB0-BA13CD40CF87}" destId="{0C283BCC-743D-4919-9983-273B8FC74CF4}" srcOrd="8" destOrd="0" parTransId="{CAEAEEB5-4135-493A-82BB-0A4A9EC1CEA7}" sibTransId="{7A8F7AA4-1431-401A-A5F8-1518AC0DB371}"/>
    <dgm:cxn modelId="{BF34F789-1F43-4484-89C7-FA86767A0C8C}" type="presOf" srcId="{2AEFBDBD-605F-425D-B163-1C01DDF11C5E}" destId="{D12E805F-2799-4114-8B42-07DB369CE52F}" srcOrd="1" destOrd="0" presId="urn:microsoft.com/office/officeart/2005/8/layout/radial5"/>
    <dgm:cxn modelId="{7360A9EC-CED2-459F-8F6E-B7EF424FC178}" type="presOf" srcId="{3C4E8F05-B224-427F-A1D3-2A3677440239}" destId="{B9894E25-855B-4A21-86D5-2BCFECE1209B}" srcOrd="0" destOrd="0" presId="urn:microsoft.com/office/officeart/2005/8/layout/radial5"/>
    <dgm:cxn modelId="{F72D302A-2454-4790-9919-ACA98C38844D}" type="presOf" srcId="{EBD2ABD7-9CC0-4763-ACB1-80E05DB0A777}" destId="{12B62CA5-D7C0-4CE1-B45F-A1D0D0CE1253}" srcOrd="1" destOrd="0" presId="urn:microsoft.com/office/officeart/2005/8/layout/radial5"/>
    <dgm:cxn modelId="{8D64053D-B79F-460A-B9A2-49BA1A7B74F3}" type="presOf" srcId="{619F1745-132D-4EF2-A5D3-084817D612B1}" destId="{6334BEC5-4C1F-436F-9D38-4DCF9F3B0349}" srcOrd="0" destOrd="0" presId="urn:microsoft.com/office/officeart/2005/8/layout/radial5"/>
    <dgm:cxn modelId="{3E7AE60B-2893-4D7D-876E-F16D76185CF8}" type="presOf" srcId="{0C93346A-1C6F-4D23-B08C-C51D36693EC7}" destId="{FE4A2E88-0147-4F01-9273-5598B61C8228}" srcOrd="0" destOrd="0" presId="urn:microsoft.com/office/officeart/2005/8/layout/radial5"/>
    <dgm:cxn modelId="{3A6D4D81-FA66-480F-BBF9-5887121F9BD4}" srcId="{68EBC02A-278E-4122-BCB0-BA13CD40CF87}" destId="{048F3290-A46D-43E3-9702-0BC1E43C9E72}" srcOrd="0" destOrd="0" parTransId="{2AEFBDBD-605F-425D-B163-1C01DDF11C5E}" sibTransId="{23C5A65C-8E49-4D59-B6F5-92F72A18C884}"/>
    <dgm:cxn modelId="{12CDE6A3-680A-4E22-922C-F2845D6CA810}" type="presOf" srcId="{B0FF3F3A-059B-47AD-BE37-3F2208F8E192}" destId="{883553EC-D334-44C6-8A24-F00EC3AA466E}" srcOrd="0" destOrd="0" presId="urn:microsoft.com/office/officeart/2005/8/layout/radial5"/>
    <dgm:cxn modelId="{2D177049-2497-4246-BDED-6025AE97B163}" type="presOf" srcId="{1E275D5B-466D-490B-AB0B-A63E749A507E}" destId="{B32B2B5D-D795-4F90-866B-9222BB79736F}" srcOrd="1" destOrd="0" presId="urn:microsoft.com/office/officeart/2005/8/layout/radial5"/>
    <dgm:cxn modelId="{D697398F-FDA5-42A0-BBCC-50A7FCB95DF6}" type="presParOf" srcId="{883553EC-D334-44C6-8A24-F00EC3AA466E}" destId="{E64E50D5-072F-4454-A501-2C34E7DCC0C1}" srcOrd="0" destOrd="0" presId="urn:microsoft.com/office/officeart/2005/8/layout/radial5"/>
    <dgm:cxn modelId="{11C31D9F-9252-4FC4-8AE6-6B4591649E72}" type="presParOf" srcId="{883553EC-D334-44C6-8A24-F00EC3AA466E}" destId="{B0E5B445-BC0B-411A-9E7C-007EBB312689}" srcOrd="1" destOrd="0" presId="urn:microsoft.com/office/officeart/2005/8/layout/radial5"/>
    <dgm:cxn modelId="{E435F7F8-49EB-4468-ACCA-D9AFAEB9295A}" type="presParOf" srcId="{B0E5B445-BC0B-411A-9E7C-007EBB312689}" destId="{D12E805F-2799-4114-8B42-07DB369CE52F}" srcOrd="0" destOrd="0" presId="urn:microsoft.com/office/officeart/2005/8/layout/radial5"/>
    <dgm:cxn modelId="{A95B376D-AEA0-4D6A-9639-8BC7E7449590}" type="presParOf" srcId="{883553EC-D334-44C6-8A24-F00EC3AA466E}" destId="{C43C4D7E-7047-41CB-9C0B-807FC069F272}" srcOrd="2" destOrd="0" presId="urn:microsoft.com/office/officeart/2005/8/layout/radial5"/>
    <dgm:cxn modelId="{A9AE6803-3A3B-47AF-AF52-228700F19E45}" type="presParOf" srcId="{883553EC-D334-44C6-8A24-F00EC3AA466E}" destId="{4DC4FBF3-3267-47DB-90AF-BFA94FA19BB6}" srcOrd="3" destOrd="0" presId="urn:microsoft.com/office/officeart/2005/8/layout/radial5"/>
    <dgm:cxn modelId="{52735CE4-68E2-4939-8AC8-2060B07895BC}" type="presParOf" srcId="{4DC4FBF3-3267-47DB-90AF-BFA94FA19BB6}" destId="{12B62CA5-D7C0-4CE1-B45F-A1D0D0CE1253}" srcOrd="0" destOrd="0" presId="urn:microsoft.com/office/officeart/2005/8/layout/radial5"/>
    <dgm:cxn modelId="{64CE6DB5-0F56-4D8D-B311-E142BCD24A71}" type="presParOf" srcId="{883553EC-D334-44C6-8A24-F00EC3AA466E}" destId="{5BDCFD0A-F8AB-474C-B09F-F85CA21C785E}" srcOrd="4" destOrd="0" presId="urn:microsoft.com/office/officeart/2005/8/layout/radial5"/>
    <dgm:cxn modelId="{34937D51-19C2-425B-8A39-1B81AA91D1B5}" type="presParOf" srcId="{883553EC-D334-44C6-8A24-F00EC3AA466E}" destId="{E0227134-E90F-4B4F-A421-6FB4D434CF17}" srcOrd="5" destOrd="0" presId="urn:microsoft.com/office/officeart/2005/8/layout/radial5"/>
    <dgm:cxn modelId="{FAD41FB8-79E2-466E-94B4-2CB45111D41C}" type="presParOf" srcId="{E0227134-E90F-4B4F-A421-6FB4D434CF17}" destId="{A6D39AE7-D18E-40EF-B23B-696C758720CF}" srcOrd="0" destOrd="0" presId="urn:microsoft.com/office/officeart/2005/8/layout/radial5"/>
    <dgm:cxn modelId="{B2A7485D-7090-41B0-8AA4-73E31D6E553D}" type="presParOf" srcId="{883553EC-D334-44C6-8A24-F00EC3AA466E}" destId="{B9894E25-855B-4A21-86D5-2BCFECE1209B}" srcOrd="6" destOrd="0" presId="urn:microsoft.com/office/officeart/2005/8/layout/radial5"/>
    <dgm:cxn modelId="{3C1F1984-42EA-4F64-B05C-B93FEEE1BEAF}" type="presParOf" srcId="{883553EC-D334-44C6-8A24-F00EC3AA466E}" destId="{FE4A2E88-0147-4F01-9273-5598B61C8228}" srcOrd="7" destOrd="0" presId="urn:microsoft.com/office/officeart/2005/8/layout/radial5"/>
    <dgm:cxn modelId="{B54B760B-B9E7-4148-9A7E-B14F190FABC5}" type="presParOf" srcId="{FE4A2E88-0147-4F01-9273-5598B61C8228}" destId="{745A037A-9255-44E3-8A18-39634B1AC455}" srcOrd="0" destOrd="0" presId="urn:microsoft.com/office/officeart/2005/8/layout/radial5"/>
    <dgm:cxn modelId="{4ABE2A22-FB2B-4A24-9A9F-E042343B7792}" type="presParOf" srcId="{883553EC-D334-44C6-8A24-F00EC3AA466E}" destId="{C7ED67BF-F70B-4162-8A08-2DE1674CEB23}" srcOrd="8" destOrd="0" presId="urn:microsoft.com/office/officeart/2005/8/layout/radial5"/>
    <dgm:cxn modelId="{303FF8E0-D44C-4506-B0FD-9FF978E5814D}" type="presParOf" srcId="{883553EC-D334-44C6-8A24-F00EC3AA466E}" destId="{BB624973-BE76-458F-A78F-0DF12D0FD5E6}" srcOrd="9" destOrd="0" presId="urn:microsoft.com/office/officeart/2005/8/layout/radial5"/>
    <dgm:cxn modelId="{F0AD8AA1-065E-4D84-9EB2-BA07A63EC07C}" type="presParOf" srcId="{BB624973-BE76-458F-A78F-0DF12D0FD5E6}" destId="{F679A988-BE41-4C15-AA5F-37DE4224DCE2}" srcOrd="0" destOrd="0" presId="urn:microsoft.com/office/officeart/2005/8/layout/radial5"/>
    <dgm:cxn modelId="{EEA83BF8-209D-4F73-94DA-6D987C788C5F}" type="presParOf" srcId="{883553EC-D334-44C6-8A24-F00EC3AA466E}" destId="{25CF7B16-EEEF-4B01-A14A-5782F4108B66}" srcOrd="10" destOrd="0" presId="urn:microsoft.com/office/officeart/2005/8/layout/radial5"/>
    <dgm:cxn modelId="{00906A1B-29DD-4C70-95E5-39A3C710F5CF}" type="presParOf" srcId="{883553EC-D334-44C6-8A24-F00EC3AA466E}" destId="{449130D0-2948-4F22-8829-6B67DEC0FE39}" srcOrd="11" destOrd="0" presId="urn:microsoft.com/office/officeart/2005/8/layout/radial5"/>
    <dgm:cxn modelId="{530D1078-C950-4426-ABE2-190B71D8C87E}" type="presParOf" srcId="{449130D0-2948-4F22-8829-6B67DEC0FE39}" destId="{35A660DD-B109-43E4-A6FA-73B1ECEC4EA6}" srcOrd="0" destOrd="0" presId="urn:microsoft.com/office/officeart/2005/8/layout/radial5"/>
    <dgm:cxn modelId="{8A625573-66A5-415C-8C4B-C92B07D260B2}" type="presParOf" srcId="{883553EC-D334-44C6-8A24-F00EC3AA466E}" destId="{6334BEC5-4C1F-436F-9D38-4DCF9F3B0349}" srcOrd="12" destOrd="0" presId="urn:microsoft.com/office/officeart/2005/8/layout/radial5"/>
    <dgm:cxn modelId="{87F51969-8F81-4074-ABDB-6E38B000B5AD}" type="presParOf" srcId="{883553EC-D334-44C6-8A24-F00EC3AA466E}" destId="{0A80A49B-B49B-4D8C-A36A-4DC3EC13360D}" srcOrd="13" destOrd="0" presId="urn:microsoft.com/office/officeart/2005/8/layout/radial5"/>
    <dgm:cxn modelId="{6213975D-29E6-47E5-B2B2-78471AA31656}" type="presParOf" srcId="{0A80A49B-B49B-4D8C-A36A-4DC3EC13360D}" destId="{634ED895-EB37-4971-AB0D-AA63E62CB548}" srcOrd="0" destOrd="0" presId="urn:microsoft.com/office/officeart/2005/8/layout/radial5"/>
    <dgm:cxn modelId="{0736A8C1-5D26-4171-A4A4-126125B1AF77}" type="presParOf" srcId="{883553EC-D334-44C6-8A24-F00EC3AA466E}" destId="{889222B2-058E-42BB-BC44-B701BED40563}" srcOrd="14" destOrd="0" presId="urn:microsoft.com/office/officeart/2005/8/layout/radial5"/>
    <dgm:cxn modelId="{07BCA044-673E-48AC-82E7-97E1D6BA47CA}" type="presParOf" srcId="{883553EC-D334-44C6-8A24-F00EC3AA466E}" destId="{32ECD1F6-4197-44F2-B456-5296B9567BC5}" srcOrd="15" destOrd="0" presId="urn:microsoft.com/office/officeart/2005/8/layout/radial5"/>
    <dgm:cxn modelId="{A7D513A0-D807-4379-9A28-3C2D181F6E63}" type="presParOf" srcId="{32ECD1F6-4197-44F2-B456-5296B9567BC5}" destId="{B32B2B5D-D795-4F90-866B-9222BB79736F}" srcOrd="0" destOrd="0" presId="urn:microsoft.com/office/officeart/2005/8/layout/radial5"/>
    <dgm:cxn modelId="{6BD2344B-7AF0-48B9-A4F5-E33EA73CA89D}" type="presParOf" srcId="{883553EC-D334-44C6-8A24-F00EC3AA466E}" destId="{40397BE6-D78C-4D49-9995-F95FB67C6FE5}" srcOrd="16" destOrd="0" presId="urn:microsoft.com/office/officeart/2005/8/layout/radial5"/>
    <dgm:cxn modelId="{05D75787-F16E-46BE-A446-FB5C45945731}" type="presParOf" srcId="{883553EC-D334-44C6-8A24-F00EC3AA466E}" destId="{5D13509F-E29B-497E-8E6A-118C157E553C}" srcOrd="17" destOrd="0" presId="urn:microsoft.com/office/officeart/2005/8/layout/radial5"/>
    <dgm:cxn modelId="{EA8C0973-B5DE-4056-8D4C-146C7066A041}" type="presParOf" srcId="{5D13509F-E29B-497E-8E6A-118C157E553C}" destId="{0212EAA2-153B-47AB-987F-4B4880257AB2}" srcOrd="0" destOrd="0" presId="urn:microsoft.com/office/officeart/2005/8/layout/radial5"/>
    <dgm:cxn modelId="{8C29A35A-1194-4822-B87D-415764AD7E56}" type="presParOf" srcId="{883553EC-D334-44C6-8A24-F00EC3AA466E}" destId="{AFAA3730-6911-44FC-A423-D158B25FBF9F}" srcOrd="18" destOrd="0" presId="urn:microsoft.com/office/officeart/2005/8/layout/radial5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BF3E2FB-A8BB-4027-83AA-7D536FC91F64}" type="doc">
      <dgm:prSet loTypeId="urn:microsoft.com/office/officeart/2005/8/layout/pyramid2" loCatId="pyramid" qsTypeId="urn:microsoft.com/office/officeart/2005/8/quickstyle/simple3" qsCatId="simple" csTypeId="urn:microsoft.com/office/officeart/2005/8/colors/accent1_2" csCatId="accent1" phldr="1"/>
      <dgm:spPr/>
    </dgm:pt>
    <dgm:pt modelId="{EC86C5D6-1EE7-43E2-8688-C6684D7347CE}">
      <dgm:prSet phldrT="[Text]"/>
      <dgm:spPr/>
      <dgm:t>
        <a:bodyPr/>
        <a:lstStyle/>
        <a:p>
          <a:r>
            <a:rPr lang="cs-CZ" b="1" dirty="0" err="1" smtClean="0"/>
            <a:t>Moravskotřebovsko</a:t>
          </a:r>
          <a:endParaRPr lang="cs-CZ" b="1" dirty="0"/>
        </a:p>
      </dgm:t>
    </dgm:pt>
    <dgm:pt modelId="{EFB8BA06-D6C3-4710-A2E9-F9E94723C931}" type="parTrans" cxnId="{CFB77F93-792B-44DF-B1C4-A73A795A0072}">
      <dgm:prSet/>
      <dgm:spPr/>
      <dgm:t>
        <a:bodyPr/>
        <a:lstStyle/>
        <a:p>
          <a:endParaRPr lang="cs-CZ"/>
        </a:p>
      </dgm:t>
    </dgm:pt>
    <dgm:pt modelId="{10CEAD49-387E-488A-AAF5-475F9A3CF072}" type="sibTrans" cxnId="{CFB77F93-792B-44DF-B1C4-A73A795A0072}">
      <dgm:prSet/>
      <dgm:spPr/>
      <dgm:t>
        <a:bodyPr/>
        <a:lstStyle/>
        <a:p>
          <a:endParaRPr lang="cs-CZ"/>
        </a:p>
      </dgm:t>
    </dgm:pt>
    <dgm:pt modelId="{A6D49F33-C6C9-4815-87D4-316DCCF0DDD9}">
      <dgm:prSet phldrT="[Text]"/>
      <dgm:spPr/>
      <dgm:t>
        <a:bodyPr/>
        <a:lstStyle/>
        <a:p>
          <a:r>
            <a:rPr lang="cs-CZ" dirty="0" smtClean="0"/>
            <a:t>Okres</a:t>
          </a:r>
          <a:endParaRPr lang="cs-CZ" dirty="0"/>
        </a:p>
      </dgm:t>
    </dgm:pt>
    <dgm:pt modelId="{F66A03D1-AAC6-4390-948A-B80C8C9B8E95}" type="parTrans" cxnId="{C4DED295-99D1-4E0C-B2CE-9B57B4FE57DC}">
      <dgm:prSet/>
      <dgm:spPr/>
      <dgm:t>
        <a:bodyPr/>
        <a:lstStyle/>
        <a:p>
          <a:endParaRPr lang="cs-CZ"/>
        </a:p>
      </dgm:t>
    </dgm:pt>
    <dgm:pt modelId="{8F911384-FA8E-4DB9-9750-A7F797008879}" type="sibTrans" cxnId="{C4DED295-99D1-4E0C-B2CE-9B57B4FE57DC}">
      <dgm:prSet/>
      <dgm:spPr/>
      <dgm:t>
        <a:bodyPr/>
        <a:lstStyle/>
        <a:p>
          <a:endParaRPr lang="cs-CZ"/>
        </a:p>
      </dgm:t>
    </dgm:pt>
    <dgm:pt modelId="{7D77DFA8-742E-4456-AC95-5EEC3D571C71}">
      <dgm:prSet phldrT="[Text]"/>
      <dgm:spPr/>
      <dgm:t>
        <a:bodyPr/>
        <a:lstStyle/>
        <a:p>
          <a:r>
            <a:rPr lang="cs-CZ" dirty="0" smtClean="0"/>
            <a:t>Kraj</a:t>
          </a:r>
          <a:endParaRPr lang="cs-CZ" dirty="0"/>
        </a:p>
      </dgm:t>
    </dgm:pt>
    <dgm:pt modelId="{15FF4BA1-AB9A-4517-A441-0815FD357A86}" type="parTrans" cxnId="{B222DBE9-6323-479F-9377-9FC54047A115}">
      <dgm:prSet/>
      <dgm:spPr/>
      <dgm:t>
        <a:bodyPr/>
        <a:lstStyle/>
        <a:p>
          <a:endParaRPr lang="cs-CZ"/>
        </a:p>
      </dgm:t>
    </dgm:pt>
    <dgm:pt modelId="{4A064785-0BC9-4A4A-B329-4A59592047C9}" type="sibTrans" cxnId="{B222DBE9-6323-479F-9377-9FC54047A115}">
      <dgm:prSet/>
      <dgm:spPr/>
      <dgm:t>
        <a:bodyPr/>
        <a:lstStyle/>
        <a:p>
          <a:endParaRPr lang="cs-CZ"/>
        </a:p>
      </dgm:t>
    </dgm:pt>
    <dgm:pt modelId="{D08D5EB8-F245-4F0D-9144-E4899CE81FDF}">
      <dgm:prSet phldrT="[Text]"/>
      <dgm:spPr/>
      <dgm:t>
        <a:bodyPr/>
        <a:lstStyle/>
        <a:p>
          <a:r>
            <a:rPr lang="cs-CZ" dirty="0" smtClean="0"/>
            <a:t>Stát</a:t>
          </a:r>
          <a:endParaRPr lang="cs-CZ" dirty="0"/>
        </a:p>
      </dgm:t>
    </dgm:pt>
    <dgm:pt modelId="{E54D52AD-334A-4956-BFAA-46A0A44B5E2D}" type="parTrans" cxnId="{B9E3AF2D-EC12-4639-9F01-416299653A38}">
      <dgm:prSet/>
      <dgm:spPr/>
      <dgm:t>
        <a:bodyPr/>
        <a:lstStyle/>
        <a:p>
          <a:endParaRPr lang="cs-CZ"/>
        </a:p>
      </dgm:t>
    </dgm:pt>
    <dgm:pt modelId="{7CA58098-B52E-4DF1-858B-17F2D5873FC1}" type="sibTrans" cxnId="{B9E3AF2D-EC12-4639-9F01-416299653A38}">
      <dgm:prSet/>
      <dgm:spPr/>
      <dgm:t>
        <a:bodyPr/>
        <a:lstStyle/>
        <a:p>
          <a:endParaRPr lang="cs-CZ"/>
        </a:p>
      </dgm:t>
    </dgm:pt>
    <dgm:pt modelId="{DE2526E6-3B37-447D-B098-32F42B63F8E5}" type="pres">
      <dgm:prSet presAssocID="{3BF3E2FB-A8BB-4027-83AA-7D536FC91F64}" presName="compositeShape" presStyleCnt="0">
        <dgm:presLayoutVars>
          <dgm:dir/>
          <dgm:resizeHandles/>
        </dgm:presLayoutVars>
      </dgm:prSet>
      <dgm:spPr/>
    </dgm:pt>
    <dgm:pt modelId="{9B1EDC2F-2C12-4E5E-BBDD-A5B14FF4D4C0}" type="pres">
      <dgm:prSet presAssocID="{3BF3E2FB-A8BB-4027-83AA-7D536FC91F64}" presName="pyramid" presStyleLbl="node1" presStyleIdx="0" presStyleCnt="1"/>
      <dgm:spPr/>
    </dgm:pt>
    <dgm:pt modelId="{1C7CA8F5-1181-4128-AAE4-B8E1A9FED9F7}" type="pres">
      <dgm:prSet presAssocID="{3BF3E2FB-A8BB-4027-83AA-7D536FC91F64}" presName="theList" presStyleCnt="0"/>
      <dgm:spPr/>
    </dgm:pt>
    <dgm:pt modelId="{1A46B4D0-DD02-4C65-9CB1-B2CF70CED1D1}" type="pres">
      <dgm:prSet presAssocID="{EC86C5D6-1EE7-43E2-8688-C6684D7347CE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9A7F7C3-C11B-4A00-BAA3-DCF2A1E98945}" type="pres">
      <dgm:prSet presAssocID="{EC86C5D6-1EE7-43E2-8688-C6684D7347CE}" presName="aSpace" presStyleCnt="0"/>
      <dgm:spPr/>
    </dgm:pt>
    <dgm:pt modelId="{8B3E6937-5FEF-49DD-A419-A2B8AAE6CA4D}" type="pres">
      <dgm:prSet presAssocID="{A6D49F33-C6C9-4815-87D4-316DCCF0DDD9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996E640-9BB8-4D74-AA86-0D4CD8AF405B}" type="pres">
      <dgm:prSet presAssocID="{A6D49F33-C6C9-4815-87D4-316DCCF0DDD9}" presName="aSpace" presStyleCnt="0"/>
      <dgm:spPr/>
    </dgm:pt>
    <dgm:pt modelId="{2419E159-B18B-4D39-8EA9-C0B81EC6B54C}" type="pres">
      <dgm:prSet presAssocID="{7D77DFA8-742E-4456-AC95-5EEC3D571C71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250E46A-0D2D-4017-BDF0-521986B5C782}" type="pres">
      <dgm:prSet presAssocID="{7D77DFA8-742E-4456-AC95-5EEC3D571C71}" presName="aSpace" presStyleCnt="0"/>
      <dgm:spPr/>
    </dgm:pt>
    <dgm:pt modelId="{312F819A-1592-4488-B80B-B6D8F3321799}" type="pres">
      <dgm:prSet presAssocID="{D08D5EB8-F245-4F0D-9144-E4899CE81FDF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3842482-DE30-4871-AFB9-CF38DB02C765}" type="pres">
      <dgm:prSet presAssocID="{D08D5EB8-F245-4F0D-9144-E4899CE81FDF}" presName="aSpace" presStyleCnt="0"/>
      <dgm:spPr/>
    </dgm:pt>
  </dgm:ptLst>
  <dgm:cxnLst>
    <dgm:cxn modelId="{25514209-230B-4257-8A80-74EAF271F621}" type="presOf" srcId="{3BF3E2FB-A8BB-4027-83AA-7D536FC91F64}" destId="{DE2526E6-3B37-447D-B098-32F42B63F8E5}" srcOrd="0" destOrd="0" presId="urn:microsoft.com/office/officeart/2005/8/layout/pyramid2"/>
    <dgm:cxn modelId="{A3DEB8B8-F6D8-4C44-9618-EECF11619398}" type="presOf" srcId="{D08D5EB8-F245-4F0D-9144-E4899CE81FDF}" destId="{312F819A-1592-4488-B80B-B6D8F3321799}" srcOrd="0" destOrd="0" presId="urn:microsoft.com/office/officeart/2005/8/layout/pyramid2"/>
    <dgm:cxn modelId="{82245C9C-A9A3-4157-A66A-93DEDBEA65CB}" type="presOf" srcId="{EC86C5D6-1EE7-43E2-8688-C6684D7347CE}" destId="{1A46B4D0-DD02-4C65-9CB1-B2CF70CED1D1}" srcOrd="0" destOrd="0" presId="urn:microsoft.com/office/officeart/2005/8/layout/pyramid2"/>
    <dgm:cxn modelId="{CFB77F93-792B-44DF-B1C4-A73A795A0072}" srcId="{3BF3E2FB-A8BB-4027-83AA-7D536FC91F64}" destId="{EC86C5D6-1EE7-43E2-8688-C6684D7347CE}" srcOrd="0" destOrd="0" parTransId="{EFB8BA06-D6C3-4710-A2E9-F9E94723C931}" sibTransId="{10CEAD49-387E-488A-AAF5-475F9A3CF072}"/>
    <dgm:cxn modelId="{F68EE64F-E31F-4AA9-92F2-34FF384FAB72}" type="presOf" srcId="{7D77DFA8-742E-4456-AC95-5EEC3D571C71}" destId="{2419E159-B18B-4D39-8EA9-C0B81EC6B54C}" srcOrd="0" destOrd="0" presId="urn:microsoft.com/office/officeart/2005/8/layout/pyramid2"/>
    <dgm:cxn modelId="{B9E3AF2D-EC12-4639-9F01-416299653A38}" srcId="{3BF3E2FB-A8BB-4027-83AA-7D536FC91F64}" destId="{D08D5EB8-F245-4F0D-9144-E4899CE81FDF}" srcOrd="3" destOrd="0" parTransId="{E54D52AD-334A-4956-BFAA-46A0A44B5E2D}" sibTransId="{7CA58098-B52E-4DF1-858B-17F2D5873FC1}"/>
    <dgm:cxn modelId="{C4DED295-99D1-4E0C-B2CE-9B57B4FE57DC}" srcId="{3BF3E2FB-A8BB-4027-83AA-7D536FC91F64}" destId="{A6D49F33-C6C9-4815-87D4-316DCCF0DDD9}" srcOrd="1" destOrd="0" parTransId="{F66A03D1-AAC6-4390-948A-B80C8C9B8E95}" sibTransId="{8F911384-FA8E-4DB9-9750-A7F797008879}"/>
    <dgm:cxn modelId="{985FAAD1-1B1D-42A9-A499-6192E0DEF1AA}" type="presOf" srcId="{A6D49F33-C6C9-4815-87D4-316DCCF0DDD9}" destId="{8B3E6937-5FEF-49DD-A419-A2B8AAE6CA4D}" srcOrd="0" destOrd="0" presId="urn:microsoft.com/office/officeart/2005/8/layout/pyramid2"/>
    <dgm:cxn modelId="{B222DBE9-6323-479F-9377-9FC54047A115}" srcId="{3BF3E2FB-A8BB-4027-83AA-7D536FC91F64}" destId="{7D77DFA8-742E-4456-AC95-5EEC3D571C71}" srcOrd="2" destOrd="0" parTransId="{15FF4BA1-AB9A-4517-A441-0815FD357A86}" sibTransId="{4A064785-0BC9-4A4A-B329-4A59592047C9}"/>
    <dgm:cxn modelId="{31BE2B4B-CAF1-4A1B-A719-09F3FF2E00DD}" type="presParOf" srcId="{DE2526E6-3B37-447D-B098-32F42B63F8E5}" destId="{9B1EDC2F-2C12-4E5E-BBDD-A5B14FF4D4C0}" srcOrd="0" destOrd="0" presId="urn:microsoft.com/office/officeart/2005/8/layout/pyramid2"/>
    <dgm:cxn modelId="{B06533F3-B9E8-4841-85D6-0DCBE69FBA97}" type="presParOf" srcId="{DE2526E6-3B37-447D-B098-32F42B63F8E5}" destId="{1C7CA8F5-1181-4128-AAE4-B8E1A9FED9F7}" srcOrd="1" destOrd="0" presId="urn:microsoft.com/office/officeart/2005/8/layout/pyramid2"/>
    <dgm:cxn modelId="{90A6CD14-527A-40A4-B3B7-61CBF0AAB602}" type="presParOf" srcId="{1C7CA8F5-1181-4128-AAE4-B8E1A9FED9F7}" destId="{1A46B4D0-DD02-4C65-9CB1-B2CF70CED1D1}" srcOrd="0" destOrd="0" presId="urn:microsoft.com/office/officeart/2005/8/layout/pyramid2"/>
    <dgm:cxn modelId="{853A0931-4EA0-404D-8C1C-754675B4F588}" type="presParOf" srcId="{1C7CA8F5-1181-4128-AAE4-B8E1A9FED9F7}" destId="{B9A7F7C3-C11B-4A00-BAA3-DCF2A1E98945}" srcOrd="1" destOrd="0" presId="urn:microsoft.com/office/officeart/2005/8/layout/pyramid2"/>
    <dgm:cxn modelId="{491EA6AF-5381-4077-BF2F-32D34E6E5C15}" type="presParOf" srcId="{1C7CA8F5-1181-4128-AAE4-B8E1A9FED9F7}" destId="{8B3E6937-5FEF-49DD-A419-A2B8AAE6CA4D}" srcOrd="2" destOrd="0" presId="urn:microsoft.com/office/officeart/2005/8/layout/pyramid2"/>
    <dgm:cxn modelId="{805BAB70-605A-4F23-A509-684625EFD5D7}" type="presParOf" srcId="{1C7CA8F5-1181-4128-AAE4-B8E1A9FED9F7}" destId="{E996E640-9BB8-4D74-AA86-0D4CD8AF405B}" srcOrd="3" destOrd="0" presId="urn:microsoft.com/office/officeart/2005/8/layout/pyramid2"/>
    <dgm:cxn modelId="{468B10EA-D0AE-47B6-B70A-193F5DC4EA32}" type="presParOf" srcId="{1C7CA8F5-1181-4128-AAE4-B8E1A9FED9F7}" destId="{2419E159-B18B-4D39-8EA9-C0B81EC6B54C}" srcOrd="4" destOrd="0" presId="urn:microsoft.com/office/officeart/2005/8/layout/pyramid2"/>
    <dgm:cxn modelId="{85138A53-7BA9-4AC0-90C7-8C6831D2E1F0}" type="presParOf" srcId="{1C7CA8F5-1181-4128-AAE4-B8E1A9FED9F7}" destId="{0250E46A-0D2D-4017-BDF0-521986B5C782}" srcOrd="5" destOrd="0" presId="urn:microsoft.com/office/officeart/2005/8/layout/pyramid2"/>
    <dgm:cxn modelId="{A8BB72CA-8D8F-4315-81DA-009C24A6DAC2}" type="presParOf" srcId="{1C7CA8F5-1181-4128-AAE4-B8E1A9FED9F7}" destId="{312F819A-1592-4488-B80B-B6D8F3321799}" srcOrd="6" destOrd="0" presId="urn:microsoft.com/office/officeart/2005/8/layout/pyramid2"/>
    <dgm:cxn modelId="{63779927-B689-45E3-8F16-F5643B5B7FEA}" type="presParOf" srcId="{1C7CA8F5-1181-4128-AAE4-B8E1A9FED9F7}" destId="{D3842482-DE30-4871-AFB9-CF38DB02C765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4E50D5-072F-4454-A501-2C34E7DCC0C1}">
      <dsp:nvSpPr>
        <dsp:cNvPr id="0" name=""/>
        <dsp:cNvSpPr/>
      </dsp:nvSpPr>
      <dsp:spPr>
        <a:xfrm>
          <a:off x="2319303" y="1648900"/>
          <a:ext cx="1157529" cy="115752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>
              <a:ln>
                <a:solidFill>
                  <a:srgbClr val="00B0F0"/>
                </a:solidFill>
              </a:ln>
              <a:latin typeface="Palatino Linotype" pitchFamily="18" charset="0"/>
            </a:rPr>
            <a:t>Můj domov</a:t>
          </a:r>
        </a:p>
      </dsp:txBody>
      <dsp:txXfrm>
        <a:off x="2319303" y="1648900"/>
        <a:ext cx="1157529" cy="1157529"/>
      </dsp:txXfrm>
    </dsp:sp>
    <dsp:sp modelId="{B0E5B445-BC0B-411A-9E7C-007EBB312689}">
      <dsp:nvSpPr>
        <dsp:cNvPr id="0" name=""/>
        <dsp:cNvSpPr/>
      </dsp:nvSpPr>
      <dsp:spPr>
        <a:xfrm rot="16200000">
          <a:off x="2707262" y="1102910"/>
          <a:ext cx="381610" cy="39355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kern="1200">
            <a:ln>
              <a:solidFill>
                <a:srgbClr val="00B0F0"/>
              </a:solidFill>
            </a:ln>
          </a:endParaRPr>
        </a:p>
      </dsp:txBody>
      <dsp:txXfrm rot="16200000">
        <a:off x="2707262" y="1102910"/>
        <a:ext cx="381610" cy="393559"/>
      </dsp:txXfrm>
    </dsp:sp>
    <dsp:sp modelId="{C43C4D7E-7047-41CB-9C0B-807FC069F272}">
      <dsp:nvSpPr>
        <dsp:cNvPr id="0" name=""/>
        <dsp:cNvSpPr/>
      </dsp:nvSpPr>
      <dsp:spPr>
        <a:xfrm>
          <a:off x="2435056" y="2857"/>
          <a:ext cx="926023" cy="92602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>
              <a:ln>
                <a:solidFill>
                  <a:srgbClr val="00B0F0"/>
                </a:solidFill>
              </a:ln>
            </a:rPr>
            <a:t>1........</a:t>
          </a:r>
        </a:p>
      </dsp:txBody>
      <dsp:txXfrm>
        <a:off x="2435056" y="2857"/>
        <a:ext cx="926023" cy="926023"/>
      </dsp:txXfrm>
    </dsp:sp>
    <dsp:sp modelId="{4DC4FBF3-3267-47DB-90AF-BFA94FA19BB6}">
      <dsp:nvSpPr>
        <dsp:cNvPr id="0" name=""/>
        <dsp:cNvSpPr/>
      </dsp:nvSpPr>
      <dsp:spPr>
        <a:xfrm rot="18600000">
          <a:off x="3303753" y="1320015"/>
          <a:ext cx="381610" cy="39355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kern="1200">
            <a:ln>
              <a:solidFill>
                <a:srgbClr val="00B0F0"/>
              </a:solidFill>
            </a:ln>
          </a:endParaRPr>
        </a:p>
      </dsp:txBody>
      <dsp:txXfrm rot="18600000">
        <a:off x="3303753" y="1320015"/>
        <a:ext cx="381610" cy="393559"/>
      </dsp:txXfrm>
    </dsp:sp>
    <dsp:sp modelId="{5BDCFD0A-F8AB-474C-B09F-F85CA21C785E}">
      <dsp:nvSpPr>
        <dsp:cNvPr id="0" name=""/>
        <dsp:cNvSpPr/>
      </dsp:nvSpPr>
      <dsp:spPr>
        <a:xfrm>
          <a:off x="3567516" y="415039"/>
          <a:ext cx="926023" cy="92602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>
              <a:ln>
                <a:solidFill>
                  <a:srgbClr val="00B0F0"/>
                </a:solidFill>
              </a:ln>
            </a:rPr>
            <a:t>2........</a:t>
          </a:r>
        </a:p>
      </dsp:txBody>
      <dsp:txXfrm>
        <a:off x="3567516" y="415039"/>
        <a:ext cx="926023" cy="926023"/>
      </dsp:txXfrm>
    </dsp:sp>
    <dsp:sp modelId="{E0227134-E90F-4B4F-A421-6FB4D434CF17}">
      <dsp:nvSpPr>
        <dsp:cNvPr id="0" name=""/>
        <dsp:cNvSpPr/>
      </dsp:nvSpPr>
      <dsp:spPr>
        <a:xfrm rot="21000000">
          <a:off x="3621138" y="1869743"/>
          <a:ext cx="381610" cy="39355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kern="1200">
            <a:ln>
              <a:solidFill>
                <a:srgbClr val="00B0F0"/>
              </a:solidFill>
            </a:ln>
          </a:endParaRPr>
        </a:p>
      </dsp:txBody>
      <dsp:txXfrm rot="21000000">
        <a:off x="3621138" y="1869743"/>
        <a:ext cx="381610" cy="393559"/>
      </dsp:txXfrm>
    </dsp:sp>
    <dsp:sp modelId="{B9894E25-855B-4A21-86D5-2BCFECE1209B}">
      <dsp:nvSpPr>
        <dsp:cNvPr id="0" name=""/>
        <dsp:cNvSpPr/>
      </dsp:nvSpPr>
      <dsp:spPr>
        <a:xfrm>
          <a:off x="4170086" y="1458720"/>
          <a:ext cx="926023" cy="92602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>
              <a:ln>
                <a:solidFill>
                  <a:srgbClr val="00B0F0"/>
                </a:solidFill>
              </a:ln>
            </a:rPr>
            <a:t>3........</a:t>
          </a:r>
        </a:p>
      </dsp:txBody>
      <dsp:txXfrm>
        <a:off x="4170086" y="1458720"/>
        <a:ext cx="926023" cy="926023"/>
      </dsp:txXfrm>
    </dsp:sp>
    <dsp:sp modelId="{FE4A2E88-0147-4F01-9273-5598B61C8228}">
      <dsp:nvSpPr>
        <dsp:cNvPr id="0" name=""/>
        <dsp:cNvSpPr/>
      </dsp:nvSpPr>
      <dsp:spPr>
        <a:xfrm rot="1800000">
          <a:off x="3510911" y="2494871"/>
          <a:ext cx="381610" cy="39355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kern="1200">
            <a:ln>
              <a:solidFill>
                <a:srgbClr val="00B0F0"/>
              </a:solidFill>
            </a:ln>
          </a:endParaRPr>
        </a:p>
      </dsp:txBody>
      <dsp:txXfrm rot="1800000">
        <a:off x="3510911" y="2494871"/>
        <a:ext cx="381610" cy="393559"/>
      </dsp:txXfrm>
    </dsp:sp>
    <dsp:sp modelId="{C7ED67BF-F70B-4162-8A08-2DE1674CEB23}">
      <dsp:nvSpPr>
        <dsp:cNvPr id="0" name=""/>
        <dsp:cNvSpPr/>
      </dsp:nvSpPr>
      <dsp:spPr>
        <a:xfrm>
          <a:off x="3960815" y="2645550"/>
          <a:ext cx="926023" cy="92602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>
              <a:ln>
                <a:solidFill>
                  <a:srgbClr val="00B0F0"/>
                </a:solidFill>
              </a:ln>
            </a:rPr>
            <a:t>4........</a:t>
          </a:r>
        </a:p>
      </dsp:txBody>
      <dsp:txXfrm>
        <a:off x="3960815" y="2645550"/>
        <a:ext cx="926023" cy="926023"/>
      </dsp:txXfrm>
    </dsp:sp>
    <dsp:sp modelId="{BB624973-BE76-458F-A78F-0DF12D0FD5E6}">
      <dsp:nvSpPr>
        <dsp:cNvPr id="0" name=""/>
        <dsp:cNvSpPr/>
      </dsp:nvSpPr>
      <dsp:spPr>
        <a:xfrm rot="4200000">
          <a:off x="3024648" y="2902894"/>
          <a:ext cx="381610" cy="39355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kern="1200">
            <a:ln>
              <a:solidFill>
                <a:srgbClr val="00B0F0"/>
              </a:solidFill>
            </a:ln>
          </a:endParaRPr>
        </a:p>
      </dsp:txBody>
      <dsp:txXfrm rot="4200000">
        <a:off x="3024648" y="2902894"/>
        <a:ext cx="381610" cy="393559"/>
      </dsp:txXfrm>
    </dsp:sp>
    <dsp:sp modelId="{25CF7B16-EEEF-4B01-A14A-5782F4108B66}">
      <dsp:nvSpPr>
        <dsp:cNvPr id="0" name=""/>
        <dsp:cNvSpPr/>
      </dsp:nvSpPr>
      <dsp:spPr>
        <a:xfrm>
          <a:off x="3037625" y="3420199"/>
          <a:ext cx="926023" cy="92602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>
              <a:ln>
                <a:solidFill>
                  <a:srgbClr val="00B0F0"/>
                </a:solidFill>
              </a:ln>
            </a:rPr>
            <a:t>5........</a:t>
          </a:r>
        </a:p>
      </dsp:txBody>
      <dsp:txXfrm>
        <a:off x="3037625" y="3420199"/>
        <a:ext cx="926023" cy="926023"/>
      </dsp:txXfrm>
    </dsp:sp>
    <dsp:sp modelId="{449130D0-2948-4F22-8829-6B67DEC0FE39}">
      <dsp:nvSpPr>
        <dsp:cNvPr id="0" name=""/>
        <dsp:cNvSpPr/>
      </dsp:nvSpPr>
      <dsp:spPr>
        <a:xfrm rot="6600000">
          <a:off x="2389877" y="2902894"/>
          <a:ext cx="381610" cy="39355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kern="1200">
            <a:ln>
              <a:solidFill>
                <a:srgbClr val="00B0F0"/>
              </a:solidFill>
            </a:ln>
          </a:endParaRPr>
        </a:p>
      </dsp:txBody>
      <dsp:txXfrm rot="6600000">
        <a:off x="2389877" y="2902894"/>
        <a:ext cx="381610" cy="393559"/>
      </dsp:txXfrm>
    </dsp:sp>
    <dsp:sp modelId="{6334BEC5-4C1F-436F-9D38-4DCF9F3B0349}">
      <dsp:nvSpPr>
        <dsp:cNvPr id="0" name=""/>
        <dsp:cNvSpPr/>
      </dsp:nvSpPr>
      <dsp:spPr>
        <a:xfrm>
          <a:off x="1832486" y="3420199"/>
          <a:ext cx="926023" cy="92602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>
              <a:ln>
                <a:solidFill>
                  <a:srgbClr val="00B0F0"/>
                </a:solidFill>
              </a:ln>
            </a:rPr>
            <a:t>6........</a:t>
          </a:r>
        </a:p>
      </dsp:txBody>
      <dsp:txXfrm>
        <a:off x="1832486" y="3420199"/>
        <a:ext cx="926023" cy="926023"/>
      </dsp:txXfrm>
    </dsp:sp>
    <dsp:sp modelId="{0A80A49B-B49B-4D8C-A36A-4DC3EC13360D}">
      <dsp:nvSpPr>
        <dsp:cNvPr id="0" name=""/>
        <dsp:cNvSpPr/>
      </dsp:nvSpPr>
      <dsp:spPr>
        <a:xfrm rot="9000000">
          <a:off x="1903614" y="2494871"/>
          <a:ext cx="381610" cy="39355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kern="1200">
            <a:ln>
              <a:solidFill>
                <a:srgbClr val="00B0F0"/>
              </a:solidFill>
            </a:ln>
          </a:endParaRPr>
        </a:p>
      </dsp:txBody>
      <dsp:txXfrm rot="9000000">
        <a:off x="1903614" y="2494871"/>
        <a:ext cx="381610" cy="393559"/>
      </dsp:txXfrm>
    </dsp:sp>
    <dsp:sp modelId="{889222B2-058E-42BB-BC44-B701BED40563}">
      <dsp:nvSpPr>
        <dsp:cNvPr id="0" name=""/>
        <dsp:cNvSpPr/>
      </dsp:nvSpPr>
      <dsp:spPr>
        <a:xfrm>
          <a:off x="909296" y="2645550"/>
          <a:ext cx="926023" cy="92602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>
              <a:ln>
                <a:solidFill>
                  <a:srgbClr val="00B0F0"/>
                </a:solidFill>
              </a:ln>
            </a:rPr>
            <a:t>7........</a:t>
          </a:r>
        </a:p>
      </dsp:txBody>
      <dsp:txXfrm>
        <a:off x="909296" y="2645550"/>
        <a:ext cx="926023" cy="926023"/>
      </dsp:txXfrm>
    </dsp:sp>
    <dsp:sp modelId="{32ECD1F6-4197-44F2-B456-5296B9567BC5}">
      <dsp:nvSpPr>
        <dsp:cNvPr id="0" name=""/>
        <dsp:cNvSpPr/>
      </dsp:nvSpPr>
      <dsp:spPr>
        <a:xfrm rot="11400000">
          <a:off x="1793387" y="1869743"/>
          <a:ext cx="381610" cy="39355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kern="1200">
            <a:ln>
              <a:solidFill>
                <a:srgbClr val="00B0F0"/>
              </a:solidFill>
            </a:ln>
          </a:endParaRPr>
        </a:p>
      </dsp:txBody>
      <dsp:txXfrm rot="11400000">
        <a:off x="1793387" y="1869743"/>
        <a:ext cx="381610" cy="393559"/>
      </dsp:txXfrm>
    </dsp:sp>
    <dsp:sp modelId="{40397BE6-D78C-4D49-9995-F95FB67C6FE5}">
      <dsp:nvSpPr>
        <dsp:cNvPr id="0" name=""/>
        <dsp:cNvSpPr/>
      </dsp:nvSpPr>
      <dsp:spPr>
        <a:xfrm>
          <a:off x="700026" y="1458720"/>
          <a:ext cx="926023" cy="92602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>
              <a:ln>
                <a:solidFill>
                  <a:srgbClr val="00B0F0"/>
                </a:solidFill>
              </a:ln>
            </a:rPr>
            <a:t>8........</a:t>
          </a:r>
        </a:p>
      </dsp:txBody>
      <dsp:txXfrm>
        <a:off x="700026" y="1458720"/>
        <a:ext cx="926023" cy="926023"/>
      </dsp:txXfrm>
    </dsp:sp>
    <dsp:sp modelId="{5D13509F-E29B-497E-8E6A-118C157E553C}">
      <dsp:nvSpPr>
        <dsp:cNvPr id="0" name=""/>
        <dsp:cNvSpPr/>
      </dsp:nvSpPr>
      <dsp:spPr>
        <a:xfrm rot="13800000">
          <a:off x="2110772" y="1320015"/>
          <a:ext cx="381610" cy="39355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600" kern="1200">
            <a:ln>
              <a:solidFill>
                <a:srgbClr val="00B0F0"/>
              </a:solidFill>
            </a:ln>
          </a:endParaRPr>
        </a:p>
      </dsp:txBody>
      <dsp:txXfrm rot="13800000">
        <a:off x="2110772" y="1320015"/>
        <a:ext cx="381610" cy="393559"/>
      </dsp:txXfrm>
    </dsp:sp>
    <dsp:sp modelId="{AFAA3730-6911-44FC-A423-D158B25FBF9F}">
      <dsp:nvSpPr>
        <dsp:cNvPr id="0" name=""/>
        <dsp:cNvSpPr/>
      </dsp:nvSpPr>
      <dsp:spPr>
        <a:xfrm>
          <a:off x="1302596" y="415039"/>
          <a:ext cx="926023" cy="92602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>
              <a:ln>
                <a:solidFill>
                  <a:srgbClr val="00B0F0"/>
                </a:solidFill>
              </a:ln>
            </a:rPr>
            <a:t>9.........</a:t>
          </a:r>
        </a:p>
      </dsp:txBody>
      <dsp:txXfrm>
        <a:off x="1302596" y="415039"/>
        <a:ext cx="926023" cy="92602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1EDC2F-2C12-4E5E-BBDD-A5B14FF4D4C0}">
      <dsp:nvSpPr>
        <dsp:cNvPr id="0" name=""/>
        <dsp:cNvSpPr/>
      </dsp:nvSpPr>
      <dsp:spPr>
        <a:xfrm>
          <a:off x="0" y="0"/>
          <a:ext cx="3256013" cy="3384376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A46B4D0-DD02-4C65-9CB1-B2CF70CED1D1}">
      <dsp:nvSpPr>
        <dsp:cNvPr id="0" name=""/>
        <dsp:cNvSpPr/>
      </dsp:nvSpPr>
      <dsp:spPr>
        <a:xfrm>
          <a:off x="1628006" y="338768"/>
          <a:ext cx="2116409" cy="6015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b="1" kern="1200" dirty="0" err="1" smtClean="0"/>
            <a:t>Moravskotřebovsko</a:t>
          </a:r>
          <a:endParaRPr lang="cs-CZ" sz="1700" b="1" kern="1200" dirty="0"/>
        </a:p>
      </dsp:txBody>
      <dsp:txXfrm>
        <a:off x="1628006" y="338768"/>
        <a:ext cx="2116409" cy="601519"/>
      </dsp:txXfrm>
    </dsp:sp>
    <dsp:sp modelId="{8B3E6937-5FEF-49DD-A419-A2B8AAE6CA4D}">
      <dsp:nvSpPr>
        <dsp:cNvPr id="0" name=""/>
        <dsp:cNvSpPr/>
      </dsp:nvSpPr>
      <dsp:spPr>
        <a:xfrm>
          <a:off x="1628006" y="1015478"/>
          <a:ext cx="2116409" cy="6015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Okres</a:t>
          </a:r>
          <a:endParaRPr lang="cs-CZ" sz="1700" kern="1200" dirty="0"/>
        </a:p>
      </dsp:txBody>
      <dsp:txXfrm>
        <a:off x="1628006" y="1015478"/>
        <a:ext cx="2116409" cy="601519"/>
      </dsp:txXfrm>
    </dsp:sp>
    <dsp:sp modelId="{2419E159-B18B-4D39-8EA9-C0B81EC6B54C}">
      <dsp:nvSpPr>
        <dsp:cNvPr id="0" name=""/>
        <dsp:cNvSpPr/>
      </dsp:nvSpPr>
      <dsp:spPr>
        <a:xfrm>
          <a:off x="1628006" y="1692188"/>
          <a:ext cx="2116409" cy="6015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Kraj</a:t>
          </a:r>
          <a:endParaRPr lang="cs-CZ" sz="1700" kern="1200" dirty="0"/>
        </a:p>
      </dsp:txBody>
      <dsp:txXfrm>
        <a:off x="1628006" y="1692188"/>
        <a:ext cx="2116409" cy="601519"/>
      </dsp:txXfrm>
    </dsp:sp>
    <dsp:sp modelId="{312F819A-1592-4488-B80B-B6D8F3321799}">
      <dsp:nvSpPr>
        <dsp:cNvPr id="0" name=""/>
        <dsp:cNvSpPr/>
      </dsp:nvSpPr>
      <dsp:spPr>
        <a:xfrm>
          <a:off x="1628006" y="2368897"/>
          <a:ext cx="2116409" cy="6015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Stát</a:t>
          </a:r>
          <a:endParaRPr lang="cs-CZ" sz="1700" kern="1200" dirty="0"/>
        </a:p>
      </dsp:txBody>
      <dsp:txXfrm>
        <a:off x="1628006" y="2368897"/>
        <a:ext cx="2116409" cy="6015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7E584F-2E2E-4A70-8B09-92C164732B6F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53DA8C-59D5-4DFB-ABD1-0A5C55C65F0A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53DA8C-59D5-4DFB-ABD1-0A5C55C65F0A}" type="slidenum">
              <a:rPr lang="cs-CZ" smtClean="0"/>
              <a:pPr/>
              <a:t>5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Kliknite sem a upravte štýl predlohy podnadpisov.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fotoarchiv.geology.cz/" TargetMode="External"/><Relationship Id="rId3" Type="http://schemas.openxmlformats.org/officeDocument/2006/relationships/hyperlink" Target="http://www.vyletnik.cz/profil/zamek-moravska-trebova/" TargetMode="External"/><Relationship Id="rId7" Type="http://schemas.openxmlformats.org/officeDocument/2006/relationships/hyperlink" Target="http://seniors3.webnode.cz/clanky/geologicky-cas/" TargetMode="External"/><Relationship Id="rId2" Type="http://schemas.openxmlformats.org/officeDocument/2006/relationships/hyperlink" Target="http://www.rada-severovychod.cz/photo_full/brana-casu-v-moravske-trebove-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abyweb.cz/dopad-ustavni-vychovy-na-dite" TargetMode="External"/><Relationship Id="rId5" Type="http://schemas.openxmlformats.org/officeDocument/2006/relationships/hyperlink" Target="http://www.fotohistorie.cz/Pardubicky/Svitavy/Moravska_Trebova/Moravska_Trebova_-_Cihlar/Default.aspx" TargetMode="External"/><Relationship Id="rId4" Type="http://schemas.openxmlformats.org/officeDocument/2006/relationships/hyperlink" Target="http://generace21.cz/98684-dokaze-laska-znicit-pratelstvi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kridlechandelu.cz/lecive-kameny/jaspis" TargetMode="External"/><Relationship Id="rId2" Type="http://schemas.openxmlformats.org/officeDocument/2006/relationships/hyperlink" Target="http://ezoterikacarllito.webnode.cz/lecive-kameny/o-s/onyx-cerny-achat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ychnovnm.cz/misto/rychnovsky-vrch" TargetMode="External"/><Relationship Id="rId5" Type="http://schemas.openxmlformats.org/officeDocument/2006/relationships/hyperlink" Target="http://smukin.rajce.idnes.cz/12.3.2014_HREBECSKE_DULNI_STEZKY-BYVALY_DUL_HUGO-KAREL_-_cyklo/" TargetMode="External"/><Relationship Id="rId4" Type="http://schemas.openxmlformats.org/officeDocument/2006/relationships/hyperlink" Target="http://www.mladejov.cz/soumrak-nad-uzkokolejkou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jpeg"/><Relationship Id="rId12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9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8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3068960"/>
            <a:ext cx="8820472" cy="2304256"/>
          </a:xfrm>
        </p:spPr>
        <p:txBody>
          <a:bodyPr>
            <a:normAutofit/>
          </a:bodyPr>
          <a:lstStyle/>
          <a:p>
            <a:pPr algn="l"/>
            <a:r>
              <a:rPr lang="cs-CZ" sz="5400" b="1" dirty="0" smtClean="0">
                <a:solidFill>
                  <a:schemeClr val="bg1"/>
                </a:solidFill>
                <a:latin typeface="Trebuchet MS" pitchFamily="34" charset="0"/>
              </a:rPr>
              <a:t>Naše </a:t>
            </a:r>
            <a:r>
              <a:rPr lang="cs-CZ" sz="5400" b="1" dirty="0" err="1" smtClean="0">
                <a:solidFill>
                  <a:schemeClr val="bg1"/>
                </a:solidFill>
                <a:latin typeface="Trebuchet MS" pitchFamily="34" charset="0"/>
              </a:rPr>
              <a:t>Moravskotřebovsko</a:t>
            </a:r>
            <a:r>
              <a:rPr lang="cs-CZ" sz="4800" b="1" dirty="0" smtClean="0">
                <a:solidFill>
                  <a:schemeClr val="bg1"/>
                </a:solidFill>
                <a:latin typeface="Trebuchet MS" pitchFamily="34" charset="0"/>
              </a:rPr>
              <a:t/>
            </a:r>
            <a:br>
              <a:rPr lang="cs-CZ" sz="4800" b="1" dirty="0" smtClean="0">
                <a:solidFill>
                  <a:schemeClr val="bg1"/>
                </a:solidFill>
                <a:latin typeface="Trebuchet MS" pitchFamily="34" charset="0"/>
              </a:rPr>
            </a:br>
            <a:r>
              <a:rPr lang="cs-CZ" sz="2700" b="1" dirty="0" smtClean="0">
                <a:solidFill>
                  <a:schemeClr val="bg1"/>
                </a:solidFill>
                <a:latin typeface="Trebuchet MS" pitchFamily="34" charset="0"/>
              </a:rPr>
              <a:t>Andrea </a:t>
            </a:r>
            <a:r>
              <a:rPr lang="cs-CZ" sz="2700" b="1" dirty="0" err="1" smtClean="0">
                <a:solidFill>
                  <a:schemeClr val="bg1"/>
                </a:solidFill>
                <a:latin typeface="Trebuchet MS" pitchFamily="34" charset="0"/>
              </a:rPr>
              <a:t>Vystavělová</a:t>
            </a:r>
            <a:endParaRPr lang="cs-CZ" sz="48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4" name="Obrázok 3" descr="vyhlid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05095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pic>
        <p:nvPicPr>
          <p:cNvPr id="5" name="Obrázek 16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0" y="5373216"/>
            <a:ext cx="2915816" cy="1484784"/>
          </a:xfrm>
          <a:prstGeom prst="rect">
            <a:avLst/>
          </a:prstGeom>
          <a:ln w="12700">
            <a:solidFill>
              <a:srgbClr val="FFFFFF"/>
            </a:solidFill>
          </a:ln>
        </p:spPr>
      </p:pic>
      <p:pic>
        <p:nvPicPr>
          <p:cNvPr id="6" name="Obrázek 17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5940152" y="5373216"/>
            <a:ext cx="3203848" cy="1484784"/>
          </a:xfrm>
          <a:prstGeom prst="rect">
            <a:avLst/>
          </a:prstGeom>
          <a:ln w="12700">
            <a:solidFill>
              <a:srgbClr val="FFFFFF"/>
            </a:solidFill>
          </a:ln>
        </p:spPr>
      </p:pic>
      <p:pic>
        <p:nvPicPr>
          <p:cNvPr id="7" name="Obrázok 6" descr="nacimburk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15816" y="5373216"/>
            <a:ext cx="3419872" cy="148478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Zástupný symbol obsahu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8531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1213284"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284"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284"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284"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6000" dirty="0" smtClean="0">
                          <a:latin typeface="Palatino Linotype" pitchFamily="18" charset="0"/>
                        </a:rPr>
                        <a:t>?</a:t>
                      </a:r>
                      <a:endParaRPr lang="cs-CZ" sz="6000" dirty="0">
                        <a:latin typeface="Palatino Linotyp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3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Reliéf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6" name="BlokTextu 5"/>
          <p:cNvSpPr txBox="1"/>
          <p:nvPr/>
        </p:nvSpPr>
        <p:spPr>
          <a:xfrm>
            <a:off x="1619672" y="3429000"/>
            <a:ext cx="5976664" cy="1015663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cs-CZ" sz="5400" b="1" dirty="0" smtClean="0">
                <a:solidFill>
                  <a:srgbClr val="00B050"/>
                </a:solidFill>
                <a:latin typeface="Palatino Linotype" pitchFamily="18" charset="0"/>
              </a:rPr>
              <a:t>„</a:t>
            </a:r>
            <a:r>
              <a:rPr lang="cs-CZ" sz="6000" b="1" dirty="0" smtClean="0">
                <a:solidFill>
                  <a:srgbClr val="00B050"/>
                </a:solidFill>
                <a:latin typeface="Palatino Linotype" pitchFamily="18" charset="0"/>
              </a:rPr>
              <a:t>HÁDEJ</a:t>
            </a:r>
            <a:r>
              <a:rPr lang="cs-CZ" sz="5400" b="1" dirty="0" smtClean="0">
                <a:solidFill>
                  <a:srgbClr val="00B050"/>
                </a:solidFill>
                <a:latin typeface="Palatino Linotype" pitchFamily="18" charset="0"/>
              </a:rPr>
              <a:t> KDO ?“</a:t>
            </a:r>
            <a:endParaRPr lang="cs-CZ" sz="5400" b="1" dirty="0">
              <a:solidFill>
                <a:srgbClr val="00B050"/>
              </a:solidFill>
              <a:latin typeface="Palatino Linotype" pitchFamily="18" charset="0"/>
            </a:endParaRPr>
          </a:p>
        </p:txBody>
      </p:sp>
      <p:pic>
        <p:nvPicPr>
          <p:cNvPr id="7" name="Obrázok 6" descr="dvors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772816"/>
            <a:ext cx="1368152" cy="936104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" name="Obrázok 7" descr="mkotlin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1700808"/>
            <a:ext cx="1344149" cy="1008112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9" name="Obrázok 8" descr="rychnovskyvrc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64288" y="1700808"/>
            <a:ext cx="1440160" cy="1008112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0" name="Obrázok 9" descr="Ro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67744" y="5373216"/>
            <a:ext cx="1368152" cy="980728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1" name="Obrázok 10" descr="cimbur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08104" y="5373216"/>
            <a:ext cx="1403648" cy="935765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2" name="Obrázok 11" descr="ikonaaktivita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35896" y="4509120"/>
            <a:ext cx="1790950" cy="724001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ástupný symbol obsahu 5" descr="pracl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600200"/>
            <a:ext cx="7596005" cy="5060838"/>
          </a:xfrm>
          <a:ln>
            <a:solidFill>
              <a:srgbClr val="00B050"/>
            </a:solidFill>
          </a:ln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3</a:t>
            </a:r>
            <a:r>
              <a:rPr lang="cs-CZ" sz="4000" b="1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Reliéf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7" name="BlokTextu 6"/>
          <p:cNvSpPr txBox="1"/>
          <p:nvPr/>
        </p:nvSpPr>
        <p:spPr>
          <a:xfrm>
            <a:off x="251520" y="3356992"/>
            <a:ext cx="8640960" cy="584775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latin typeface="Palatino Linotype" pitchFamily="18" charset="0"/>
              </a:rPr>
              <a:t>Pojďme se rozhlédnout po naší krajině…</a:t>
            </a:r>
            <a:endParaRPr lang="cs-CZ" sz="3200" dirty="0">
              <a:solidFill>
                <a:srgbClr val="00B050"/>
              </a:solidFill>
              <a:latin typeface="Palatino Linotype" pitchFamily="18" charset="0"/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827584" y="4005064"/>
            <a:ext cx="7560840" cy="107721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bg1"/>
                </a:solidFill>
                <a:latin typeface="Palatino Linotype" pitchFamily="18" charset="0"/>
              </a:rPr>
              <a:t>https://www.youtube.com/watch?v=8dGYmwJKIQg</a:t>
            </a:r>
            <a:endParaRPr lang="cs-CZ" sz="32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10" name="Obrázok 9" descr="kamera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2204864"/>
            <a:ext cx="850698" cy="864095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8" name="BlokTextu 7"/>
          <p:cNvSpPr txBox="1"/>
          <p:nvPr/>
        </p:nvSpPr>
        <p:spPr>
          <a:xfrm>
            <a:off x="251520" y="1484784"/>
            <a:ext cx="8640960" cy="584775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smtClean="0">
                <a:solidFill>
                  <a:srgbClr val="00B050"/>
                </a:solidFill>
                <a:latin typeface="Palatino Linotype" pitchFamily="18" charset="0"/>
              </a:rPr>
              <a:t>Rozhledna Pastýřka </a:t>
            </a:r>
            <a:endParaRPr lang="cs-CZ" sz="3200" b="1" dirty="0">
              <a:solidFill>
                <a:srgbClr val="00B050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3</a:t>
            </a:r>
            <a:r>
              <a:rPr lang="cs-CZ" sz="4000" b="1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Reliéf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5" name="Obdĺžnik 4"/>
          <p:cNvSpPr/>
          <p:nvPr/>
        </p:nvSpPr>
        <p:spPr>
          <a:xfrm>
            <a:off x="467544" y="1412776"/>
            <a:ext cx="25426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400" dirty="0" smtClean="0">
                <a:latin typeface="Palatino Linotype" pitchFamily="18" charset="0"/>
              </a:rPr>
              <a:t>Řešení úkolu 7 b)</a:t>
            </a:r>
            <a:endParaRPr lang="cs-CZ" sz="2400" dirty="0">
              <a:latin typeface="Palatino Linotype" pitchFamily="18" charset="0"/>
            </a:endParaRPr>
          </a:p>
        </p:txBody>
      </p:sp>
      <p:pic>
        <p:nvPicPr>
          <p:cNvPr id="6" name="Zástupný symbol obsahu 5" descr="Pracl2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844824"/>
            <a:ext cx="4176464" cy="2232248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7" name="Obrázok 6" descr="dvorska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60032" y="1844824"/>
            <a:ext cx="3750424" cy="2304256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" name="Obrázok 7" descr="vpohled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67544" y="4293096"/>
            <a:ext cx="4176464" cy="2195713"/>
          </a:xfrm>
          <a:prstGeom prst="rect">
            <a:avLst/>
          </a:prstGeom>
          <a:ln>
            <a:solidFill>
              <a:srgbClr val="00B050"/>
            </a:solidFill>
          </a:ln>
        </p:spPr>
      </p:pic>
      <p:cxnSp>
        <p:nvCxnSpPr>
          <p:cNvPr id="10" name="Rovná spojovacia šípka 9"/>
          <p:cNvCxnSpPr/>
          <p:nvPr/>
        </p:nvCxnSpPr>
        <p:spPr>
          <a:xfrm>
            <a:off x="4211960" y="2132856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Rovná spojovacia šípka 11"/>
          <p:cNvCxnSpPr/>
          <p:nvPr/>
        </p:nvCxnSpPr>
        <p:spPr>
          <a:xfrm>
            <a:off x="3203848" y="2132856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Rovná spojovacia šípka 12"/>
          <p:cNvCxnSpPr/>
          <p:nvPr/>
        </p:nvCxnSpPr>
        <p:spPr>
          <a:xfrm>
            <a:off x="1907704" y="2204864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Rovná spojovacia šípka 13"/>
          <p:cNvCxnSpPr/>
          <p:nvPr/>
        </p:nvCxnSpPr>
        <p:spPr>
          <a:xfrm>
            <a:off x="6948264" y="2132856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Rovná spojovacia šípka 17"/>
          <p:cNvCxnSpPr/>
          <p:nvPr/>
        </p:nvCxnSpPr>
        <p:spPr>
          <a:xfrm flipH="1">
            <a:off x="1547664" y="5229200"/>
            <a:ext cx="23762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Rovná spojovacia šípka 18"/>
          <p:cNvCxnSpPr/>
          <p:nvPr/>
        </p:nvCxnSpPr>
        <p:spPr>
          <a:xfrm>
            <a:off x="2123728" y="2852936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6" name="Obrázok 15" descr="IMG_4581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860032" y="4293096"/>
            <a:ext cx="3744416" cy="2232248"/>
          </a:xfrm>
          <a:prstGeom prst="rect">
            <a:avLst/>
          </a:prstGeom>
          <a:ln>
            <a:solidFill>
              <a:srgbClr val="00B050"/>
            </a:solidFill>
          </a:ln>
        </p:spPr>
      </p:pic>
      <p:cxnSp>
        <p:nvCxnSpPr>
          <p:cNvPr id="17" name="Rovná spojovacia šípka 16"/>
          <p:cNvCxnSpPr/>
          <p:nvPr/>
        </p:nvCxnSpPr>
        <p:spPr>
          <a:xfrm>
            <a:off x="7164288" y="4077072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Rovná spojovacia šípka 19"/>
          <p:cNvCxnSpPr/>
          <p:nvPr/>
        </p:nvCxnSpPr>
        <p:spPr>
          <a:xfrm flipH="1">
            <a:off x="5220072" y="4869160"/>
            <a:ext cx="23762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Rovná spojovacia šípka 20"/>
          <p:cNvCxnSpPr/>
          <p:nvPr/>
        </p:nvCxnSpPr>
        <p:spPr>
          <a:xfrm flipH="1">
            <a:off x="1763688" y="5589240"/>
            <a:ext cx="23762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6093296"/>
          </a:xfrm>
        </p:spPr>
        <p:txBody>
          <a:bodyPr>
            <a:normAutofit/>
          </a:bodyPr>
          <a:lstStyle/>
          <a:p>
            <a:r>
              <a:rPr lang="cs-CZ" sz="1200" dirty="0" smtClean="0">
                <a:latin typeface="Palatino Linotype" pitchFamily="18" charset="0"/>
              </a:rPr>
              <a:t>Snímek 1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2"/>
              </a:rPr>
              <a:t>http://www.rada-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severovychod.cz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photo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_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full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brana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-casu-v-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moravske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trebove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-1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3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vyletnik.cz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/profil/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zamek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moravska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trebova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/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2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3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vyletnik.cz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/profil/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zamek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moravska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trebova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/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4"/>
              </a:rPr>
              <a:t>http://generace21.cz/98684-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dokaze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laska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znicit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pratelstvi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/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5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fotohistorie.cz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Pardubicky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Svitavy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Moravska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_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Trebova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Moravska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_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Trebova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_-_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Cihlar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/Default.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aspx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6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6"/>
              </a:rPr>
              <a:t>babyweb.cz</a:t>
            </a:r>
            <a:r>
              <a:rPr lang="cs-CZ" sz="1200" dirty="0" smtClean="0">
                <a:latin typeface="Palatino Linotype" pitchFamily="18" charset="0"/>
                <a:hlinkClick r:id="rId6"/>
              </a:rPr>
              <a:t>/dopad-</a:t>
            </a:r>
            <a:r>
              <a:rPr lang="cs-CZ" sz="1200" dirty="0" err="1" smtClean="0">
                <a:latin typeface="Palatino Linotype" pitchFamily="18" charset="0"/>
                <a:hlinkClick r:id="rId6"/>
              </a:rPr>
              <a:t>ustavni</a:t>
            </a:r>
            <a:r>
              <a:rPr lang="cs-CZ" sz="1200" dirty="0" smtClean="0">
                <a:latin typeface="Palatino Linotype" pitchFamily="18" charset="0"/>
                <a:hlinkClick r:id="rId6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6"/>
              </a:rPr>
              <a:t>vychovy</a:t>
            </a:r>
            <a:r>
              <a:rPr lang="cs-CZ" sz="1200" dirty="0" smtClean="0">
                <a:latin typeface="Palatino Linotype" pitchFamily="18" charset="0"/>
                <a:hlinkClick r:id="rId6"/>
              </a:rPr>
              <a:t>-na-</a:t>
            </a:r>
            <a:r>
              <a:rPr lang="cs-CZ" sz="1200" dirty="0" err="1" smtClean="0">
                <a:latin typeface="Palatino Linotype" pitchFamily="18" charset="0"/>
                <a:hlinkClick r:id="rId6"/>
              </a:rPr>
              <a:t>dite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3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4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5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6</a:t>
            </a:r>
          </a:p>
          <a:p>
            <a:pPr lvl="1"/>
            <a:r>
              <a:rPr lang="cs-CZ" sz="1200" u="sng" dirty="0" smtClean="0">
                <a:latin typeface="Palatino Linotype" pitchFamily="18" charset="0"/>
                <a:hlinkClick r:id="rId7"/>
              </a:rPr>
              <a:t>http://seniors3.webnode.cz/</a:t>
            </a:r>
            <a:r>
              <a:rPr lang="cs-CZ" sz="1200" u="sng" dirty="0" err="1" smtClean="0">
                <a:latin typeface="Palatino Linotype" pitchFamily="18" charset="0"/>
                <a:hlinkClick r:id="rId7"/>
              </a:rPr>
              <a:t>clanky</a:t>
            </a:r>
            <a:r>
              <a:rPr lang="cs-CZ" sz="1200" u="sng" dirty="0" smtClean="0">
                <a:latin typeface="Palatino Linotype" pitchFamily="18" charset="0"/>
                <a:hlinkClick r:id="rId7"/>
              </a:rPr>
              <a:t>/geologicky-</a:t>
            </a:r>
            <a:r>
              <a:rPr lang="cs-CZ" sz="1200" u="sng" dirty="0" err="1" smtClean="0">
                <a:latin typeface="Palatino Linotype" pitchFamily="18" charset="0"/>
                <a:hlinkClick r:id="rId7"/>
              </a:rPr>
              <a:t>cas</a:t>
            </a:r>
            <a:r>
              <a:rPr lang="cs-CZ" sz="1200" u="sng" dirty="0" smtClean="0">
                <a:latin typeface="Palatino Linotype" pitchFamily="18" charset="0"/>
                <a:hlinkClick r:id="rId7"/>
              </a:rPr>
              <a:t>/</a:t>
            </a:r>
            <a:endParaRPr lang="cs-CZ" sz="1200" u="sng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7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8"/>
              </a:rPr>
              <a:t>http://fotoarchiv.geology.</a:t>
            </a:r>
            <a:r>
              <a:rPr lang="cs-CZ" sz="1200" dirty="0" err="1" smtClean="0">
                <a:latin typeface="Palatino Linotype" pitchFamily="18" charset="0"/>
                <a:hlinkClick r:id="rId8"/>
              </a:rPr>
              <a:t>cz</a:t>
            </a:r>
            <a:r>
              <a:rPr lang="cs-CZ" sz="1200" dirty="0" smtClean="0">
                <a:latin typeface="Palatino Linotype" pitchFamily="18" charset="0"/>
                <a:hlinkClick r:id="rId8"/>
              </a:rPr>
              <a:t>/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endParaRPr lang="cs-CZ" dirty="0"/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</p:spPr>
        <p:txBody>
          <a:bodyPr>
            <a:normAutofit/>
          </a:bodyPr>
          <a:lstStyle/>
          <a:p>
            <a:r>
              <a:rPr lang="cs-CZ" sz="2400" u="sng" dirty="0" smtClean="0">
                <a:latin typeface="Palatino Linotype" pitchFamily="18" charset="0"/>
              </a:rPr>
              <a:t>Zdroje obrázků:</a:t>
            </a:r>
            <a:endParaRPr lang="cs-CZ" sz="2400" u="sng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/>
          </a:bodyPr>
          <a:lstStyle/>
          <a:p>
            <a:r>
              <a:rPr lang="cs-CZ" sz="2400" u="sng" dirty="0" smtClean="0">
                <a:latin typeface="Palatino Linotype" pitchFamily="18" charset="0"/>
              </a:rPr>
              <a:t>Zdroje obrázků:</a:t>
            </a:r>
            <a:endParaRPr lang="cs-CZ" sz="2400" u="sng" dirty="0">
              <a:latin typeface="Palatino Linotype" pitchFamily="18" charset="0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980728"/>
            <a:ext cx="8686800" cy="3888431"/>
          </a:xfrm>
        </p:spPr>
        <p:txBody>
          <a:bodyPr>
            <a:normAutofit fontScale="70000" lnSpcReduction="20000"/>
          </a:bodyPr>
          <a:lstStyle/>
          <a:p>
            <a:r>
              <a:rPr lang="cs-CZ" sz="1700" dirty="0" smtClean="0">
                <a:latin typeface="Palatino Linotype" pitchFamily="18" charset="0"/>
              </a:rPr>
              <a:t>Snímek 8</a:t>
            </a:r>
          </a:p>
          <a:p>
            <a:pPr lvl="1"/>
            <a:r>
              <a:rPr lang="cs-CZ" sz="1700" dirty="0" smtClean="0">
                <a:latin typeface="Palatino Linotype" pitchFamily="18" charset="0"/>
                <a:hlinkClick r:id="rId2"/>
              </a:rPr>
              <a:t>http://ezoterikacarllito.webnode.cz/lecive-kameny/o-s/onyx-cerny-achat/</a:t>
            </a:r>
            <a:endParaRPr lang="cs-CZ" sz="1700" dirty="0" smtClean="0">
              <a:latin typeface="Palatino Linotype" pitchFamily="18" charset="0"/>
            </a:endParaRPr>
          </a:p>
          <a:p>
            <a:pPr lvl="1"/>
            <a:r>
              <a:rPr lang="cs-CZ" sz="1700" dirty="0" smtClean="0">
                <a:latin typeface="Palatino Linotype" pitchFamily="18" charset="0"/>
                <a:hlinkClick r:id="rId3"/>
              </a:rPr>
              <a:t>http://www.</a:t>
            </a:r>
            <a:r>
              <a:rPr lang="cs-CZ" sz="1700" dirty="0" err="1" smtClean="0">
                <a:latin typeface="Palatino Linotype" pitchFamily="18" charset="0"/>
                <a:hlinkClick r:id="rId3"/>
              </a:rPr>
              <a:t>nakridlechandelu.cz</a:t>
            </a:r>
            <a:r>
              <a:rPr lang="cs-CZ" sz="1700" dirty="0" smtClean="0">
                <a:latin typeface="Palatino Linotype" pitchFamily="18" charset="0"/>
                <a:hlinkClick r:id="rId3"/>
              </a:rPr>
              <a:t>/</a:t>
            </a:r>
            <a:r>
              <a:rPr lang="cs-CZ" sz="1700" dirty="0" err="1" smtClean="0">
                <a:latin typeface="Palatino Linotype" pitchFamily="18" charset="0"/>
                <a:hlinkClick r:id="rId3"/>
              </a:rPr>
              <a:t>lecive</a:t>
            </a:r>
            <a:r>
              <a:rPr lang="cs-CZ" sz="1700" dirty="0" smtClean="0">
                <a:latin typeface="Palatino Linotype" pitchFamily="18" charset="0"/>
                <a:hlinkClick r:id="rId3"/>
              </a:rPr>
              <a:t>-kameny/jaspis</a:t>
            </a:r>
            <a:endParaRPr lang="cs-CZ" sz="1700" dirty="0" smtClean="0">
              <a:latin typeface="Palatino Linotype" pitchFamily="18" charset="0"/>
            </a:endParaRPr>
          </a:p>
          <a:p>
            <a:r>
              <a:rPr lang="cs-CZ" sz="1700" dirty="0" smtClean="0">
                <a:latin typeface="Palatino Linotype" pitchFamily="18" charset="0"/>
              </a:rPr>
              <a:t>Snímek 9</a:t>
            </a:r>
          </a:p>
          <a:p>
            <a:pPr lvl="1"/>
            <a:r>
              <a:rPr lang="cs-CZ" sz="1700" dirty="0" smtClean="0">
                <a:latin typeface="Palatino Linotype" pitchFamily="18" charset="0"/>
              </a:rPr>
              <a:t>Andrea </a:t>
            </a:r>
            <a:r>
              <a:rPr lang="cs-CZ" sz="1700" dirty="0" err="1" smtClean="0">
                <a:latin typeface="Palatino Linotype" pitchFamily="18" charset="0"/>
              </a:rPr>
              <a:t>Vystavělová</a:t>
            </a:r>
            <a:endParaRPr lang="cs-CZ" sz="1700" dirty="0" smtClean="0">
              <a:latin typeface="Palatino Linotype" pitchFamily="18" charset="0"/>
            </a:endParaRPr>
          </a:p>
          <a:p>
            <a:pPr lvl="1"/>
            <a:r>
              <a:rPr lang="cs-CZ" sz="1700" dirty="0" smtClean="0">
                <a:latin typeface="Palatino Linotype" pitchFamily="18" charset="0"/>
                <a:hlinkClick r:id="rId4"/>
              </a:rPr>
              <a:t>http://www.</a:t>
            </a:r>
            <a:r>
              <a:rPr lang="cs-CZ" sz="1700" dirty="0" err="1" smtClean="0">
                <a:latin typeface="Palatino Linotype" pitchFamily="18" charset="0"/>
                <a:hlinkClick r:id="rId4"/>
              </a:rPr>
              <a:t>mladejov.cz</a:t>
            </a:r>
            <a:r>
              <a:rPr lang="cs-CZ" sz="1700" dirty="0" smtClean="0">
                <a:latin typeface="Palatino Linotype" pitchFamily="18" charset="0"/>
                <a:hlinkClick r:id="rId4"/>
              </a:rPr>
              <a:t>/soumrak-nad-</a:t>
            </a:r>
            <a:r>
              <a:rPr lang="cs-CZ" sz="1700" dirty="0" err="1" smtClean="0">
                <a:latin typeface="Palatino Linotype" pitchFamily="18" charset="0"/>
                <a:hlinkClick r:id="rId4"/>
              </a:rPr>
              <a:t>uzkokolejkou</a:t>
            </a:r>
            <a:endParaRPr lang="cs-CZ" sz="1700" dirty="0" smtClean="0">
              <a:latin typeface="Palatino Linotype" pitchFamily="18" charset="0"/>
            </a:endParaRPr>
          </a:p>
          <a:p>
            <a:pPr lvl="1"/>
            <a:r>
              <a:rPr lang="cs-CZ" sz="1700" dirty="0" smtClean="0">
                <a:latin typeface="Palatino Linotype" pitchFamily="18" charset="0"/>
                <a:hlinkClick r:id="rId5"/>
              </a:rPr>
              <a:t>http://smukin.rajce.idnes.cz/12.3.2014_HREBECSKE_DULNI_STEZKY-BYVALY_DUL_HUGO-KAREL_-_cyklo/</a:t>
            </a:r>
            <a:endParaRPr lang="cs-CZ" sz="1700" dirty="0" smtClean="0">
              <a:latin typeface="Palatino Linotype" pitchFamily="18" charset="0"/>
            </a:endParaRPr>
          </a:p>
          <a:p>
            <a:r>
              <a:rPr lang="cs-CZ" sz="1700" dirty="0" smtClean="0">
                <a:latin typeface="Palatino Linotype" pitchFamily="18" charset="0"/>
              </a:rPr>
              <a:t>Snímek 10</a:t>
            </a:r>
          </a:p>
          <a:p>
            <a:pPr lvl="1"/>
            <a:r>
              <a:rPr lang="cs-CZ" sz="1700" dirty="0" smtClean="0">
                <a:latin typeface="Palatino Linotype" pitchFamily="18" charset="0"/>
              </a:rPr>
              <a:t>Andrea </a:t>
            </a:r>
            <a:r>
              <a:rPr lang="cs-CZ" sz="1700" dirty="0" err="1" smtClean="0">
                <a:latin typeface="Palatino Linotype" pitchFamily="18" charset="0"/>
              </a:rPr>
              <a:t>Vystavělová</a:t>
            </a:r>
            <a:endParaRPr lang="cs-CZ" sz="1700" dirty="0" smtClean="0">
              <a:latin typeface="Palatino Linotype" pitchFamily="18" charset="0"/>
            </a:endParaRPr>
          </a:p>
          <a:p>
            <a:pPr lvl="1"/>
            <a:r>
              <a:rPr lang="cs-CZ" sz="1700" dirty="0" smtClean="0">
                <a:latin typeface="Palatino Linotype" pitchFamily="18" charset="0"/>
              </a:rPr>
              <a:t>Andrea </a:t>
            </a:r>
            <a:r>
              <a:rPr lang="cs-CZ" sz="1700" dirty="0" err="1" smtClean="0">
                <a:latin typeface="Palatino Linotype" pitchFamily="18" charset="0"/>
              </a:rPr>
              <a:t>Vystavělová</a:t>
            </a:r>
            <a:endParaRPr lang="cs-CZ" sz="1700" dirty="0" smtClean="0">
              <a:latin typeface="Palatino Linotype" pitchFamily="18" charset="0"/>
            </a:endParaRPr>
          </a:p>
          <a:p>
            <a:pPr lvl="1"/>
            <a:r>
              <a:rPr lang="cs-CZ" sz="1700" dirty="0" smtClean="0">
                <a:latin typeface="Palatino Linotype" pitchFamily="18" charset="0"/>
              </a:rPr>
              <a:t>Andrea </a:t>
            </a:r>
            <a:r>
              <a:rPr lang="cs-CZ" sz="1700" dirty="0" err="1" smtClean="0">
                <a:latin typeface="Palatino Linotype" pitchFamily="18" charset="0"/>
              </a:rPr>
              <a:t>Vystavělová</a:t>
            </a:r>
            <a:endParaRPr lang="cs-CZ" sz="1700" dirty="0" smtClean="0">
              <a:latin typeface="Palatino Linotype" pitchFamily="18" charset="0"/>
            </a:endParaRPr>
          </a:p>
          <a:p>
            <a:pPr lvl="1"/>
            <a:r>
              <a:rPr lang="cs-CZ" sz="1700" dirty="0" smtClean="0">
                <a:latin typeface="Palatino Linotype" pitchFamily="18" charset="0"/>
                <a:hlinkClick r:id="rId6"/>
              </a:rPr>
              <a:t>http://www.</a:t>
            </a:r>
            <a:r>
              <a:rPr lang="cs-CZ" sz="1700" dirty="0" err="1" smtClean="0">
                <a:latin typeface="Palatino Linotype" pitchFamily="18" charset="0"/>
                <a:hlinkClick r:id="rId6"/>
              </a:rPr>
              <a:t>rychnovnm.cz</a:t>
            </a:r>
            <a:r>
              <a:rPr lang="cs-CZ" sz="1700" dirty="0" smtClean="0">
                <a:latin typeface="Palatino Linotype" pitchFamily="18" charset="0"/>
                <a:hlinkClick r:id="rId6"/>
              </a:rPr>
              <a:t>/</a:t>
            </a:r>
            <a:r>
              <a:rPr lang="cs-CZ" sz="1700" dirty="0" err="1" smtClean="0">
                <a:latin typeface="Palatino Linotype" pitchFamily="18" charset="0"/>
                <a:hlinkClick r:id="rId6"/>
              </a:rPr>
              <a:t>misto</a:t>
            </a:r>
            <a:r>
              <a:rPr lang="cs-CZ" sz="1700" dirty="0" smtClean="0">
                <a:latin typeface="Palatino Linotype" pitchFamily="18" charset="0"/>
                <a:hlinkClick r:id="rId6"/>
              </a:rPr>
              <a:t>/</a:t>
            </a:r>
            <a:r>
              <a:rPr lang="cs-CZ" sz="1700" dirty="0" err="1" smtClean="0">
                <a:latin typeface="Palatino Linotype" pitchFamily="18" charset="0"/>
                <a:hlinkClick r:id="rId6"/>
              </a:rPr>
              <a:t>rychnovsky</a:t>
            </a:r>
            <a:r>
              <a:rPr lang="cs-CZ" sz="1700" dirty="0" smtClean="0">
                <a:latin typeface="Palatino Linotype" pitchFamily="18" charset="0"/>
                <a:hlinkClick r:id="rId6"/>
              </a:rPr>
              <a:t>-vrch</a:t>
            </a:r>
            <a:endParaRPr lang="cs-CZ" sz="1700" dirty="0" smtClean="0">
              <a:latin typeface="Palatino Linotype" pitchFamily="18" charset="0"/>
            </a:endParaRPr>
          </a:p>
          <a:p>
            <a:pPr lvl="1"/>
            <a:endParaRPr lang="cs-CZ" sz="1700" dirty="0" smtClean="0">
              <a:latin typeface="Palatino Linotype" pitchFamily="18" charset="0"/>
            </a:endParaRPr>
          </a:p>
          <a:p>
            <a:r>
              <a:rPr lang="cs-CZ" sz="1700" dirty="0" smtClean="0">
                <a:latin typeface="Palatino Linotype" pitchFamily="18" charset="0"/>
              </a:rPr>
              <a:t>Snímek 11</a:t>
            </a:r>
          </a:p>
          <a:p>
            <a:pPr lvl="1"/>
            <a:r>
              <a:rPr lang="cs-CZ" sz="1700" dirty="0" smtClean="0">
                <a:latin typeface="Palatino Linotype" pitchFamily="18" charset="0"/>
              </a:rPr>
              <a:t>Andrea </a:t>
            </a:r>
            <a:r>
              <a:rPr lang="cs-CZ" sz="1700" dirty="0" err="1" smtClean="0">
                <a:latin typeface="Palatino Linotype" pitchFamily="18" charset="0"/>
              </a:rPr>
              <a:t>Vystavělová</a:t>
            </a:r>
            <a:endParaRPr lang="cs-CZ" sz="1700" dirty="0" smtClean="0">
              <a:latin typeface="Palatino Linotype" pitchFamily="18" charset="0"/>
            </a:endParaRPr>
          </a:p>
          <a:p>
            <a:r>
              <a:rPr lang="cs-CZ" sz="1700" dirty="0" smtClean="0">
                <a:latin typeface="Palatino Linotype" pitchFamily="18" charset="0"/>
              </a:rPr>
              <a:t>Snímek 12</a:t>
            </a:r>
          </a:p>
          <a:p>
            <a:pPr lvl="1"/>
            <a:r>
              <a:rPr lang="cs-CZ" sz="1700" dirty="0" smtClean="0">
                <a:latin typeface="Palatino Linotype" pitchFamily="18" charset="0"/>
              </a:rPr>
              <a:t>Andrea </a:t>
            </a:r>
            <a:r>
              <a:rPr lang="cs-CZ" sz="1700" dirty="0" err="1" smtClean="0">
                <a:latin typeface="Palatino Linotype" pitchFamily="18" charset="0"/>
              </a:rPr>
              <a:t>Vystavělová</a:t>
            </a:r>
            <a:endParaRPr lang="cs-CZ" sz="1700" dirty="0" smtClean="0">
              <a:latin typeface="Palatino Linotype" pitchFamily="18" charset="0"/>
            </a:endParaRPr>
          </a:p>
          <a:p>
            <a:pPr lvl="1"/>
            <a:r>
              <a:rPr lang="cs-CZ" sz="1700" dirty="0" smtClean="0">
                <a:latin typeface="Palatino Linotype" pitchFamily="18" charset="0"/>
              </a:rPr>
              <a:t>Andrea </a:t>
            </a:r>
            <a:r>
              <a:rPr lang="cs-CZ" sz="1700" dirty="0" err="1" smtClean="0">
                <a:latin typeface="Palatino Linotype" pitchFamily="18" charset="0"/>
              </a:rPr>
              <a:t>Vystavělová</a:t>
            </a:r>
            <a:endParaRPr lang="cs-CZ" sz="1700" dirty="0" smtClean="0">
              <a:latin typeface="Palatino Linotype" pitchFamily="18" charset="0"/>
            </a:endParaRPr>
          </a:p>
          <a:p>
            <a:pPr lvl="1"/>
            <a:r>
              <a:rPr lang="cs-CZ" sz="1700" dirty="0" smtClean="0">
                <a:latin typeface="Palatino Linotype" pitchFamily="18" charset="0"/>
              </a:rPr>
              <a:t>Andrea </a:t>
            </a:r>
            <a:r>
              <a:rPr lang="cs-CZ" sz="1700" dirty="0" err="1" smtClean="0">
                <a:latin typeface="Palatino Linotype" pitchFamily="18" charset="0"/>
              </a:rPr>
              <a:t>Vystavělová</a:t>
            </a:r>
            <a:endParaRPr lang="cs-CZ" sz="1700" dirty="0" smtClean="0">
              <a:latin typeface="Palatino Linotype" pitchFamily="18" charset="0"/>
            </a:endParaRPr>
          </a:p>
          <a:p>
            <a:pPr lvl="1"/>
            <a:r>
              <a:rPr lang="cs-CZ" sz="1700" dirty="0" smtClean="0">
                <a:latin typeface="Palatino Linotype" pitchFamily="18" charset="0"/>
              </a:rPr>
              <a:t>Andrea </a:t>
            </a:r>
            <a:r>
              <a:rPr lang="cs-CZ" sz="1700" dirty="0" err="1" smtClean="0">
                <a:latin typeface="Palatino Linotype" pitchFamily="18" charset="0"/>
              </a:rPr>
              <a:t>Vystavělová</a:t>
            </a:r>
            <a:endParaRPr lang="cs-CZ" sz="1700" dirty="0" smtClean="0">
              <a:latin typeface="Palatino Linotype" pitchFamily="18" charset="0"/>
            </a:endParaRPr>
          </a:p>
          <a:p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…</a:t>
            </a:r>
            <a:r>
              <a:rPr lang="cs-CZ" sz="3600" b="1" dirty="0" smtClean="0">
                <a:solidFill>
                  <a:schemeClr val="bg1"/>
                </a:solidFill>
                <a:latin typeface="Trebuchet MS" pitchFamily="34" charset="0"/>
              </a:rPr>
              <a:t>když se zamyslím, co dělá můj domov domovem…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graphicFrame>
        <p:nvGraphicFramePr>
          <p:cNvPr id="4" name="Zástupný symbol obsahu 3"/>
          <p:cNvGraphicFramePr>
            <a:graphicFrameLocks noGrp="1"/>
          </p:cNvGraphicFramePr>
          <p:nvPr>
            <p:ph idx="1"/>
          </p:nvPr>
        </p:nvGraphicFramePr>
        <p:xfrm>
          <a:off x="3347864" y="1844824"/>
          <a:ext cx="5796136" cy="4349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ok 4" descr="Hřebečovský hřbet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797152"/>
            <a:ext cx="1763688" cy="1095248"/>
          </a:xfrm>
          <a:prstGeom prst="rect">
            <a:avLst/>
          </a:prstGeom>
        </p:spPr>
      </p:pic>
      <p:pic>
        <p:nvPicPr>
          <p:cNvPr id="6" name="Obrázok 5" descr="rodina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75656" y="1988840"/>
            <a:ext cx="1769773" cy="1080120"/>
          </a:xfrm>
          <a:prstGeom prst="rect">
            <a:avLst/>
          </a:prstGeom>
        </p:spPr>
      </p:pic>
      <p:pic>
        <p:nvPicPr>
          <p:cNvPr id="7" name="Obrázok 6" descr="BORŠÁK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1052736"/>
            <a:ext cx="1748951" cy="1008111"/>
          </a:xfrm>
          <a:prstGeom prst="rect">
            <a:avLst/>
          </a:prstGeom>
        </p:spPr>
      </p:pic>
      <p:pic>
        <p:nvPicPr>
          <p:cNvPr id="8" name="Obrázok 7" descr="pratelství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475656" y="3861048"/>
            <a:ext cx="1788404" cy="1152128"/>
          </a:xfrm>
          <a:prstGeom prst="rect">
            <a:avLst/>
          </a:prstGeom>
        </p:spPr>
      </p:pic>
      <p:pic>
        <p:nvPicPr>
          <p:cNvPr id="9" name="Obrázok 8" descr="historie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547664" y="5705873"/>
            <a:ext cx="1809624" cy="1152127"/>
          </a:xfrm>
          <a:prstGeom prst="rect">
            <a:avLst/>
          </a:prstGeom>
        </p:spPr>
      </p:pic>
      <p:pic>
        <p:nvPicPr>
          <p:cNvPr id="10" name="Obrázek 17"/>
          <p:cNvPicPr/>
          <p:nvPr/>
        </p:nvPicPr>
        <p:blipFill>
          <a:blip r:embed="rId1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0" y="2996952"/>
            <a:ext cx="1691680" cy="1152128"/>
          </a:xfrm>
          <a:prstGeom prst="rect">
            <a:avLst/>
          </a:prstGeom>
          <a:ln w="12700">
            <a:solidFill>
              <a:srgbClr val="FFFF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1. Poloha a vymezení oblasti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4" name="Zástupný symbol obsahu 3" descr="poloha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15816" y="2331386"/>
            <a:ext cx="5930732" cy="4193958"/>
          </a:xfrm>
          <a:ln>
            <a:solidFill>
              <a:srgbClr val="00B0F0"/>
            </a:solidFill>
          </a:ln>
        </p:spPr>
      </p:pic>
      <p:sp>
        <p:nvSpPr>
          <p:cNvPr id="5" name="Obdĺžnik 4"/>
          <p:cNvSpPr/>
          <p:nvPr/>
        </p:nvSpPr>
        <p:spPr>
          <a:xfrm>
            <a:off x="7236296" y="2708920"/>
            <a:ext cx="151216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8" name="Diagram 7"/>
          <p:cNvGraphicFramePr/>
          <p:nvPr/>
        </p:nvGraphicFramePr>
        <p:xfrm>
          <a:off x="251520" y="1988840"/>
          <a:ext cx="3744416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BlokTextu 8"/>
          <p:cNvSpPr txBox="1"/>
          <p:nvPr/>
        </p:nvSpPr>
        <p:spPr>
          <a:xfrm>
            <a:off x="7236296" y="2708920"/>
            <a:ext cx="4347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400" dirty="0" smtClean="0">
                <a:latin typeface="Palatino Linotype" pitchFamily="18" charset="0"/>
              </a:rPr>
              <a:t>?</a:t>
            </a:r>
            <a:endParaRPr lang="cs-CZ" sz="4400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okres_svitavy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71888" y="1600200"/>
            <a:ext cx="6400223" cy="4525963"/>
          </a:xfrm>
          <a:ln>
            <a:solidFill>
              <a:srgbClr val="00B0F0"/>
            </a:solidFill>
          </a:ln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1.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Poloha a vymezení oblasti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1.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Poloha a vymezení oblasti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7" name="Zástupný symbol obsahu 6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r>
              <a:rPr lang="cs-CZ" sz="2200" dirty="0">
                <a:latin typeface="Palatino Linotype" pitchFamily="18" charset="0"/>
              </a:rPr>
              <a:t>r</a:t>
            </a:r>
            <a:r>
              <a:rPr lang="cs-CZ" sz="2200" dirty="0" smtClean="0">
                <a:latin typeface="Palatino Linotype" pitchFamily="18" charset="0"/>
              </a:rPr>
              <a:t>egion v těsné blízkosti Českomoravského pomezí</a:t>
            </a:r>
          </a:p>
          <a:p>
            <a:r>
              <a:rPr lang="cs-CZ" sz="2200" dirty="0">
                <a:latin typeface="Palatino Linotype" pitchFamily="18" charset="0"/>
              </a:rPr>
              <a:t>p</a:t>
            </a:r>
            <a:r>
              <a:rPr lang="cs-CZ" sz="2200" dirty="0" smtClean="0">
                <a:latin typeface="Palatino Linotype" pitchFamily="18" charset="0"/>
              </a:rPr>
              <a:t>roto sporné začlenění plynoucí z historie</a:t>
            </a:r>
          </a:p>
          <a:p>
            <a:r>
              <a:rPr lang="cs-CZ" sz="2200" dirty="0">
                <a:latin typeface="Palatino Linotype" pitchFamily="18" charset="0"/>
              </a:rPr>
              <a:t>d</a:t>
            </a:r>
            <a:r>
              <a:rPr lang="cs-CZ" sz="2200" dirty="0" smtClean="0">
                <a:latin typeface="Palatino Linotype" pitchFamily="18" charset="0"/>
              </a:rPr>
              <a:t>nes východní Čechy</a:t>
            </a:r>
          </a:p>
          <a:p>
            <a:r>
              <a:rPr lang="cs-CZ" sz="2200" dirty="0">
                <a:latin typeface="Palatino Linotype" pitchFamily="18" charset="0"/>
              </a:rPr>
              <a:t>v</a:t>
            </a:r>
            <a:r>
              <a:rPr lang="cs-CZ" sz="2200" dirty="0" smtClean="0">
                <a:latin typeface="Palatino Linotype" pitchFamily="18" charset="0"/>
              </a:rPr>
              <a:t> minulosti součást historické země Morava</a:t>
            </a:r>
            <a:endParaRPr lang="cs-CZ" sz="1800" dirty="0">
              <a:latin typeface="Palatino Linotype" pitchFamily="18" charset="0"/>
            </a:endParaRPr>
          </a:p>
          <a:p>
            <a:pPr>
              <a:buNone/>
            </a:pPr>
            <a:endParaRPr lang="cs-CZ" sz="2200" dirty="0" smtClean="0">
              <a:latin typeface="Palatino Linotype" pitchFamily="18" charset="0"/>
            </a:endParaRPr>
          </a:p>
        </p:txBody>
      </p:sp>
      <p:pic>
        <p:nvPicPr>
          <p:cNvPr id="8" name="Obrázok 7" descr="zemka_hranice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3284984"/>
            <a:ext cx="4673827" cy="3305130"/>
          </a:xfrm>
          <a:prstGeom prst="rect">
            <a:avLst/>
          </a:prstGeom>
        </p:spPr>
      </p:pic>
      <p:sp>
        <p:nvSpPr>
          <p:cNvPr id="9" name="BlokTextu 8"/>
          <p:cNvSpPr txBox="1"/>
          <p:nvPr/>
        </p:nvSpPr>
        <p:spPr>
          <a:xfrm>
            <a:off x="323528" y="4437112"/>
            <a:ext cx="3600400" cy="1323439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cs-CZ" sz="2000" b="1" dirty="0" smtClean="0">
                <a:solidFill>
                  <a:schemeClr val="bg1"/>
                </a:solidFill>
                <a:latin typeface="Palatino Linotype" pitchFamily="18" charset="0"/>
              </a:rPr>
              <a:t>Historické země Čechy, Morava a Slezsko, které ve 12. až 14. století oddělovala Zemská hranice.</a:t>
            </a:r>
            <a:endParaRPr lang="cs-CZ" sz="20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2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Geologie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9" name="Zástupný symbol obsahu 8" descr="českogeomorf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556791"/>
            <a:ext cx="6702970" cy="4176465"/>
          </a:xfrm>
          <a:ln>
            <a:solidFill>
              <a:srgbClr val="00B050"/>
            </a:solidFill>
          </a:ln>
        </p:spPr>
      </p:pic>
      <p:sp>
        <p:nvSpPr>
          <p:cNvPr id="10" name="BlokTextu 9"/>
          <p:cNvSpPr txBox="1"/>
          <p:nvPr/>
        </p:nvSpPr>
        <p:spPr>
          <a:xfrm>
            <a:off x="3995936" y="5589240"/>
            <a:ext cx="4860032" cy="1015663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cs-CZ" sz="2000" b="1" dirty="0" smtClean="0">
                <a:solidFill>
                  <a:schemeClr val="bg1"/>
                </a:solidFill>
                <a:latin typeface="Palatino Linotype" pitchFamily="18" charset="0"/>
              </a:rPr>
              <a:t>Poloha </a:t>
            </a:r>
            <a:r>
              <a:rPr lang="cs-CZ" sz="2000" b="1" dirty="0" err="1" smtClean="0">
                <a:solidFill>
                  <a:schemeClr val="bg1"/>
                </a:solidFill>
                <a:latin typeface="Palatino Linotype" pitchFamily="18" charset="0"/>
              </a:rPr>
              <a:t>Moravskotřebovska</a:t>
            </a:r>
            <a:r>
              <a:rPr lang="cs-CZ" sz="2000" b="1" dirty="0" smtClean="0">
                <a:solidFill>
                  <a:schemeClr val="bg1"/>
                </a:solidFill>
                <a:latin typeface="Palatino Linotype" pitchFamily="18" charset="0"/>
              </a:rPr>
              <a:t> vzhledem ke geologickým jednotkám České republiky.</a:t>
            </a:r>
            <a:endParaRPr lang="cs-CZ" sz="20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1" name="BlokTextu 10"/>
          <p:cNvSpPr txBox="1"/>
          <p:nvPr/>
        </p:nvSpPr>
        <p:spPr>
          <a:xfrm>
            <a:off x="6732240" y="1988840"/>
            <a:ext cx="1944216" cy="1323439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cs-CZ" sz="2000" b="1" dirty="0" smtClean="0">
                <a:solidFill>
                  <a:srgbClr val="00B050"/>
                </a:solidFill>
                <a:latin typeface="Palatino Linotype" pitchFamily="18" charset="0"/>
              </a:rPr>
              <a:t>Která vrásnění tyto jednotky formovala a kdy probíhala?</a:t>
            </a:r>
            <a:endParaRPr lang="cs-CZ" sz="2000" b="1" dirty="0">
              <a:solidFill>
                <a:srgbClr val="00B050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600200"/>
            <a:ext cx="5266928" cy="4525963"/>
          </a:xfrm>
        </p:spPr>
        <p:txBody>
          <a:bodyPr>
            <a:normAutofit/>
          </a:bodyPr>
          <a:lstStyle/>
          <a:p>
            <a:r>
              <a:rPr lang="cs-CZ" sz="2400" dirty="0">
                <a:latin typeface="Palatino Linotype" pitchFamily="18" charset="0"/>
              </a:rPr>
              <a:t>d</a:t>
            </a:r>
            <a:r>
              <a:rPr lang="cs-CZ" sz="2400" dirty="0" smtClean="0">
                <a:latin typeface="Palatino Linotype" pitchFamily="18" charset="0"/>
              </a:rPr>
              <a:t>ominují </a:t>
            </a:r>
            <a:r>
              <a:rPr lang="cs-CZ" sz="2400" b="1" dirty="0" smtClean="0">
                <a:latin typeface="Palatino Linotype" pitchFamily="18" charset="0"/>
              </a:rPr>
              <a:t>sedimentární horniny druhohorního</a:t>
            </a:r>
            <a:r>
              <a:rPr lang="cs-CZ" sz="2400" dirty="0" smtClean="0">
                <a:latin typeface="Palatino Linotype" pitchFamily="18" charset="0"/>
              </a:rPr>
              <a:t> stáří</a:t>
            </a:r>
          </a:p>
          <a:p>
            <a:r>
              <a:rPr lang="cs-CZ" sz="2400" b="1" dirty="0">
                <a:latin typeface="Palatino Linotype" pitchFamily="18" charset="0"/>
              </a:rPr>
              <a:t>p</a:t>
            </a:r>
            <a:r>
              <a:rPr lang="cs-CZ" sz="2400" b="1" dirty="0" smtClean="0">
                <a:latin typeface="Palatino Linotype" pitchFamily="18" charset="0"/>
              </a:rPr>
              <a:t>rachovce</a:t>
            </a:r>
            <a:r>
              <a:rPr lang="cs-CZ" sz="2400" dirty="0" smtClean="0">
                <a:latin typeface="Palatino Linotype" pitchFamily="18" charset="0"/>
              </a:rPr>
              <a:t>, </a:t>
            </a:r>
            <a:r>
              <a:rPr lang="cs-CZ" sz="2400" b="1" dirty="0" smtClean="0">
                <a:latin typeface="Palatino Linotype" pitchFamily="18" charset="0"/>
              </a:rPr>
              <a:t>jílovce</a:t>
            </a:r>
            <a:r>
              <a:rPr lang="cs-CZ" sz="2400" dirty="0" smtClean="0">
                <a:latin typeface="Palatino Linotype" pitchFamily="18" charset="0"/>
              </a:rPr>
              <a:t> a </a:t>
            </a:r>
            <a:r>
              <a:rPr lang="cs-CZ" sz="2400" b="1" dirty="0" smtClean="0">
                <a:latin typeface="Palatino Linotype" pitchFamily="18" charset="0"/>
              </a:rPr>
              <a:t>pískovce</a:t>
            </a:r>
          </a:p>
          <a:p>
            <a:r>
              <a:rPr lang="cs-CZ" sz="2400" dirty="0">
                <a:latin typeface="Palatino Linotype" pitchFamily="18" charset="0"/>
              </a:rPr>
              <a:t>h</a:t>
            </a:r>
            <a:r>
              <a:rPr lang="cs-CZ" sz="2400" dirty="0" smtClean="0">
                <a:latin typeface="Palatino Linotype" pitchFamily="18" charset="0"/>
              </a:rPr>
              <a:t>lavní oblast výskytu </a:t>
            </a:r>
            <a:r>
              <a:rPr lang="cs-CZ" sz="2400" b="1" dirty="0" err="1" smtClean="0">
                <a:latin typeface="Palatino Linotype" pitchFamily="18" charset="0"/>
              </a:rPr>
              <a:t>Hřebečovský</a:t>
            </a:r>
            <a:r>
              <a:rPr lang="cs-CZ" sz="2400" b="1" dirty="0" smtClean="0">
                <a:latin typeface="Palatino Linotype" pitchFamily="18" charset="0"/>
              </a:rPr>
              <a:t> hřbet </a:t>
            </a:r>
            <a:r>
              <a:rPr lang="cs-CZ" sz="2400" dirty="0" smtClean="0">
                <a:latin typeface="Palatino Linotype" pitchFamily="18" charset="0"/>
              </a:rPr>
              <a:t>a obec </a:t>
            </a:r>
            <a:r>
              <a:rPr lang="cs-CZ" sz="2400" dirty="0" err="1" smtClean="0">
                <a:latin typeface="Palatino Linotype" pitchFamily="18" charset="0"/>
              </a:rPr>
              <a:t>Útěchov</a:t>
            </a:r>
            <a:endParaRPr lang="cs-CZ" sz="2400" dirty="0">
              <a:latin typeface="Palatino Linotype" pitchFamily="18" charset="0"/>
            </a:endParaRPr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2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Geologie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5" name="BlokTextu 4"/>
          <p:cNvSpPr txBox="1"/>
          <p:nvPr/>
        </p:nvSpPr>
        <p:spPr>
          <a:xfrm>
            <a:off x="5724128" y="1988840"/>
            <a:ext cx="2952328" cy="70788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cs-CZ" sz="2000" b="1" dirty="0" smtClean="0">
                <a:solidFill>
                  <a:srgbClr val="00B050"/>
                </a:solidFill>
                <a:latin typeface="Palatino Linotype" pitchFamily="18" charset="0"/>
              </a:rPr>
              <a:t>Co jsou sedimentární horniny?</a:t>
            </a:r>
            <a:endParaRPr lang="cs-CZ" sz="2000" b="1" dirty="0">
              <a:solidFill>
                <a:srgbClr val="00B050"/>
              </a:solidFill>
              <a:latin typeface="Palatino Linotype" pitchFamily="18" charset="0"/>
            </a:endParaRPr>
          </a:p>
        </p:txBody>
      </p:sp>
      <p:pic>
        <p:nvPicPr>
          <p:cNvPr id="6" name="Obrázok 5" descr="piskovc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3501008"/>
            <a:ext cx="4007108" cy="2888625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8" name="BlokTextu 7"/>
          <p:cNvSpPr txBox="1"/>
          <p:nvPr/>
        </p:nvSpPr>
        <p:spPr>
          <a:xfrm>
            <a:off x="4572000" y="6237312"/>
            <a:ext cx="4320480" cy="400110"/>
          </a:xfrm>
          <a:prstGeom prst="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cs-CZ" sz="2000" b="1" dirty="0" smtClean="0">
                <a:solidFill>
                  <a:schemeClr val="bg1"/>
                </a:solidFill>
                <a:latin typeface="Palatino Linotype" pitchFamily="18" charset="0"/>
              </a:rPr>
              <a:t>Sedimentární horniny u </a:t>
            </a:r>
            <a:r>
              <a:rPr lang="cs-CZ" sz="2000" b="1" dirty="0" err="1" smtClean="0">
                <a:solidFill>
                  <a:schemeClr val="bg1"/>
                </a:solidFill>
                <a:latin typeface="Palatino Linotype" pitchFamily="18" charset="0"/>
              </a:rPr>
              <a:t>Útěchova</a:t>
            </a:r>
            <a:r>
              <a:rPr lang="cs-CZ" sz="2000" b="1" dirty="0" smtClean="0">
                <a:solidFill>
                  <a:schemeClr val="bg1"/>
                </a:solidFill>
                <a:latin typeface="Palatino Linotype" pitchFamily="18" charset="0"/>
              </a:rPr>
              <a:t>.</a:t>
            </a:r>
            <a:endParaRPr lang="cs-CZ" sz="20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10" name="Obrázok 9" descr="prachovec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4077072"/>
            <a:ext cx="3744416" cy="2491739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1" name="BlokTextu 10"/>
          <p:cNvSpPr txBox="1"/>
          <p:nvPr/>
        </p:nvSpPr>
        <p:spPr>
          <a:xfrm>
            <a:off x="3131840" y="4077072"/>
            <a:ext cx="1440160" cy="400110"/>
          </a:xfrm>
          <a:prstGeom prst="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cs-CZ" sz="2000" b="1" dirty="0" err="1" smtClean="0">
                <a:solidFill>
                  <a:schemeClr val="bg1"/>
                </a:solidFill>
                <a:latin typeface="Palatino Linotype" pitchFamily="18" charset="0"/>
              </a:rPr>
              <a:t>Prachovec</a:t>
            </a:r>
            <a:endParaRPr lang="cs-CZ" sz="20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>
                <a:latin typeface="Palatino Linotype" pitchFamily="18" charset="0"/>
              </a:rPr>
              <a:t>o</a:t>
            </a:r>
            <a:r>
              <a:rPr lang="cs-CZ" sz="2400" dirty="0" smtClean="0">
                <a:latin typeface="Palatino Linotype" pitchFamily="18" charset="0"/>
              </a:rPr>
              <a:t>blast chudá na výskyt vzácných minerálů</a:t>
            </a:r>
          </a:p>
          <a:p>
            <a:r>
              <a:rPr lang="cs-CZ" sz="2400" dirty="0">
                <a:latin typeface="Palatino Linotype" pitchFamily="18" charset="0"/>
              </a:rPr>
              <a:t>j</a:t>
            </a:r>
            <a:r>
              <a:rPr lang="cs-CZ" sz="2400" dirty="0" smtClean="0">
                <a:latin typeface="Palatino Linotype" pitchFamily="18" charset="0"/>
              </a:rPr>
              <a:t>en několik málo výjimek</a:t>
            </a:r>
          </a:p>
          <a:p>
            <a:endParaRPr lang="cs-CZ" dirty="0"/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2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Geologie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5" name="Obrázok 4" descr="ONYX - ČERNÝ ACHÁT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2708920"/>
            <a:ext cx="3308750" cy="2736304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6" name="Obrázok 5" descr="jaspis s hematite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2708920"/>
            <a:ext cx="3744416" cy="2736304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7" name="BlokTextu 6"/>
          <p:cNvSpPr txBox="1"/>
          <p:nvPr/>
        </p:nvSpPr>
        <p:spPr>
          <a:xfrm>
            <a:off x="683568" y="5661248"/>
            <a:ext cx="3816424" cy="707886"/>
          </a:xfrm>
          <a:prstGeom prst="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cs-CZ" sz="2000" b="1" dirty="0" smtClean="0">
                <a:solidFill>
                  <a:schemeClr val="bg1"/>
                </a:solidFill>
                <a:latin typeface="Palatino Linotype" pitchFamily="18" charset="0"/>
              </a:rPr>
              <a:t>Naleziště jaspisu se nachází v oblasti Čertovy rokle.</a:t>
            </a:r>
            <a:endParaRPr lang="cs-CZ" sz="20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8" name="BlokTextu 7"/>
          <p:cNvSpPr txBox="1"/>
          <p:nvPr/>
        </p:nvSpPr>
        <p:spPr>
          <a:xfrm>
            <a:off x="5220072" y="5589240"/>
            <a:ext cx="3384376" cy="1015663"/>
          </a:xfrm>
          <a:prstGeom prst="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cs-CZ" sz="2000" b="1" dirty="0" smtClean="0">
                <a:solidFill>
                  <a:schemeClr val="bg1"/>
                </a:solidFill>
                <a:latin typeface="Palatino Linotype" pitchFamily="18" charset="0"/>
              </a:rPr>
              <a:t>Onyx, černý achát se vyskytuje u obce Přední </a:t>
            </a:r>
            <a:r>
              <a:rPr lang="cs-CZ" sz="2000" b="1" dirty="0" err="1" smtClean="0">
                <a:solidFill>
                  <a:schemeClr val="bg1"/>
                </a:solidFill>
                <a:latin typeface="Palatino Linotype" pitchFamily="18" charset="0"/>
              </a:rPr>
              <a:t>Arnoštov</a:t>
            </a:r>
            <a:endParaRPr lang="cs-CZ" sz="20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600200"/>
            <a:ext cx="5410944" cy="4525963"/>
          </a:xfrm>
        </p:spPr>
        <p:txBody>
          <a:bodyPr>
            <a:normAutofit/>
          </a:bodyPr>
          <a:lstStyle/>
          <a:p>
            <a:r>
              <a:rPr lang="cs-CZ" sz="2400" dirty="0">
                <a:latin typeface="Palatino Linotype" pitchFamily="18" charset="0"/>
              </a:rPr>
              <a:t>l</a:t>
            </a:r>
            <a:r>
              <a:rPr lang="cs-CZ" sz="2400" dirty="0" smtClean="0">
                <a:latin typeface="Palatino Linotype" pitchFamily="18" charset="0"/>
              </a:rPr>
              <a:t>ožiska nerostných surovin uhlí (málo) a </a:t>
            </a:r>
            <a:r>
              <a:rPr lang="cs-CZ" sz="2400" b="1" dirty="0" smtClean="0">
                <a:latin typeface="Palatino Linotype" pitchFamily="18" charset="0"/>
              </a:rPr>
              <a:t>žáruvzdorných jílů</a:t>
            </a:r>
            <a:r>
              <a:rPr lang="cs-CZ" sz="2400" dirty="0" smtClean="0">
                <a:latin typeface="Palatino Linotype" pitchFamily="18" charset="0"/>
              </a:rPr>
              <a:t>, neboli </a:t>
            </a:r>
            <a:r>
              <a:rPr lang="cs-CZ" sz="2400" b="1" dirty="0" smtClean="0">
                <a:latin typeface="Palatino Linotype" pitchFamily="18" charset="0"/>
              </a:rPr>
              <a:t>lupku (</a:t>
            </a:r>
            <a:r>
              <a:rPr lang="cs-CZ" sz="2400" b="1" dirty="0" err="1" smtClean="0">
                <a:latin typeface="Palatino Linotype" pitchFamily="18" charset="0"/>
              </a:rPr>
              <a:t>Hřebečovský</a:t>
            </a:r>
            <a:r>
              <a:rPr lang="cs-CZ" sz="2400" b="1" dirty="0" smtClean="0">
                <a:latin typeface="Palatino Linotype" pitchFamily="18" charset="0"/>
              </a:rPr>
              <a:t> hřbet)</a:t>
            </a:r>
          </a:p>
          <a:p>
            <a:r>
              <a:rPr lang="cs-CZ" sz="2400" dirty="0" err="1" smtClean="0">
                <a:latin typeface="Palatino Linotype" pitchFamily="18" charset="0"/>
              </a:rPr>
              <a:t>Mladějovská</a:t>
            </a:r>
            <a:r>
              <a:rPr lang="cs-CZ" sz="2400" dirty="0" smtClean="0">
                <a:latin typeface="Palatino Linotype" pitchFamily="18" charset="0"/>
              </a:rPr>
              <a:t> úzkorozchodná dráha</a:t>
            </a:r>
          </a:p>
          <a:p>
            <a:r>
              <a:rPr lang="cs-CZ" sz="2400" dirty="0" smtClean="0">
                <a:latin typeface="Palatino Linotype" pitchFamily="18" charset="0"/>
              </a:rPr>
              <a:t>těžba ukončena v roce 1991, odbytové problémy</a:t>
            </a:r>
            <a:endParaRPr lang="cs-CZ" sz="2400" dirty="0">
              <a:latin typeface="Palatino Linotype" pitchFamily="18" charset="0"/>
            </a:endParaRPr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2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Geologie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5" name="BlokTextu 4"/>
          <p:cNvSpPr txBox="1"/>
          <p:nvPr/>
        </p:nvSpPr>
        <p:spPr>
          <a:xfrm>
            <a:off x="5796136" y="1556792"/>
            <a:ext cx="2880320" cy="1015663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cs-CZ" sz="2000" b="1" dirty="0" smtClean="0">
                <a:solidFill>
                  <a:srgbClr val="00B050"/>
                </a:solidFill>
                <a:latin typeface="Palatino Linotype" pitchFamily="18" charset="0"/>
              </a:rPr>
              <a:t>Co mohlo způsobit sníženou poptávku po surovině v roce 1991?</a:t>
            </a:r>
            <a:endParaRPr lang="cs-CZ" sz="2000" b="1" dirty="0">
              <a:solidFill>
                <a:srgbClr val="00B050"/>
              </a:solidFill>
              <a:latin typeface="Palatino Linotype" pitchFamily="18" charset="0"/>
            </a:endParaRPr>
          </a:p>
        </p:txBody>
      </p:sp>
      <p:pic>
        <p:nvPicPr>
          <p:cNvPr id="6" name="Obrázok 5" descr="MLADEJOVSKA DRAH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2708920"/>
            <a:ext cx="2952329" cy="1944216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7" name="Obrázok 6" descr="hugo kare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4797152"/>
            <a:ext cx="2963822" cy="1844824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" name="Obrázok 7" descr="lokomotiva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077072"/>
            <a:ext cx="5040560" cy="2565285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389</Words>
  <Application>Microsoft Office PowerPoint</Application>
  <PresentationFormat>Prezentácia na obrazovke (4:3)</PresentationFormat>
  <Paragraphs>119</Paragraphs>
  <Slides>14</Slides>
  <Notes>1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14</vt:i4>
      </vt:variant>
    </vt:vector>
  </HeadingPairs>
  <TitlesOfParts>
    <vt:vector size="15" baseType="lpstr">
      <vt:lpstr>Motív Office</vt:lpstr>
      <vt:lpstr>Naše Moravskotřebovsko Andrea Vystavělová</vt:lpstr>
      <vt:lpstr>…když se zamyslím, co dělá můj domov domovem…</vt:lpstr>
      <vt:lpstr>1. Poloha a vymezení oblasti</vt:lpstr>
      <vt:lpstr>1. Poloha a vymezení oblasti</vt:lpstr>
      <vt:lpstr>1. Poloha a vymezení oblasti</vt:lpstr>
      <vt:lpstr>2. Geologie</vt:lpstr>
      <vt:lpstr>2. Geologie</vt:lpstr>
      <vt:lpstr>2. Geologie</vt:lpstr>
      <vt:lpstr>2. Geologie</vt:lpstr>
      <vt:lpstr>3. Reliéf</vt:lpstr>
      <vt:lpstr>3. Reliéf</vt:lpstr>
      <vt:lpstr>3. Reliéf</vt:lpstr>
      <vt:lpstr>Zdroje obrázků:</vt:lpstr>
      <vt:lpstr>Zdroje obrázků: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Naše Moravskotřebovsko Andrea Vystavělová</dc:title>
  <dc:creator>Andrejka</dc:creator>
  <cp:lastModifiedBy>Andrejka</cp:lastModifiedBy>
  <cp:revision>45</cp:revision>
  <dcterms:created xsi:type="dcterms:W3CDTF">2016-02-27T09:13:26Z</dcterms:created>
  <dcterms:modified xsi:type="dcterms:W3CDTF">2016-03-17T11:32:52Z</dcterms:modified>
</cp:coreProperties>
</file>