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5" r:id="rId3"/>
    <p:sldId id="284" r:id="rId4"/>
    <p:sldId id="286" r:id="rId5"/>
    <p:sldId id="287" r:id="rId6"/>
    <p:sldId id="288" r:id="rId7"/>
    <p:sldId id="289" r:id="rId8"/>
    <p:sldId id="290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štýlu, bez mrie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Stredný štýl 3 - zvýrazneni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01" autoAdjust="0"/>
    <p:restoredTop sz="94660"/>
  </p:normalViewPr>
  <p:slideViewPr>
    <p:cSldViewPr>
      <p:cViewPr>
        <p:scale>
          <a:sx n="50" d="100"/>
          <a:sy n="5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E584F-2E2E-4A70-8B09-92C164732B6F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53DA8C-59D5-4DFB-ABD1-0A5C55C65F0A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zbynkuv.blog.cz/0806/moravska-trebova" TargetMode="External"/><Relationship Id="rId3" Type="http://schemas.openxmlformats.org/officeDocument/2006/relationships/hyperlink" Target="http://www.vyletnik.cz/profil/zamek-moravska-trebova/" TargetMode="External"/><Relationship Id="rId7" Type="http://schemas.openxmlformats.org/officeDocument/2006/relationships/hyperlink" Target="http://www.panoramio.com/photo/61546031" TargetMode="External"/><Relationship Id="rId2" Type="http://schemas.openxmlformats.org/officeDocument/2006/relationships/hyperlink" Target="http://www.rada-severovychod.cz/photo_full/brana-casu-v-moravske-trebove-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rlicky.denik.cz/galerie/hrebecsky-tunel.html?mm=5199537" TargetMode="External"/><Relationship Id="rId5" Type="http://schemas.openxmlformats.org/officeDocument/2006/relationships/hyperlink" Target="http://orlicky.denik.cz/galerie/hrebecsky-tunel.html?mm=5199532" TargetMode="External"/><Relationship Id="rId10" Type="http://schemas.openxmlformats.org/officeDocument/2006/relationships/hyperlink" Target="http://www.ceskomoravskepomezi.cz/13_11274_rozhledna-pastyrka-moravska-trebova%20coords=/" TargetMode="External"/><Relationship Id="rId4" Type="http://schemas.openxmlformats.org/officeDocument/2006/relationships/hyperlink" Target="http://www.bedepe.cz/mladejov.htm" TargetMode="External"/><Relationship Id="rId9" Type="http://schemas.openxmlformats.org/officeDocument/2006/relationships/hyperlink" Target="http://svitavsky.denik.cz/zpravy_region/cesko-nemecke-dny-zahaji-trebova-20150918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3068960"/>
            <a:ext cx="8820472" cy="2304256"/>
          </a:xfrm>
        </p:spPr>
        <p:txBody>
          <a:bodyPr>
            <a:normAutofit/>
          </a:bodyPr>
          <a:lstStyle/>
          <a:p>
            <a:pPr algn="l"/>
            <a:r>
              <a:rPr lang="cs-CZ" sz="5400" b="1" dirty="0" smtClean="0">
                <a:solidFill>
                  <a:schemeClr val="bg1"/>
                </a:solidFill>
                <a:latin typeface="Trebuchet MS" pitchFamily="34" charset="0"/>
              </a:rPr>
              <a:t>Naše </a:t>
            </a:r>
            <a:r>
              <a:rPr lang="cs-CZ" sz="5400" b="1" dirty="0" err="1" smtClean="0">
                <a:solidFill>
                  <a:schemeClr val="bg1"/>
                </a:solidFill>
                <a:latin typeface="Trebuchet MS" pitchFamily="34" charset="0"/>
              </a:rPr>
              <a:t>Moravskotřebovsko</a:t>
            </a:r>
            <a:r>
              <a:rPr lang="cs-CZ" sz="4800" b="1" dirty="0" smtClean="0">
                <a:solidFill>
                  <a:schemeClr val="bg1"/>
                </a:solidFill>
                <a:latin typeface="Trebuchet MS" pitchFamily="34" charset="0"/>
              </a:rPr>
              <a:t/>
            </a:r>
            <a:br>
              <a:rPr lang="cs-CZ" sz="4800" b="1" dirty="0" smtClean="0">
                <a:solidFill>
                  <a:schemeClr val="bg1"/>
                </a:solidFill>
                <a:latin typeface="Trebuchet MS" pitchFamily="34" charset="0"/>
              </a:rPr>
            </a:br>
            <a:r>
              <a:rPr lang="cs-CZ" sz="2700" b="1" dirty="0" smtClean="0">
                <a:solidFill>
                  <a:schemeClr val="bg1"/>
                </a:solidFill>
                <a:latin typeface="Trebuchet MS" pitchFamily="34" charset="0"/>
              </a:rPr>
              <a:t>Andrea </a:t>
            </a:r>
            <a:r>
              <a:rPr lang="cs-CZ" sz="2700" b="1" dirty="0" err="1" smtClean="0">
                <a:solidFill>
                  <a:schemeClr val="bg1"/>
                </a:solidFill>
                <a:latin typeface="Trebuchet MS" pitchFamily="34" charset="0"/>
              </a:rPr>
              <a:t>Vystavělová</a:t>
            </a:r>
            <a:endParaRPr lang="cs-CZ" sz="48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4" name="Obrázok 3" descr="vyhlid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05095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5" name="Obrázek 1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5373216"/>
            <a:ext cx="2915816" cy="148478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6" name="Obrázek 17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940152" y="5373216"/>
            <a:ext cx="3203848" cy="148478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7" name="Obrázok 6" descr="nacimburk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5373216"/>
            <a:ext cx="3419872" cy="148478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tunelm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3960439" cy="2376264"/>
          </a:xfrm>
          <a:ln>
            <a:solidFill>
              <a:srgbClr val="7030A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13.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Doprava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6" name="Obrázok 5" descr="mo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060573"/>
            <a:ext cx="3960440" cy="2536779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7" name="BlokTextu 6"/>
          <p:cNvSpPr txBox="1"/>
          <p:nvPr/>
        </p:nvSpPr>
        <p:spPr>
          <a:xfrm>
            <a:off x="4572000" y="1484784"/>
            <a:ext cx="4104456" cy="40011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Výhodná dopravní poloha.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4572000" y="1988840"/>
            <a:ext cx="4104456" cy="707886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Velká změna rok 1997, prostřelení tunelu </a:t>
            </a:r>
            <a:r>
              <a:rPr lang="cs-CZ" sz="2000" b="1" dirty="0" err="1" smtClean="0">
                <a:solidFill>
                  <a:srgbClr val="7030A0"/>
                </a:solidFill>
                <a:latin typeface="Palatino Linotype" pitchFamily="18" charset="0"/>
              </a:rPr>
              <a:t>Hřebčem</a:t>
            </a:r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.</a:t>
            </a:r>
          </a:p>
        </p:txBody>
      </p:sp>
      <p:sp>
        <p:nvSpPr>
          <p:cNvPr id="10" name="BlokTextu 9"/>
          <p:cNvSpPr txBox="1"/>
          <p:nvPr/>
        </p:nvSpPr>
        <p:spPr>
          <a:xfrm>
            <a:off x="4572000" y="2852936"/>
            <a:ext cx="4104456" cy="707886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Plánovaná výstavba rychlostní komunikace.</a:t>
            </a:r>
          </a:p>
        </p:txBody>
      </p:sp>
      <p:sp>
        <p:nvSpPr>
          <p:cNvPr id="11" name="BlokTextu 10"/>
          <p:cNvSpPr txBox="1"/>
          <p:nvPr/>
        </p:nvSpPr>
        <p:spPr>
          <a:xfrm>
            <a:off x="4572000" y="3717032"/>
            <a:ext cx="4104456" cy="40011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Silnice I. třídy číslo 35.</a:t>
            </a:r>
          </a:p>
        </p:txBody>
      </p:sp>
      <p:sp>
        <p:nvSpPr>
          <p:cNvPr id="12" name="BlokTextu 11"/>
          <p:cNvSpPr txBox="1"/>
          <p:nvPr/>
        </p:nvSpPr>
        <p:spPr>
          <a:xfrm>
            <a:off x="4572000" y="4221088"/>
            <a:ext cx="4104456" cy="40011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Pozůstatky tzv. Hitlerovy dálnice.</a:t>
            </a:r>
          </a:p>
        </p:txBody>
      </p:sp>
      <p:sp>
        <p:nvSpPr>
          <p:cNvPr id="13" name="BlokTextu 12"/>
          <p:cNvSpPr txBox="1"/>
          <p:nvPr/>
        </p:nvSpPr>
        <p:spPr>
          <a:xfrm>
            <a:off x="4572000" y="4725144"/>
            <a:ext cx="4104456" cy="1015663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Hlavní železniční tah z České Třebové do  Skalice nad Svitavou.</a:t>
            </a:r>
          </a:p>
        </p:txBody>
      </p:sp>
      <p:sp>
        <p:nvSpPr>
          <p:cNvPr id="14" name="BlokTextu 13"/>
          <p:cNvSpPr txBox="1"/>
          <p:nvPr/>
        </p:nvSpPr>
        <p:spPr>
          <a:xfrm>
            <a:off x="4572000" y="5877272"/>
            <a:ext cx="4104456" cy="707886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err="1" smtClean="0">
                <a:solidFill>
                  <a:srgbClr val="7030A0"/>
                </a:solidFill>
                <a:latin typeface="Palatino Linotype" pitchFamily="18" charset="0"/>
              </a:rPr>
              <a:t>Mladějovská</a:t>
            </a:r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 úzkorozchodná dráha.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13.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Doprava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7" name="Obrázok 6" descr="doprava_opraven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556792"/>
            <a:ext cx="7344817" cy="5049924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10" name="BlokTextu 9"/>
          <p:cNvSpPr txBox="1"/>
          <p:nvPr/>
        </p:nvSpPr>
        <p:spPr>
          <a:xfrm>
            <a:off x="2699792" y="1484784"/>
            <a:ext cx="6444208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7030A0"/>
                </a:solidFill>
                <a:latin typeface="Palatino Linotype" pitchFamily="18" charset="0"/>
              </a:rPr>
              <a:t>DOPRAVNÍ SÍŤ MORAVSKOTŘEBOVSKA</a:t>
            </a:r>
            <a:endParaRPr lang="cs-CZ" sz="24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anomali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628800"/>
            <a:ext cx="8136904" cy="4971082"/>
          </a:xfrm>
          <a:ln>
            <a:solidFill>
              <a:srgbClr val="7030A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13.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Doprava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1259632" y="1484784"/>
            <a:ext cx="6552728" cy="76944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4400" b="1" dirty="0" smtClean="0">
                <a:solidFill>
                  <a:srgbClr val="7030A0"/>
                </a:solidFill>
                <a:latin typeface="Palatino Linotype" pitchFamily="18" charset="0"/>
              </a:rPr>
              <a:t>„Záda k zádům“</a:t>
            </a:r>
          </a:p>
        </p:txBody>
      </p:sp>
      <p:pic>
        <p:nvPicPr>
          <p:cNvPr id="7" name="Obrázok 6" descr="ikonaaktivit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2348880"/>
            <a:ext cx="1790950" cy="724001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8" name="Obrázok 7" descr="mos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4056026"/>
            <a:ext cx="3240360" cy="242085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9" name="Obrázok 8" descr="objizdk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2420888"/>
            <a:ext cx="2688299" cy="2016224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čertovarok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5" y="1484785"/>
            <a:ext cx="4032447" cy="2520279"/>
          </a:xfrm>
          <a:ln>
            <a:solidFill>
              <a:srgbClr val="7030A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13.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Cestovní ruch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6" name="Obrázok 5" descr="chatapekl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077072"/>
            <a:ext cx="4032448" cy="2592288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7" name="Obrázok 6" descr="taboristepekl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484784"/>
            <a:ext cx="4032448" cy="252028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8" name="Obrázok 7" descr="IMG_496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4077072"/>
            <a:ext cx="4032448" cy="2592288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9" name="BlokTextu 8"/>
          <p:cNvSpPr txBox="1"/>
          <p:nvPr/>
        </p:nvSpPr>
        <p:spPr>
          <a:xfrm>
            <a:off x="0" y="1484784"/>
            <a:ext cx="914400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>
                <a:solidFill>
                  <a:srgbClr val="7030A0"/>
                </a:solidFill>
                <a:latin typeface="Palatino Linotype" pitchFamily="18" charset="0"/>
              </a:rPr>
              <a:t>Čertova rokle, Peklo</a:t>
            </a:r>
            <a:endParaRPr lang="cs-CZ" sz="32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  <p:pic>
        <p:nvPicPr>
          <p:cNvPr id="10" name="Obrázok 9" descr="kamera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68344" y="2132856"/>
            <a:ext cx="850698" cy="864095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11" name="BlokTextu 10"/>
          <p:cNvSpPr txBox="1"/>
          <p:nvPr/>
        </p:nvSpPr>
        <p:spPr>
          <a:xfrm>
            <a:off x="755576" y="5301208"/>
            <a:ext cx="7560840" cy="107721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7030A0"/>
                </a:solidFill>
                <a:latin typeface="Palatino Linotype" pitchFamily="18" charset="0"/>
              </a:rPr>
              <a:t>https://www.youtube.com/watch?v=lJGx5HkbQp8</a:t>
            </a:r>
            <a:endParaRPr lang="cs-CZ" sz="32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Bez názvu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484784"/>
            <a:ext cx="6521561" cy="5151669"/>
          </a:xfrm>
          <a:ln>
            <a:solidFill>
              <a:srgbClr val="7030A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13.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Cestovní ruch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5652120" y="1628800"/>
            <a:ext cx="305983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7030A0"/>
                </a:solidFill>
                <a:latin typeface="Palatino Linotype" pitchFamily="18" charset="0"/>
              </a:rPr>
              <a:t>Řešení k úkolu 6 b)</a:t>
            </a:r>
            <a:endParaRPr lang="cs-CZ" sz="24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  <p:sp>
        <p:nvSpPr>
          <p:cNvPr id="7" name="Voľná forma 6"/>
          <p:cNvSpPr/>
          <p:nvPr/>
        </p:nvSpPr>
        <p:spPr>
          <a:xfrm>
            <a:off x="4457700" y="4762500"/>
            <a:ext cx="765175" cy="1758950"/>
          </a:xfrm>
          <a:custGeom>
            <a:avLst/>
            <a:gdLst>
              <a:gd name="connsiteX0" fmla="*/ 666750 w 765175"/>
              <a:gd name="connsiteY0" fmla="*/ 0 h 1758950"/>
              <a:gd name="connsiteX1" fmla="*/ 628650 w 765175"/>
              <a:gd name="connsiteY1" fmla="*/ 266700 h 1758950"/>
              <a:gd name="connsiteX2" fmla="*/ 762000 w 765175"/>
              <a:gd name="connsiteY2" fmla="*/ 552450 h 1758950"/>
              <a:gd name="connsiteX3" fmla="*/ 647700 w 765175"/>
              <a:gd name="connsiteY3" fmla="*/ 723900 h 1758950"/>
              <a:gd name="connsiteX4" fmla="*/ 285750 w 765175"/>
              <a:gd name="connsiteY4" fmla="*/ 838200 h 1758950"/>
              <a:gd name="connsiteX5" fmla="*/ 38100 w 765175"/>
              <a:gd name="connsiteY5" fmla="*/ 1028700 h 1758950"/>
              <a:gd name="connsiteX6" fmla="*/ 57150 w 765175"/>
              <a:gd name="connsiteY6" fmla="*/ 1295400 h 1758950"/>
              <a:gd name="connsiteX7" fmla="*/ 190500 w 765175"/>
              <a:gd name="connsiteY7" fmla="*/ 1485900 h 1758950"/>
              <a:gd name="connsiteX8" fmla="*/ 247650 w 765175"/>
              <a:gd name="connsiteY8" fmla="*/ 1714500 h 1758950"/>
              <a:gd name="connsiteX9" fmla="*/ 228600 w 765175"/>
              <a:gd name="connsiteY9" fmla="*/ 1752600 h 1758950"/>
              <a:gd name="connsiteX10" fmla="*/ 228600 w 765175"/>
              <a:gd name="connsiteY10" fmla="*/ 1752600 h 175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5175" h="1758950">
                <a:moveTo>
                  <a:pt x="666750" y="0"/>
                </a:moveTo>
                <a:cubicBezTo>
                  <a:pt x="639762" y="87312"/>
                  <a:pt x="612775" y="174625"/>
                  <a:pt x="628650" y="266700"/>
                </a:cubicBezTo>
                <a:cubicBezTo>
                  <a:pt x="644525" y="358775"/>
                  <a:pt x="758825" y="476250"/>
                  <a:pt x="762000" y="552450"/>
                </a:cubicBezTo>
                <a:cubicBezTo>
                  <a:pt x="765175" y="628650"/>
                  <a:pt x="727075" y="676275"/>
                  <a:pt x="647700" y="723900"/>
                </a:cubicBezTo>
                <a:cubicBezTo>
                  <a:pt x="568325" y="771525"/>
                  <a:pt x="387350" y="787400"/>
                  <a:pt x="285750" y="838200"/>
                </a:cubicBezTo>
                <a:cubicBezTo>
                  <a:pt x="184150" y="889000"/>
                  <a:pt x="76200" y="952500"/>
                  <a:pt x="38100" y="1028700"/>
                </a:cubicBezTo>
                <a:cubicBezTo>
                  <a:pt x="0" y="1104900"/>
                  <a:pt x="31750" y="1219200"/>
                  <a:pt x="57150" y="1295400"/>
                </a:cubicBezTo>
                <a:cubicBezTo>
                  <a:pt x="82550" y="1371600"/>
                  <a:pt x="158750" y="1416050"/>
                  <a:pt x="190500" y="1485900"/>
                </a:cubicBezTo>
                <a:cubicBezTo>
                  <a:pt x="222250" y="1555750"/>
                  <a:pt x="241300" y="1670050"/>
                  <a:pt x="247650" y="1714500"/>
                </a:cubicBezTo>
                <a:cubicBezTo>
                  <a:pt x="254000" y="1758950"/>
                  <a:pt x="228600" y="1752600"/>
                  <a:pt x="228600" y="1752600"/>
                </a:cubicBezTo>
                <a:lnTo>
                  <a:pt x="228600" y="1752600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BlokTextu 7"/>
          <p:cNvSpPr txBox="1"/>
          <p:nvPr/>
        </p:nvSpPr>
        <p:spPr>
          <a:xfrm>
            <a:off x="5004048" y="5733256"/>
            <a:ext cx="223224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FF0000"/>
                </a:solidFill>
                <a:latin typeface="Palatino Linotype" pitchFamily="18" charset="0"/>
              </a:rPr>
              <a:t>Čertova rokle</a:t>
            </a:r>
            <a:endParaRPr lang="cs-CZ" sz="2400" b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zame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556792"/>
            <a:ext cx="3024336" cy="2008159"/>
          </a:xfrm>
          <a:ln>
            <a:solidFill>
              <a:srgbClr val="7030A0"/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13.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Cestovní ruch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6" name="Obrázok 5" descr="pastyrka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666606"/>
            <a:ext cx="2592288" cy="2903362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7" name="Obrázok 6" descr="branacas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39" y="4149080"/>
            <a:ext cx="3554445" cy="2430709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8" name="Obrázok 7" descr="lapidariu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1556792"/>
            <a:ext cx="3168352" cy="252028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9" name="Obrázok 8" descr="muzeum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2120" y="1556792"/>
            <a:ext cx="3024336" cy="252028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10" name="Obrázok 9" descr="naměsti m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24128" y="4149080"/>
            <a:ext cx="2945904" cy="2448272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11" name="BlokTextu 10"/>
          <p:cNvSpPr txBox="1"/>
          <p:nvPr/>
        </p:nvSpPr>
        <p:spPr>
          <a:xfrm>
            <a:off x="1187624" y="3501008"/>
            <a:ext cx="6552728" cy="76944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4400" b="1" dirty="0" smtClean="0">
                <a:solidFill>
                  <a:srgbClr val="7030A0"/>
                </a:solidFill>
                <a:latin typeface="Palatino Linotype" pitchFamily="18" charset="0"/>
              </a:rPr>
              <a:t>„</a:t>
            </a:r>
            <a:r>
              <a:rPr lang="cs-CZ" sz="4400" b="1" dirty="0" err="1" smtClean="0">
                <a:solidFill>
                  <a:srgbClr val="7030A0"/>
                </a:solidFill>
                <a:latin typeface="Palatino Linotype" pitchFamily="18" charset="0"/>
              </a:rPr>
              <a:t>Cestovka</a:t>
            </a:r>
            <a:r>
              <a:rPr lang="cs-CZ" sz="4400" b="1" dirty="0" smtClean="0">
                <a:solidFill>
                  <a:srgbClr val="7030A0"/>
                </a:solidFill>
                <a:latin typeface="Palatino Linotype" pitchFamily="18" charset="0"/>
              </a:rPr>
              <a:t>“</a:t>
            </a:r>
          </a:p>
        </p:txBody>
      </p:sp>
      <p:pic>
        <p:nvPicPr>
          <p:cNvPr id="12" name="Obrázok 11" descr="ikonaaktivita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35896" y="2708920"/>
            <a:ext cx="1790950" cy="724001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Palatino Linotype" pitchFamily="18" charset="0"/>
              </a:rPr>
              <a:t>Zdroje obrázků:</a:t>
            </a:r>
            <a:endParaRPr lang="cs-CZ" sz="2400" u="sng" dirty="0">
              <a:latin typeface="Palatino Linotype" pitchFamily="18" charset="0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6093296"/>
          </a:xfrm>
        </p:spPr>
        <p:txBody>
          <a:bodyPr>
            <a:noAutofit/>
          </a:bodyPr>
          <a:lstStyle/>
          <a:p>
            <a:r>
              <a:rPr lang="cs-CZ" sz="1200" dirty="0" smtClean="0">
                <a:latin typeface="Palatino Linotype" pitchFamily="18" charset="0"/>
              </a:rPr>
              <a:t>Snímek  1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2"/>
              </a:rPr>
              <a:t>http://www.rada-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severovychod.cz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photo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full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brana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-casu-v-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moravske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trebove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-1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3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vyletnik.cz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/profil/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zamek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2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4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bedepe.cz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mladejov.htm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5"/>
              </a:rPr>
              <a:t>http://orlicky.denik.cz/galerie/hrebecsky-tunel.html?mm=5199532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3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r>
              <a:rPr lang="cs-CZ" sz="1200" dirty="0" smtClean="0">
                <a:latin typeface="Palatino Linotype" pitchFamily="18" charset="0"/>
              </a:rPr>
              <a:t>, vlastní zpracování</a:t>
            </a:r>
          </a:p>
          <a:p>
            <a:r>
              <a:rPr lang="cs-CZ" sz="1200" dirty="0" smtClean="0">
                <a:latin typeface="Palatino Linotype" pitchFamily="18" charset="0"/>
              </a:rPr>
              <a:t>Snímek 4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4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bedepe.cz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mladejov.htm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u="sng" dirty="0" smtClean="0">
                <a:latin typeface="Palatino Linotype" pitchFamily="18" charset="0"/>
                <a:hlinkClick r:id="rId6"/>
              </a:rPr>
              <a:t>http://orlicky.denik.cz/galerie/hrebecsky-tunel.html?mm=5199537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5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6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http://mapy.</a:t>
            </a:r>
            <a:r>
              <a:rPr lang="cs-CZ" sz="1200" dirty="0" err="1" smtClean="0">
                <a:latin typeface="Palatino Linotype" pitchFamily="18" charset="0"/>
              </a:rPr>
              <a:t>cz</a:t>
            </a:r>
            <a:r>
              <a:rPr lang="cs-CZ" sz="1200" dirty="0" smtClean="0">
                <a:latin typeface="Palatino Linotype" pitchFamily="18" charset="0"/>
              </a:rPr>
              <a:t>/</a:t>
            </a:r>
            <a:r>
              <a:rPr lang="cs-CZ" sz="1200" dirty="0" err="1" smtClean="0">
                <a:latin typeface="Palatino Linotype" pitchFamily="18" charset="0"/>
              </a:rPr>
              <a:t>zakladni</a:t>
            </a:r>
            <a:r>
              <a:rPr lang="cs-CZ" sz="1200" dirty="0" smtClean="0">
                <a:latin typeface="Palatino Linotype" pitchFamily="18" charset="0"/>
              </a:rPr>
              <a:t>?x=16.6598476&amp;y=49.7600240&amp;z=12</a:t>
            </a:r>
          </a:p>
          <a:p>
            <a:r>
              <a:rPr lang="cs-CZ" sz="1200" dirty="0" smtClean="0">
                <a:latin typeface="Palatino Linotype" pitchFamily="18" charset="0"/>
              </a:rPr>
              <a:t>Snímek 7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2"/>
              </a:rPr>
              <a:t>http://www.rada-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severovychod.cz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photo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full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brana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-casu-v-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moravske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trebove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-1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3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vyletnik.cz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/profil/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zamek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7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panoramio.com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photo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/61546031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8"/>
              </a:rPr>
              <a:t>http://zbynkuv.blog.cz/0806/moravska-trebova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9"/>
              </a:rPr>
              <a:t>http://svitavsky.denik.cz/zpravy_region/cesko-nemecke-dny-zahaji-trebova-20150918.html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10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ceskomoravskepomezi.cz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/13_11274_rozhledna-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pastyrka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0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10"/>
              </a:rPr>
              <a:t>%20coords=/</a:t>
            </a:r>
            <a:endParaRPr lang="cs-CZ" sz="1200" dirty="0" smtClean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1098</TotalTime>
  <Words>171</Words>
  <Application>Microsoft Office PowerPoint</Application>
  <PresentationFormat>Prezentácia na obrazovke (4:3)</PresentationFormat>
  <Paragraphs>49</Paragraphs>
  <Slides>8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9" baseType="lpstr">
      <vt:lpstr>Motív Office</vt:lpstr>
      <vt:lpstr>Naše Moravskotřebovsko Andrea Vystavělová</vt:lpstr>
      <vt:lpstr>13. Doprava</vt:lpstr>
      <vt:lpstr>13. Doprava</vt:lpstr>
      <vt:lpstr>13. Doprava</vt:lpstr>
      <vt:lpstr>13. Cestovní ruch</vt:lpstr>
      <vt:lpstr>13. Cestovní ruch</vt:lpstr>
      <vt:lpstr>13. Cestovní ruch</vt:lpstr>
      <vt:lpstr>Zdroje obrázků: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Naše Moravskotřebovsko Andrea Vystavělová</dc:title>
  <dc:creator>Andrejka</dc:creator>
  <cp:lastModifiedBy>Andrejka</cp:lastModifiedBy>
  <cp:revision>93</cp:revision>
  <dcterms:created xsi:type="dcterms:W3CDTF">2016-02-27T09:13:26Z</dcterms:created>
  <dcterms:modified xsi:type="dcterms:W3CDTF">2016-03-17T11:37:28Z</dcterms:modified>
</cp:coreProperties>
</file>