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FE558-0139-44F2-9786-43DC152F77B3}" type="doc">
      <dgm:prSet loTypeId="urn:microsoft.com/office/officeart/2005/8/layout/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81F843B-57E5-45F7-B163-FFAC06B554BA}">
      <dgm:prSet/>
      <dgm:spPr/>
      <dgm:t>
        <a:bodyPr/>
        <a:lstStyle/>
        <a:p>
          <a:r>
            <a:rPr lang="cs-CZ"/>
            <a:t>teoretická část</a:t>
          </a:r>
          <a:endParaRPr lang="en-US"/>
        </a:p>
      </dgm:t>
    </dgm:pt>
    <dgm:pt modelId="{670EE627-DE9C-47F8-90BB-F4866A8905B9}" type="parTrans" cxnId="{35653E5D-33A1-4ACF-B28E-1F6C59F4D612}">
      <dgm:prSet/>
      <dgm:spPr/>
      <dgm:t>
        <a:bodyPr/>
        <a:lstStyle/>
        <a:p>
          <a:endParaRPr lang="en-US"/>
        </a:p>
      </dgm:t>
    </dgm:pt>
    <dgm:pt modelId="{0C3BD827-75A3-4B54-B691-B74127CCC403}" type="sibTrans" cxnId="{35653E5D-33A1-4ACF-B28E-1F6C59F4D612}">
      <dgm:prSet/>
      <dgm:spPr/>
      <dgm:t>
        <a:bodyPr/>
        <a:lstStyle/>
        <a:p>
          <a:endParaRPr lang="en-US"/>
        </a:p>
      </dgm:t>
    </dgm:pt>
    <dgm:pt modelId="{528B1C15-D8FA-41F7-B6F0-4EB39C998312}">
      <dgm:prSet/>
      <dgm:spPr/>
      <dgm:t>
        <a:bodyPr/>
        <a:lstStyle/>
        <a:p>
          <a:r>
            <a:rPr lang="cs-CZ"/>
            <a:t>studium odborných informačních zdrojů</a:t>
          </a:r>
          <a:endParaRPr lang="en-US"/>
        </a:p>
      </dgm:t>
    </dgm:pt>
    <dgm:pt modelId="{09A4D15E-14E7-471A-BDE9-71301F051616}" type="parTrans" cxnId="{B73D0F64-7CFF-4FA3-A568-07E6569F8A6E}">
      <dgm:prSet/>
      <dgm:spPr/>
      <dgm:t>
        <a:bodyPr/>
        <a:lstStyle/>
        <a:p>
          <a:endParaRPr lang="en-US"/>
        </a:p>
      </dgm:t>
    </dgm:pt>
    <dgm:pt modelId="{ABD1B548-987E-4058-A76E-162AE296F3E7}" type="sibTrans" cxnId="{B73D0F64-7CFF-4FA3-A568-07E6569F8A6E}">
      <dgm:prSet/>
      <dgm:spPr/>
      <dgm:t>
        <a:bodyPr/>
        <a:lstStyle/>
        <a:p>
          <a:endParaRPr lang="en-US"/>
        </a:p>
      </dgm:t>
    </dgm:pt>
    <dgm:pt modelId="{52236912-9CAB-452A-AEE9-1F5A853B531D}">
      <dgm:prSet/>
      <dgm:spPr/>
      <dgm:t>
        <a:bodyPr/>
        <a:lstStyle/>
        <a:p>
          <a:r>
            <a:rPr lang="cs-CZ" dirty="0" smtClean="0"/>
            <a:t>praktická </a:t>
          </a:r>
          <a:r>
            <a:rPr lang="cs-CZ" dirty="0"/>
            <a:t>část:</a:t>
          </a:r>
          <a:endParaRPr lang="en-US" dirty="0"/>
        </a:p>
      </dgm:t>
    </dgm:pt>
    <dgm:pt modelId="{DEA93D63-F525-4C2B-82C9-ABBA33F84110}" type="parTrans" cxnId="{90BA2F6D-6608-4DBB-815C-ED37B5817C37}">
      <dgm:prSet/>
      <dgm:spPr/>
      <dgm:t>
        <a:bodyPr/>
        <a:lstStyle/>
        <a:p>
          <a:endParaRPr lang="en-US"/>
        </a:p>
      </dgm:t>
    </dgm:pt>
    <dgm:pt modelId="{D748C741-5514-460E-84D1-8E52094A12B3}" type="sibTrans" cxnId="{90BA2F6D-6608-4DBB-815C-ED37B5817C37}">
      <dgm:prSet/>
      <dgm:spPr/>
      <dgm:t>
        <a:bodyPr/>
        <a:lstStyle/>
        <a:p>
          <a:endParaRPr lang="en-US"/>
        </a:p>
      </dgm:t>
    </dgm:pt>
    <dgm:pt modelId="{3264A738-7A45-40A0-833E-3BDF829117BF}">
      <dgm:prSet/>
      <dgm:spPr/>
      <dgm:t>
        <a:bodyPr/>
        <a:lstStyle/>
        <a:p>
          <a:r>
            <a:rPr lang="cs-CZ"/>
            <a:t>vytvoření návrhu architektury</a:t>
          </a:r>
          <a:endParaRPr lang="en-US"/>
        </a:p>
      </dgm:t>
    </dgm:pt>
    <dgm:pt modelId="{7F2E0EE6-5F0B-402B-B75A-58C3F89FF76F}" type="parTrans" cxnId="{48C14E76-9022-4012-884B-B1B88A854B0B}">
      <dgm:prSet/>
      <dgm:spPr/>
      <dgm:t>
        <a:bodyPr/>
        <a:lstStyle/>
        <a:p>
          <a:endParaRPr lang="en-US"/>
        </a:p>
      </dgm:t>
    </dgm:pt>
    <dgm:pt modelId="{13F4C047-A38A-44A3-A94B-97EA8B2E812F}" type="sibTrans" cxnId="{48C14E76-9022-4012-884B-B1B88A854B0B}">
      <dgm:prSet/>
      <dgm:spPr/>
      <dgm:t>
        <a:bodyPr/>
        <a:lstStyle/>
        <a:p>
          <a:endParaRPr lang="en-US"/>
        </a:p>
      </dgm:t>
    </dgm:pt>
    <dgm:pt modelId="{D84BDE0B-73E8-4118-94FC-0BB06F529613}">
      <dgm:prSet/>
      <dgm:spPr/>
      <dgm:t>
        <a:bodyPr/>
        <a:lstStyle/>
        <a:p>
          <a:r>
            <a:rPr lang="cs-CZ"/>
            <a:t>návrh uživatelského rozhraní</a:t>
          </a:r>
          <a:endParaRPr lang="en-US"/>
        </a:p>
      </dgm:t>
    </dgm:pt>
    <dgm:pt modelId="{8BE42384-574D-4FA3-962B-058897087C71}" type="parTrans" cxnId="{4A39624E-FAB7-4564-A556-FC836A01763C}">
      <dgm:prSet/>
      <dgm:spPr/>
      <dgm:t>
        <a:bodyPr/>
        <a:lstStyle/>
        <a:p>
          <a:endParaRPr lang="en-US"/>
        </a:p>
      </dgm:t>
    </dgm:pt>
    <dgm:pt modelId="{F3CED90E-22A2-435C-8DE9-10549F3D8033}" type="sibTrans" cxnId="{4A39624E-FAB7-4564-A556-FC836A01763C}">
      <dgm:prSet/>
      <dgm:spPr/>
      <dgm:t>
        <a:bodyPr/>
        <a:lstStyle/>
        <a:p>
          <a:endParaRPr lang="en-US"/>
        </a:p>
      </dgm:t>
    </dgm:pt>
    <dgm:pt modelId="{A03293AE-1EA4-4CA5-AF71-0915753EF4F8}">
      <dgm:prSet/>
      <dgm:spPr/>
      <dgm:t>
        <a:bodyPr/>
        <a:lstStyle/>
        <a:p>
          <a:r>
            <a:rPr lang="cs-CZ" dirty="0"/>
            <a:t>implementace </a:t>
          </a:r>
          <a:r>
            <a:rPr lang="cs-CZ" dirty="0" err="1"/>
            <a:t>iOS</a:t>
          </a:r>
          <a:r>
            <a:rPr lang="cs-CZ" dirty="0"/>
            <a:t> aplikace (programovací jazyk </a:t>
          </a:r>
          <a:r>
            <a:rPr lang="cs-CZ" dirty="0" err="1"/>
            <a:t>Swift</a:t>
          </a:r>
          <a:r>
            <a:rPr lang="cs-CZ" dirty="0"/>
            <a:t>)</a:t>
          </a:r>
          <a:endParaRPr lang="en-US" dirty="0"/>
        </a:p>
      </dgm:t>
    </dgm:pt>
    <dgm:pt modelId="{21AB87CC-BEFA-4BAC-8EC0-9919A4763849}" type="parTrans" cxnId="{7FD856EA-B4E8-4A3C-942C-8C605C171E9A}">
      <dgm:prSet/>
      <dgm:spPr/>
      <dgm:t>
        <a:bodyPr/>
        <a:lstStyle/>
        <a:p>
          <a:endParaRPr lang="en-US"/>
        </a:p>
      </dgm:t>
    </dgm:pt>
    <dgm:pt modelId="{50D4C8B0-272F-4FEF-96D7-B518DBE0F613}" type="sibTrans" cxnId="{7FD856EA-B4E8-4A3C-942C-8C605C171E9A}">
      <dgm:prSet/>
      <dgm:spPr/>
      <dgm:t>
        <a:bodyPr/>
        <a:lstStyle/>
        <a:p>
          <a:endParaRPr lang="en-US"/>
        </a:p>
      </dgm:t>
    </dgm:pt>
    <dgm:pt modelId="{2B868343-E39A-43AE-A9CD-8511AA2F64AA}">
      <dgm:prSet/>
      <dgm:spPr/>
      <dgm:t>
        <a:bodyPr/>
        <a:lstStyle/>
        <a:p>
          <a:r>
            <a:rPr lang="cs-CZ"/>
            <a:t>Popis a souhrn ze zkušeností (reaktivního programování)</a:t>
          </a:r>
          <a:endParaRPr lang="en-US"/>
        </a:p>
      </dgm:t>
    </dgm:pt>
    <dgm:pt modelId="{E3E25F28-FA30-4D58-B4DA-03918C29AC39}" type="parTrans" cxnId="{6B4BCF1B-9530-498F-8F67-2D1720800917}">
      <dgm:prSet/>
      <dgm:spPr/>
      <dgm:t>
        <a:bodyPr/>
        <a:lstStyle/>
        <a:p>
          <a:endParaRPr lang="en-US"/>
        </a:p>
      </dgm:t>
    </dgm:pt>
    <dgm:pt modelId="{E92EDDBB-DB8D-43CC-B72E-20950D0AB58D}" type="sibTrans" cxnId="{6B4BCF1B-9530-498F-8F67-2D1720800917}">
      <dgm:prSet/>
      <dgm:spPr/>
      <dgm:t>
        <a:bodyPr/>
        <a:lstStyle/>
        <a:p>
          <a:endParaRPr lang="en-US"/>
        </a:p>
      </dgm:t>
    </dgm:pt>
    <dgm:pt modelId="{C0963A7B-E638-6445-BFB3-6B17AEA83899}" type="pres">
      <dgm:prSet presAssocID="{D2CFE558-0139-44F2-9786-43DC152F77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072F69-1EA6-7148-B449-A311EDA5BC57}" type="pres">
      <dgm:prSet presAssocID="{981F843B-57E5-45F7-B163-FFAC06B554BA}" presName="parentLin" presStyleCnt="0"/>
      <dgm:spPr/>
    </dgm:pt>
    <dgm:pt modelId="{91AEF5D9-4CCF-0346-8A14-83E2A53B4908}" type="pres">
      <dgm:prSet presAssocID="{981F843B-57E5-45F7-B163-FFAC06B554BA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5D8BDFC3-C07E-0C49-9706-A7B61C89D5B1}" type="pres">
      <dgm:prSet presAssocID="{981F843B-57E5-45F7-B163-FFAC06B554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BFE5AC-2BBC-6644-A072-CB4B1C19AB18}" type="pres">
      <dgm:prSet presAssocID="{981F843B-57E5-45F7-B163-FFAC06B554BA}" presName="negativeSpace" presStyleCnt="0"/>
      <dgm:spPr/>
    </dgm:pt>
    <dgm:pt modelId="{14681198-9E77-F948-B7A6-9F8B13CB9F08}" type="pres">
      <dgm:prSet presAssocID="{981F843B-57E5-45F7-B163-FFAC06B554B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7C501C-7ECA-6C4F-A9A0-01BF01A8B2E1}" type="pres">
      <dgm:prSet presAssocID="{0C3BD827-75A3-4B54-B691-B74127CCC403}" presName="spaceBetweenRectangles" presStyleCnt="0"/>
      <dgm:spPr/>
    </dgm:pt>
    <dgm:pt modelId="{089F73C9-6011-D44A-9450-138EBDF592C0}" type="pres">
      <dgm:prSet presAssocID="{52236912-9CAB-452A-AEE9-1F5A853B531D}" presName="parentLin" presStyleCnt="0"/>
      <dgm:spPr/>
    </dgm:pt>
    <dgm:pt modelId="{7DDA3187-56B0-CF43-9074-893342352364}" type="pres">
      <dgm:prSet presAssocID="{52236912-9CAB-452A-AEE9-1F5A853B531D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819F4119-3BCB-8243-ADFB-7C1D727C1260}" type="pres">
      <dgm:prSet presAssocID="{52236912-9CAB-452A-AEE9-1F5A853B53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49B329-2B10-8D41-8BE1-EA4FC736DC4B}" type="pres">
      <dgm:prSet presAssocID="{52236912-9CAB-452A-AEE9-1F5A853B531D}" presName="negativeSpace" presStyleCnt="0"/>
      <dgm:spPr/>
    </dgm:pt>
    <dgm:pt modelId="{211D2792-C57A-094F-97ED-D2555F998924}" type="pres">
      <dgm:prSet presAssocID="{52236912-9CAB-452A-AEE9-1F5A853B531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4BCF1B-9530-498F-8F67-2D1720800917}" srcId="{52236912-9CAB-452A-AEE9-1F5A853B531D}" destId="{2B868343-E39A-43AE-A9CD-8511AA2F64AA}" srcOrd="3" destOrd="0" parTransId="{E3E25F28-FA30-4D58-B4DA-03918C29AC39}" sibTransId="{E92EDDBB-DB8D-43CC-B72E-20950D0AB58D}"/>
    <dgm:cxn modelId="{6E1064CB-29C2-7E45-B88B-AE3C585B6796}" type="presOf" srcId="{2B868343-E39A-43AE-A9CD-8511AA2F64AA}" destId="{211D2792-C57A-094F-97ED-D2555F998924}" srcOrd="0" destOrd="3" presId="urn:microsoft.com/office/officeart/2005/8/layout/list1"/>
    <dgm:cxn modelId="{FB95B943-1175-374D-94A8-2B9B026C6C2F}" type="presOf" srcId="{3264A738-7A45-40A0-833E-3BDF829117BF}" destId="{211D2792-C57A-094F-97ED-D2555F998924}" srcOrd="0" destOrd="0" presId="urn:microsoft.com/office/officeart/2005/8/layout/list1"/>
    <dgm:cxn modelId="{B73D0F64-7CFF-4FA3-A568-07E6569F8A6E}" srcId="{981F843B-57E5-45F7-B163-FFAC06B554BA}" destId="{528B1C15-D8FA-41F7-B6F0-4EB39C998312}" srcOrd="0" destOrd="0" parTransId="{09A4D15E-14E7-471A-BDE9-71301F051616}" sibTransId="{ABD1B548-987E-4058-A76E-162AE296F3E7}"/>
    <dgm:cxn modelId="{559BFB18-5D6B-5C49-9E15-5FE4BD8CBAD5}" type="presOf" srcId="{528B1C15-D8FA-41F7-B6F0-4EB39C998312}" destId="{14681198-9E77-F948-B7A6-9F8B13CB9F08}" srcOrd="0" destOrd="0" presId="urn:microsoft.com/office/officeart/2005/8/layout/list1"/>
    <dgm:cxn modelId="{FA7ED333-3383-864F-A7AC-01EF752D7C15}" type="presOf" srcId="{A03293AE-1EA4-4CA5-AF71-0915753EF4F8}" destId="{211D2792-C57A-094F-97ED-D2555F998924}" srcOrd="0" destOrd="2" presId="urn:microsoft.com/office/officeart/2005/8/layout/list1"/>
    <dgm:cxn modelId="{F6FB35EB-25BD-434D-9ACA-A4AE04F8B615}" type="presOf" srcId="{D2CFE558-0139-44F2-9786-43DC152F77B3}" destId="{C0963A7B-E638-6445-BFB3-6B17AEA83899}" srcOrd="0" destOrd="0" presId="urn:microsoft.com/office/officeart/2005/8/layout/list1"/>
    <dgm:cxn modelId="{48C14E76-9022-4012-884B-B1B88A854B0B}" srcId="{52236912-9CAB-452A-AEE9-1F5A853B531D}" destId="{3264A738-7A45-40A0-833E-3BDF829117BF}" srcOrd="0" destOrd="0" parTransId="{7F2E0EE6-5F0B-402B-B75A-58C3F89FF76F}" sibTransId="{13F4C047-A38A-44A3-A94B-97EA8B2E812F}"/>
    <dgm:cxn modelId="{C0A45255-897C-1A44-B228-57014AE39990}" type="presOf" srcId="{981F843B-57E5-45F7-B163-FFAC06B554BA}" destId="{5D8BDFC3-C07E-0C49-9706-A7B61C89D5B1}" srcOrd="1" destOrd="0" presId="urn:microsoft.com/office/officeart/2005/8/layout/list1"/>
    <dgm:cxn modelId="{0D864881-659E-A24B-9BD5-DD0BCCD0E243}" type="presOf" srcId="{52236912-9CAB-452A-AEE9-1F5A853B531D}" destId="{7DDA3187-56B0-CF43-9074-893342352364}" srcOrd="0" destOrd="0" presId="urn:microsoft.com/office/officeart/2005/8/layout/list1"/>
    <dgm:cxn modelId="{4A39624E-FAB7-4564-A556-FC836A01763C}" srcId="{52236912-9CAB-452A-AEE9-1F5A853B531D}" destId="{D84BDE0B-73E8-4118-94FC-0BB06F529613}" srcOrd="1" destOrd="0" parTransId="{8BE42384-574D-4FA3-962B-058897087C71}" sibTransId="{F3CED90E-22A2-435C-8DE9-10549F3D8033}"/>
    <dgm:cxn modelId="{35653E5D-33A1-4ACF-B28E-1F6C59F4D612}" srcId="{D2CFE558-0139-44F2-9786-43DC152F77B3}" destId="{981F843B-57E5-45F7-B163-FFAC06B554BA}" srcOrd="0" destOrd="0" parTransId="{670EE627-DE9C-47F8-90BB-F4866A8905B9}" sibTransId="{0C3BD827-75A3-4B54-B691-B74127CCC403}"/>
    <dgm:cxn modelId="{860CFBBA-8179-4843-AB91-572E20C201D5}" type="presOf" srcId="{981F843B-57E5-45F7-B163-FFAC06B554BA}" destId="{91AEF5D9-4CCF-0346-8A14-83E2A53B4908}" srcOrd="0" destOrd="0" presId="urn:microsoft.com/office/officeart/2005/8/layout/list1"/>
    <dgm:cxn modelId="{90BA2F6D-6608-4DBB-815C-ED37B5817C37}" srcId="{D2CFE558-0139-44F2-9786-43DC152F77B3}" destId="{52236912-9CAB-452A-AEE9-1F5A853B531D}" srcOrd="1" destOrd="0" parTransId="{DEA93D63-F525-4C2B-82C9-ABBA33F84110}" sibTransId="{D748C741-5514-460E-84D1-8E52094A12B3}"/>
    <dgm:cxn modelId="{7FD856EA-B4E8-4A3C-942C-8C605C171E9A}" srcId="{52236912-9CAB-452A-AEE9-1F5A853B531D}" destId="{A03293AE-1EA4-4CA5-AF71-0915753EF4F8}" srcOrd="2" destOrd="0" parTransId="{21AB87CC-BEFA-4BAC-8EC0-9919A4763849}" sibTransId="{50D4C8B0-272F-4FEF-96D7-B518DBE0F613}"/>
    <dgm:cxn modelId="{756A052D-A3ED-F348-A6C4-EF61CFCB7499}" type="presOf" srcId="{D84BDE0B-73E8-4118-94FC-0BB06F529613}" destId="{211D2792-C57A-094F-97ED-D2555F998924}" srcOrd="0" destOrd="1" presId="urn:microsoft.com/office/officeart/2005/8/layout/list1"/>
    <dgm:cxn modelId="{572C4890-AE1E-A545-9EB7-0C8C269DEF9F}" type="presOf" srcId="{52236912-9CAB-452A-AEE9-1F5A853B531D}" destId="{819F4119-3BCB-8243-ADFB-7C1D727C1260}" srcOrd="1" destOrd="0" presId="urn:microsoft.com/office/officeart/2005/8/layout/list1"/>
    <dgm:cxn modelId="{371EE0DD-38C9-D441-8049-DA243D8FF27D}" type="presParOf" srcId="{C0963A7B-E638-6445-BFB3-6B17AEA83899}" destId="{4F072F69-1EA6-7148-B449-A311EDA5BC57}" srcOrd="0" destOrd="0" presId="urn:microsoft.com/office/officeart/2005/8/layout/list1"/>
    <dgm:cxn modelId="{BD54837E-8E4F-664D-BA23-458E680DC886}" type="presParOf" srcId="{4F072F69-1EA6-7148-B449-A311EDA5BC57}" destId="{91AEF5D9-4CCF-0346-8A14-83E2A53B4908}" srcOrd="0" destOrd="0" presId="urn:microsoft.com/office/officeart/2005/8/layout/list1"/>
    <dgm:cxn modelId="{97337710-1431-F445-BC42-E900DFF96F74}" type="presParOf" srcId="{4F072F69-1EA6-7148-B449-A311EDA5BC57}" destId="{5D8BDFC3-C07E-0C49-9706-A7B61C89D5B1}" srcOrd="1" destOrd="0" presId="urn:microsoft.com/office/officeart/2005/8/layout/list1"/>
    <dgm:cxn modelId="{8A8772A1-E9C1-0541-8F26-562B81255582}" type="presParOf" srcId="{C0963A7B-E638-6445-BFB3-6B17AEA83899}" destId="{01BFE5AC-2BBC-6644-A072-CB4B1C19AB18}" srcOrd="1" destOrd="0" presId="urn:microsoft.com/office/officeart/2005/8/layout/list1"/>
    <dgm:cxn modelId="{E9BC66EC-4416-894B-A087-118CDB0ECD88}" type="presParOf" srcId="{C0963A7B-E638-6445-BFB3-6B17AEA83899}" destId="{14681198-9E77-F948-B7A6-9F8B13CB9F08}" srcOrd="2" destOrd="0" presId="urn:microsoft.com/office/officeart/2005/8/layout/list1"/>
    <dgm:cxn modelId="{658F3175-CBEE-BF40-B26E-19338C8AF99E}" type="presParOf" srcId="{C0963A7B-E638-6445-BFB3-6B17AEA83899}" destId="{DE7C501C-7ECA-6C4F-A9A0-01BF01A8B2E1}" srcOrd="3" destOrd="0" presId="urn:microsoft.com/office/officeart/2005/8/layout/list1"/>
    <dgm:cxn modelId="{91D4758E-CB04-6846-AE99-E1BF4B4A7006}" type="presParOf" srcId="{C0963A7B-E638-6445-BFB3-6B17AEA83899}" destId="{089F73C9-6011-D44A-9450-138EBDF592C0}" srcOrd="4" destOrd="0" presId="urn:microsoft.com/office/officeart/2005/8/layout/list1"/>
    <dgm:cxn modelId="{AF1A7B44-3015-8D43-9DE8-01820B678ED8}" type="presParOf" srcId="{089F73C9-6011-D44A-9450-138EBDF592C0}" destId="{7DDA3187-56B0-CF43-9074-893342352364}" srcOrd="0" destOrd="0" presId="urn:microsoft.com/office/officeart/2005/8/layout/list1"/>
    <dgm:cxn modelId="{E06B64FA-1BC8-3246-8050-92544E53A72B}" type="presParOf" srcId="{089F73C9-6011-D44A-9450-138EBDF592C0}" destId="{819F4119-3BCB-8243-ADFB-7C1D727C1260}" srcOrd="1" destOrd="0" presId="urn:microsoft.com/office/officeart/2005/8/layout/list1"/>
    <dgm:cxn modelId="{BBB80684-CFCB-4349-8BB5-DB88E6228C3A}" type="presParOf" srcId="{C0963A7B-E638-6445-BFB3-6B17AEA83899}" destId="{1749B329-2B10-8D41-8BE1-EA4FC736DC4B}" srcOrd="5" destOrd="0" presId="urn:microsoft.com/office/officeart/2005/8/layout/list1"/>
    <dgm:cxn modelId="{09FC9448-612C-A445-8F5C-9272785CADEC}" type="presParOf" srcId="{C0963A7B-E638-6445-BFB3-6B17AEA83899}" destId="{211D2792-C57A-094F-97ED-D2555F9989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FE002-036A-4E23-AE04-B6FA867E239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629A9B1-0471-4703-9A76-FEEB330362FB}">
      <dgm:prSet/>
      <dgm:spPr/>
      <dgm:t>
        <a:bodyPr/>
        <a:lstStyle/>
        <a:p>
          <a:r>
            <a:rPr lang="cs-CZ" dirty="0" smtClean="0"/>
            <a:t>data </a:t>
          </a:r>
          <a:r>
            <a:rPr lang="cs-CZ" dirty="0"/>
            <a:t>= asynchronní proudy</a:t>
          </a:r>
          <a:endParaRPr lang="en-US" dirty="0"/>
        </a:p>
      </dgm:t>
    </dgm:pt>
    <dgm:pt modelId="{D7691277-BC75-40B7-934D-C4AD3C806E67}" type="parTrans" cxnId="{CC76A812-165E-48A6-95CA-C7A113ADC95A}">
      <dgm:prSet/>
      <dgm:spPr/>
      <dgm:t>
        <a:bodyPr/>
        <a:lstStyle/>
        <a:p>
          <a:endParaRPr lang="en-US"/>
        </a:p>
      </dgm:t>
    </dgm:pt>
    <dgm:pt modelId="{47DBC442-F13C-467E-B5F1-682365C1C0DD}" type="sibTrans" cxnId="{CC76A812-165E-48A6-95CA-C7A113ADC95A}">
      <dgm:prSet/>
      <dgm:spPr/>
      <dgm:t>
        <a:bodyPr/>
        <a:lstStyle/>
        <a:p>
          <a:endParaRPr lang="en-US"/>
        </a:p>
      </dgm:t>
    </dgm:pt>
    <dgm:pt modelId="{D8DE79CE-940D-45C5-ABD3-3CF6F001AAEC}">
      <dgm:prSet/>
      <dgm:spPr/>
      <dgm:t>
        <a:bodyPr/>
        <a:lstStyle/>
        <a:p>
          <a:r>
            <a:rPr lang="cs-CZ" dirty="0" smtClean="0"/>
            <a:t>protékají </a:t>
          </a:r>
          <a:r>
            <a:rPr lang="cs-CZ" dirty="0"/>
            <a:t>aplikací</a:t>
          </a:r>
          <a:endParaRPr lang="en-US" dirty="0"/>
        </a:p>
      </dgm:t>
    </dgm:pt>
    <dgm:pt modelId="{43C26256-4DC6-4B72-8B01-C25BB47AE5A9}" type="parTrans" cxnId="{D0997736-C9B6-4793-A0DE-259243B52F8B}">
      <dgm:prSet/>
      <dgm:spPr/>
      <dgm:t>
        <a:bodyPr/>
        <a:lstStyle/>
        <a:p>
          <a:endParaRPr lang="en-US"/>
        </a:p>
      </dgm:t>
    </dgm:pt>
    <dgm:pt modelId="{9916E75A-7174-4AB9-BBEC-3DCF5E8B9450}" type="sibTrans" cxnId="{D0997736-C9B6-4793-A0DE-259243B52F8B}">
      <dgm:prSet/>
      <dgm:spPr/>
      <dgm:t>
        <a:bodyPr/>
        <a:lstStyle/>
        <a:p>
          <a:endParaRPr lang="en-US"/>
        </a:p>
      </dgm:t>
    </dgm:pt>
    <dgm:pt modelId="{B6063B1F-852C-45C4-8E37-A7D624B8DA17}">
      <dgm:prSet/>
      <dgm:spPr/>
      <dgm:t>
        <a:bodyPr/>
        <a:lstStyle/>
        <a:p>
          <a:r>
            <a:rPr lang="cs-CZ" dirty="0" smtClean="0"/>
            <a:t>mají </a:t>
          </a:r>
          <a:r>
            <a:rPr lang="cs-CZ" dirty="0"/>
            <a:t>posluchače</a:t>
          </a:r>
          <a:endParaRPr lang="en-US" dirty="0"/>
        </a:p>
      </dgm:t>
    </dgm:pt>
    <dgm:pt modelId="{20B7AC53-E566-4B46-9EC5-56543CC3D053}" type="parTrans" cxnId="{F9FBBAC5-AF04-459A-B66B-83E0DAAA419E}">
      <dgm:prSet/>
      <dgm:spPr/>
      <dgm:t>
        <a:bodyPr/>
        <a:lstStyle/>
        <a:p>
          <a:endParaRPr lang="en-US"/>
        </a:p>
      </dgm:t>
    </dgm:pt>
    <dgm:pt modelId="{63F71395-30F7-4950-975F-C0F1A31CB29A}" type="sibTrans" cxnId="{F9FBBAC5-AF04-459A-B66B-83E0DAAA419E}">
      <dgm:prSet/>
      <dgm:spPr/>
      <dgm:t>
        <a:bodyPr/>
        <a:lstStyle/>
        <a:p>
          <a:endParaRPr lang="en-US"/>
        </a:p>
      </dgm:t>
    </dgm:pt>
    <dgm:pt modelId="{D5D6E189-4B27-4C48-866A-BE97BC453A15}">
      <dgm:prSet/>
      <dgm:spPr/>
      <dgm:t>
        <a:bodyPr/>
        <a:lstStyle/>
        <a:p>
          <a:r>
            <a:rPr lang="cs-CZ" dirty="0" smtClean="0"/>
            <a:t>transformace </a:t>
          </a:r>
          <a:r>
            <a:rPr lang="cs-CZ" dirty="0"/>
            <a:t>a využití</a:t>
          </a:r>
          <a:endParaRPr lang="en-US" dirty="0"/>
        </a:p>
      </dgm:t>
    </dgm:pt>
    <dgm:pt modelId="{2B3175CB-C070-4897-8561-FC6C1837312A}" type="parTrans" cxnId="{051D4482-724E-4F3D-BE38-6B482FD9BC2E}">
      <dgm:prSet/>
      <dgm:spPr/>
      <dgm:t>
        <a:bodyPr/>
        <a:lstStyle/>
        <a:p>
          <a:endParaRPr lang="en-US"/>
        </a:p>
      </dgm:t>
    </dgm:pt>
    <dgm:pt modelId="{6EE01143-BF80-4764-9EFC-C18D3D820EA1}" type="sibTrans" cxnId="{051D4482-724E-4F3D-BE38-6B482FD9BC2E}">
      <dgm:prSet/>
      <dgm:spPr/>
      <dgm:t>
        <a:bodyPr/>
        <a:lstStyle/>
        <a:p>
          <a:endParaRPr lang="en-US"/>
        </a:p>
      </dgm:t>
    </dgm:pt>
    <dgm:pt modelId="{F1ABE0B8-5061-D445-90A9-C37A7A9DCC02}" type="pres">
      <dgm:prSet presAssocID="{359FE002-036A-4E23-AE04-B6FA867E23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6760D8-8D58-944A-8A34-506450EB6B09}" type="pres">
      <dgm:prSet presAssocID="{8629A9B1-0471-4703-9A76-FEEB330362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4CA585-C52F-DA40-8887-43C23EC28F3F}" type="pres">
      <dgm:prSet presAssocID="{47DBC442-F13C-467E-B5F1-682365C1C0DD}" presName="spacer" presStyleCnt="0"/>
      <dgm:spPr/>
    </dgm:pt>
    <dgm:pt modelId="{83A84011-7EF5-3A48-AE10-19CA7F3151A8}" type="pres">
      <dgm:prSet presAssocID="{D8DE79CE-940D-45C5-ABD3-3CF6F001AA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92A3F5-C4CA-EB43-9224-4A06D92AA65F}" type="pres">
      <dgm:prSet presAssocID="{9916E75A-7174-4AB9-BBEC-3DCF5E8B9450}" presName="spacer" presStyleCnt="0"/>
      <dgm:spPr/>
    </dgm:pt>
    <dgm:pt modelId="{37E27ECC-64A6-8444-9B32-996245140CEE}" type="pres">
      <dgm:prSet presAssocID="{B6063B1F-852C-45C4-8E37-A7D624B8DA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A7AE42-F889-EF4E-99E5-7A724C8549B1}" type="pres">
      <dgm:prSet presAssocID="{63F71395-30F7-4950-975F-C0F1A31CB29A}" presName="spacer" presStyleCnt="0"/>
      <dgm:spPr/>
    </dgm:pt>
    <dgm:pt modelId="{CB0531E3-2647-354F-A1B3-B831DA329B01}" type="pres">
      <dgm:prSet presAssocID="{D5D6E189-4B27-4C48-866A-BE97BC453A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76A812-165E-48A6-95CA-C7A113ADC95A}" srcId="{359FE002-036A-4E23-AE04-B6FA867E2396}" destId="{8629A9B1-0471-4703-9A76-FEEB330362FB}" srcOrd="0" destOrd="0" parTransId="{D7691277-BC75-40B7-934D-C4AD3C806E67}" sibTransId="{47DBC442-F13C-467E-B5F1-682365C1C0DD}"/>
    <dgm:cxn modelId="{0173B49C-E365-D345-9369-FADA90465420}" type="presOf" srcId="{359FE002-036A-4E23-AE04-B6FA867E2396}" destId="{F1ABE0B8-5061-D445-90A9-C37A7A9DCC02}" srcOrd="0" destOrd="0" presId="urn:microsoft.com/office/officeart/2005/8/layout/vList2"/>
    <dgm:cxn modelId="{051D4482-724E-4F3D-BE38-6B482FD9BC2E}" srcId="{359FE002-036A-4E23-AE04-B6FA867E2396}" destId="{D5D6E189-4B27-4C48-866A-BE97BC453A15}" srcOrd="3" destOrd="0" parTransId="{2B3175CB-C070-4897-8561-FC6C1837312A}" sibTransId="{6EE01143-BF80-4764-9EFC-C18D3D820EA1}"/>
    <dgm:cxn modelId="{0DB6AD64-0841-FF44-9356-4ED3DA0C717B}" type="presOf" srcId="{B6063B1F-852C-45C4-8E37-A7D624B8DA17}" destId="{37E27ECC-64A6-8444-9B32-996245140CEE}" srcOrd="0" destOrd="0" presId="urn:microsoft.com/office/officeart/2005/8/layout/vList2"/>
    <dgm:cxn modelId="{1189483E-1972-FA4E-A000-D635B3868FC8}" type="presOf" srcId="{D8DE79CE-940D-45C5-ABD3-3CF6F001AAEC}" destId="{83A84011-7EF5-3A48-AE10-19CA7F3151A8}" srcOrd="0" destOrd="0" presId="urn:microsoft.com/office/officeart/2005/8/layout/vList2"/>
    <dgm:cxn modelId="{D93BD7B4-ABF8-0D43-AA96-1CA98D9ECC75}" type="presOf" srcId="{D5D6E189-4B27-4C48-866A-BE97BC453A15}" destId="{CB0531E3-2647-354F-A1B3-B831DA329B01}" srcOrd="0" destOrd="0" presId="urn:microsoft.com/office/officeart/2005/8/layout/vList2"/>
    <dgm:cxn modelId="{D0997736-C9B6-4793-A0DE-259243B52F8B}" srcId="{359FE002-036A-4E23-AE04-B6FA867E2396}" destId="{D8DE79CE-940D-45C5-ABD3-3CF6F001AAEC}" srcOrd="1" destOrd="0" parTransId="{43C26256-4DC6-4B72-8B01-C25BB47AE5A9}" sibTransId="{9916E75A-7174-4AB9-BBEC-3DCF5E8B9450}"/>
    <dgm:cxn modelId="{1F10D648-9B60-D640-AD45-5565CD56F8AE}" type="presOf" srcId="{8629A9B1-0471-4703-9A76-FEEB330362FB}" destId="{F26760D8-8D58-944A-8A34-506450EB6B09}" srcOrd="0" destOrd="0" presId="urn:microsoft.com/office/officeart/2005/8/layout/vList2"/>
    <dgm:cxn modelId="{F9FBBAC5-AF04-459A-B66B-83E0DAAA419E}" srcId="{359FE002-036A-4E23-AE04-B6FA867E2396}" destId="{B6063B1F-852C-45C4-8E37-A7D624B8DA17}" srcOrd="2" destOrd="0" parTransId="{20B7AC53-E566-4B46-9EC5-56543CC3D053}" sibTransId="{63F71395-30F7-4950-975F-C0F1A31CB29A}"/>
    <dgm:cxn modelId="{841B636A-E94F-DA45-A066-38CCCE053C70}" type="presParOf" srcId="{F1ABE0B8-5061-D445-90A9-C37A7A9DCC02}" destId="{F26760D8-8D58-944A-8A34-506450EB6B09}" srcOrd="0" destOrd="0" presId="urn:microsoft.com/office/officeart/2005/8/layout/vList2"/>
    <dgm:cxn modelId="{F4EEA893-01F3-1940-9CDE-BE299B3A3999}" type="presParOf" srcId="{F1ABE0B8-5061-D445-90A9-C37A7A9DCC02}" destId="{344CA585-C52F-DA40-8887-43C23EC28F3F}" srcOrd="1" destOrd="0" presId="urn:microsoft.com/office/officeart/2005/8/layout/vList2"/>
    <dgm:cxn modelId="{FA5EF01E-544C-2047-907D-5598C57F462E}" type="presParOf" srcId="{F1ABE0B8-5061-D445-90A9-C37A7A9DCC02}" destId="{83A84011-7EF5-3A48-AE10-19CA7F3151A8}" srcOrd="2" destOrd="0" presId="urn:microsoft.com/office/officeart/2005/8/layout/vList2"/>
    <dgm:cxn modelId="{A0EA6D87-DA91-3B4E-94CB-E09E4071BA41}" type="presParOf" srcId="{F1ABE0B8-5061-D445-90A9-C37A7A9DCC02}" destId="{8592A3F5-C4CA-EB43-9224-4A06D92AA65F}" srcOrd="3" destOrd="0" presId="urn:microsoft.com/office/officeart/2005/8/layout/vList2"/>
    <dgm:cxn modelId="{E6BC11BC-670D-1145-8CE7-EA364B15D1D9}" type="presParOf" srcId="{F1ABE0B8-5061-D445-90A9-C37A7A9DCC02}" destId="{37E27ECC-64A6-8444-9B32-996245140CEE}" srcOrd="4" destOrd="0" presId="urn:microsoft.com/office/officeart/2005/8/layout/vList2"/>
    <dgm:cxn modelId="{895AFFEC-0597-C341-93AE-23D9A9B06060}" type="presParOf" srcId="{F1ABE0B8-5061-D445-90A9-C37A7A9DCC02}" destId="{A3A7AE42-F889-EF4E-99E5-7A724C8549B1}" srcOrd="5" destOrd="0" presId="urn:microsoft.com/office/officeart/2005/8/layout/vList2"/>
    <dgm:cxn modelId="{137C26C8-6D67-594C-B4E7-4F3AD81F36F1}" type="presParOf" srcId="{F1ABE0B8-5061-D445-90A9-C37A7A9DCC02}" destId="{CB0531E3-2647-354F-A1B3-B831DA329B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81198-9E77-F948-B7A6-9F8B13CB9F08}">
      <dsp:nvSpPr>
        <dsp:cNvPr id="0" name=""/>
        <dsp:cNvSpPr/>
      </dsp:nvSpPr>
      <dsp:spPr>
        <a:xfrm>
          <a:off x="0" y="645831"/>
          <a:ext cx="6797675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41528" rIns="52757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studium odborných informačních zdrojů</a:t>
          </a:r>
          <a:endParaRPr lang="en-US" sz="2600" kern="1200"/>
        </a:p>
      </dsp:txBody>
      <dsp:txXfrm>
        <a:off x="0" y="645831"/>
        <a:ext cx="6797675" cy="1105650"/>
      </dsp:txXfrm>
    </dsp:sp>
    <dsp:sp modelId="{5D8BDFC3-C07E-0C49-9706-A7B61C89D5B1}">
      <dsp:nvSpPr>
        <dsp:cNvPr id="0" name=""/>
        <dsp:cNvSpPr/>
      </dsp:nvSpPr>
      <dsp:spPr>
        <a:xfrm>
          <a:off x="339883" y="262071"/>
          <a:ext cx="4758372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teoretická část</a:t>
          </a:r>
          <a:endParaRPr lang="en-US" sz="2600" kern="1200"/>
        </a:p>
      </dsp:txBody>
      <dsp:txXfrm>
        <a:off x="377350" y="299538"/>
        <a:ext cx="4683438" cy="692586"/>
      </dsp:txXfrm>
    </dsp:sp>
    <dsp:sp modelId="{211D2792-C57A-094F-97ED-D2555F998924}">
      <dsp:nvSpPr>
        <dsp:cNvPr id="0" name=""/>
        <dsp:cNvSpPr/>
      </dsp:nvSpPr>
      <dsp:spPr>
        <a:xfrm>
          <a:off x="0" y="2275641"/>
          <a:ext cx="6797675" cy="311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41528" rIns="52757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vytvoření návrhu architektury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návrh uživatelského rozhraní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/>
            <a:t>implementace </a:t>
          </a:r>
          <a:r>
            <a:rPr lang="cs-CZ" sz="2600" kern="1200" dirty="0" err="1"/>
            <a:t>iOS</a:t>
          </a:r>
          <a:r>
            <a:rPr lang="cs-CZ" sz="2600" kern="1200" dirty="0"/>
            <a:t> aplikace (programovací jazyk </a:t>
          </a:r>
          <a:r>
            <a:rPr lang="cs-CZ" sz="2600" kern="1200" dirty="0" err="1"/>
            <a:t>Swift</a:t>
          </a:r>
          <a:r>
            <a:rPr lang="cs-CZ" sz="2600" kern="1200" dirty="0"/>
            <a:t>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Popis a souhrn ze zkušeností (reaktivního programování)</a:t>
          </a:r>
          <a:endParaRPr lang="en-US" sz="2600" kern="1200"/>
        </a:p>
      </dsp:txBody>
      <dsp:txXfrm>
        <a:off x="0" y="2275641"/>
        <a:ext cx="6797675" cy="3112200"/>
      </dsp:txXfrm>
    </dsp:sp>
    <dsp:sp modelId="{819F4119-3BCB-8243-ADFB-7C1D727C1260}">
      <dsp:nvSpPr>
        <dsp:cNvPr id="0" name=""/>
        <dsp:cNvSpPr/>
      </dsp:nvSpPr>
      <dsp:spPr>
        <a:xfrm>
          <a:off x="339883" y="1891881"/>
          <a:ext cx="4758372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praktická </a:t>
          </a:r>
          <a:r>
            <a:rPr lang="cs-CZ" sz="2600" kern="1200" dirty="0"/>
            <a:t>část:</a:t>
          </a:r>
          <a:endParaRPr lang="en-US" sz="2600" kern="1200" dirty="0"/>
        </a:p>
      </dsp:txBody>
      <dsp:txXfrm>
        <a:off x="377350" y="1929348"/>
        <a:ext cx="468343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60D8-8D58-944A-8A34-506450EB6B09}">
      <dsp:nvSpPr>
        <dsp:cNvPr id="0" name=""/>
        <dsp:cNvSpPr/>
      </dsp:nvSpPr>
      <dsp:spPr>
        <a:xfrm>
          <a:off x="0" y="471906"/>
          <a:ext cx="6797675" cy="10793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data </a:t>
          </a:r>
          <a:r>
            <a:rPr lang="cs-CZ" sz="4500" kern="1200" dirty="0"/>
            <a:t>= asynchronní proudy</a:t>
          </a:r>
          <a:endParaRPr lang="en-US" sz="4500" kern="1200" dirty="0"/>
        </a:p>
      </dsp:txBody>
      <dsp:txXfrm>
        <a:off x="52688" y="524594"/>
        <a:ext cx="6692299" cy="973949"/>
      </dsp:txXfrm>
    </dsp:sp>
    <dsp:sp modelId="{83A84011-7EF5-3A48-AE10-19CA7F3151A8}">
      <dsp:nvSpPr>
        <dsp:cNvPr id="0" name=""/>
        <dsp:cNvSpPr/>
      </dsp:nvSpPr>
      <dsp:spPr>
        <a:xfrm>
          <a:off x="0" y="1680831"/>
          <a:ext cx="6797675" cy="1079325"/>
        </a:xfrm>
        <a:prstGeom prst="roundRect">
          <a:avLst/>
        </a:prstGeom>
        <a:solidFill>
          <a:schemeClr val="accent1">
            <a:shade val="80000"/>
            <a:hueOff val="148730"/>
            <a:satOff val="-3019"/>
            <a:lumOff val="102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protékají </a:t>
          </a:r>
          <a:r>
            <a:rPr lang="cs-CZ" sz="4500" kern="1200" dirty="0"/>
            <a:t>aplikací</a:t>
          </a:r>
          <a:endParaRPr lang="en-US" sz="4500" kern="1200" dirty="0"/>
        </a:p>
      </dsp:txBody>
      <dsp:txXfrm>
        <a:off x="52688" y="1733519"/>
        <a:ext cx="6692299" cy="973949"/>
      </dsp:txXfrm>
    </dsp:sp>
    <dsp:sp modelId="{37E27ECC-64A6-8444-9B32-996245140CEE}">
      <dsp:nvSpPr>
        <dsp:cNvPr id="0" name=""/>
        <dsp:cNvSpPr/>
      </dsp:nvSpPr>
      <dsp:spPr>
        <a:xfrm>
          <a:off x="0" y="2889756"/>
          <a:ext cx="6797675" cy="1079325"/>
        </a:xfrm>
        <a:prstGeom prst="roundRect">
          <a:avLst/>
        </a:prstGeom>
        <a:solidFill>
          <a:schemeClr val="accent1">
            <a:shade val="80000"/>
            <a:hueOff val="297461"/>
            <a:satOff val="-6039"/>
            <a:lumOff val="20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mají </a:t>
          </a:r>
          <a:r>
            <a:rPr lang="cs-CZ" sz="4500" kern="1200" dirty="0"/>
            <a:t>posluchače</a:t>
          </a:r>
          <a:endParaRPr lang="en-US" sz="4500" kern="1200" dirty="0"/>
        </a:p>
      </dsp:txBody>
      <dsp:txXfrm>
        <a:off x="52688" y="2942444"/>
        <a:ext cx="6692299" cy="973949"/>
      </dsp:txXfrm>
    </dsp:sp>
    <dsp:sp modelId="{CB0531E3-2647-354F-A1B3-B831DA329B01}">
      <dsp:nvSpPr>
        <dsp:cNvPr id="0" name=""/>
        <dsp:cNvSpPr/>
      </dsp:nvSpPr>
      <dsp:spPr>
        <a:xfrm>
          <a:off x="0" y="4098681"/>
          <a:ext cx="6797675" cy="1079325"/>
        </a:xfrm>
        <a:prstGeom prst="roundRect">
          <a:avLst/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transformace </a:t>
          </a:r>
          <a:r>
            <a:rPr lang="cs-CZ" sz="4500" kern="1200" dirty="0"/>
            <a:t>a využití</a:t>
          </a:r>
          <a:endParaRPr lang="en-US" sz="4500" kern="1200" dirty="0"/>
        </a:p>
      </dsp:txBody>
      <dsp:txXfrm>
        <a:off x="52688" y="4151369"/>
        <a:ext cx="6692299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6220F-E96B-EB4F-9192-A8513E21BA95}" type="datetimeFigureOut">
              <a:rPr lang="cs-CZ" smtClean="0"/>
              <a:t>31.03.18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8F30-FC90-2445-AECD-432648CF9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4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75E5-631B-AE49-9577-548724E219C4}" type="datetimeFigureOut">
              <a:rPr lang="cs-CZ" smtClean="0"/>
              <a:t>31.03.18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B82A-4376-744E-98C0-2B199D8D95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79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Diplomová práce je tematicky zaměřena na problematiku vývoje aplikace pro platformu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Hlavním cílem práce je návrh, vyvinutí a otestování reálné aplikace pomocí reaktivního programování.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Dílčí cíle práce jsou: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představit reaktivní programování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komparace architektury MVVM s možnými alternativami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komparace vyvinuté aplikace s možnými alternativními aplikacemi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B82A-4376-744E-98C0-2B199D8D952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73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Praktická část práce spočívá ve vytvoření návrhu architektury, návrhu uživatelského rozhraní a následné implementaci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aplikace za použití programovacího jazyka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Proces tvorby aplikace bude popsán a budou shrnuty zkušenosti z využití reaktivního programování.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B82A-4376-744E-98C0-2B199D8D95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Vývoj aplikace pro mobilní </a:t>
            </a:r>
            <a:r>
              <a:rPr lang="cs-CZ" sz="4000" b="1" dirty="0" smtClean="0"/>
              <a:t>operační </a:t>
            </a:r>
            <a:r>
              <a:rPr lang="cs-CZ" sz="4000" b="1" dirty="0"/>
              <a:t>systém </a:t>
            </a:r>
            <a:r>
              <a:rPr lang="cs-CZ" sz="4000" b="1" dirty="0" err="1" smtClean="0"/>
              <a:t>iOS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Diplomová práce</a:t>
            </a:r>
          </a:p>
          <a:p>
            <a:r>
              <a:rPr lang="cs-CZ" dirty="0" smtClean="0"/>
              <a:t>David </a:t>
            </a:r>
            <a:r>
              <a:rPr lang="cs-CZ" dirty="0" err="1" smtClean="0"/>
              <a:t>aldorf</a:t>
            </a:r>
            <a:endParaRPr lang="cs-CZ" dirty="0" smtClean="0"/>
          </a:p>
          <a:p>
            <a:r>
              <a:rPr lang="cs-CZ" dirty="0"/>
              <a:t>© 2018 ČZU v Praze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2" y="1146174"/>
            <a:ext cx="1616075" cy="16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54171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Návrh</a:t>
            </a:r>
          </a:p>
          <a:p>
            <a:r>
              <a:rPr lang="cs-CZ" sz="2400" dirty="0" smtClean="0"/>
              <a:t>Vyvinutí</a:t>
            </a:r>
          </a:p>
          <a:p>
            <a:r>
              <a:rPr lang="cs-CZ" sz="2400" dirty="0" smtClean="0"/>
              <a:t>Otestování</a:t>
            </a:r>
            <a:endParaRPr lang="cs-CZ" sz="2400" dirty="0"/>
          </a:p>
          <a:p>
            <a:r>
              <a:rPr lang="cs-CZ" sz="2400" dirty="0" smtClean="0"/>
              <a:t>Dílčí cíle práce jsou:</a:t>
            </a:r>
          </a:p>
          <a:p>
            <a:pPr lvl="1"/>
            <a:r>
              <a:rPr lang="cs-CZ" sz="2000" dirty="0" smtClean="0"/>
              <a:t>představit </a:t>
            </a:r>
            <a:r>
              <a:rPr lang="cs-CZ" sz="2000" dirty="0"/>
              <a:t>reaktivní </a:t>
            </a:r>
            <a:r>
              <a:rPr lang="cs-CZ" sz="2000" dirty="0" smtClean="0"/>
              <a:t>programování</a:t>
            </a:r>
          </a:p>
          <a:p>
            <a:pPr lvl="1"/>
            <a:r>
              <a:rPr lang="cs-CZ" sz="2000" dirty="0" smtClean="0"/>
              <a:t>komparace </a:t>
            </a:r>
            <a:r>
              <a:rPr lang="cs-CZ" sz="2000" dirty="0"/>
              <a:t>architektury MVVM </a:t>
            </a:r>
            <a:r>
              <a:rPr lang="cs-CZ" sz="2000" dirty="0" smtClean="0"/>
              <a:t>s alternativami</a:t>
            </a:r>
          </a:p>
          <a:p>
            <a:pPr lvl="1"/>
            <a:r>
              <a:rPr lang="cs-CZ" sz="2000" dirty="0" smtClean="0"/>
              <a:t>komparace aplikace </a:t>
            </a:r>
            <a:r>
              <a:rPr lang="cs-CZ" sz="2000" dirty="0"/>
              <a:t>s </a:t>
            </a:r>
            <a:r>
              <a:rPr lang="cs-CZ" sz="2000" dirty="0" smtClean="0"/>
              <a:t>alternativními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094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69F804-A677-4B75-95F4-A5E4426FB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Metodika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51AD388C-9D1D-4D3A-A899-40DF14CD1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82392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16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69F804-A677-4B75-95F4-A5E4426FB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Reaktivní programování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xmlns="" id="{3197214D-4ECC-442D-BC7D-7A458AD09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3447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0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iOS aplikace: „Don‘t Waste“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97279" y="1845734"/>
            <a:ext cx="645498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Hlídání expirace potravin</a:t>
            </a:r>
          </a:p>
          <a:p>
            <a:r>
              <a:rPr lang="en-US" dirty="0"/>
              <a:t>Přehledný seznam</a:t>
            </a:r>
          </a:p>
          <a:p>
            <a:r>
              <a:rPr lang="en-US" dirty="0"/>
              <a:t>Skenování produktů</a:t>
            </a:r>
          </a:p>
          <a:p>
            <a:r>
              <a:rPr lang="en-US" dirty="0"/>
              <a:t>Ušetřit peníze</a:t>
            </a:r>
          </a:p>
          <a:p>
            <a:r>
              <a:rPr lang="en-US"/>
              <a:t>Nápady na přípravu jídla</a:t>
            </a:r>
          </a:p>
        </p:txBody>
      </p:sp>
    </p:spTree>
    <p:extLst>
      <p:ext uri="{BB962C8B-B14F-4D97-AF65-F5344CB8AC3E}">
        <p14:creationId xmlns:p14="http://schemas.microsoft.com/office/powerpoint/2010/main" val="55937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86442" y="15542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Simulator Screen Shot - iPhone 8 Plus - 2018-03-25 at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05" y="1880856"/>
            <a:ext cx="2463800" cy="4343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4475" y="6247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 descr="Simulator Screen Shot - iPhone 8 Plus - 2018-03-25 at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24" y="1906256"/>
            <a:ext cx="2413000" cy="431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10401" y="18808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9" name="Picture 5" descr="Simulator Screen Shot - iPhone 8 Plus - 2018-03-25 at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2" y="1906256"/>
            <a:ext cx="2463800" cy="431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0892" y="367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31" name="Picture 7" descr="Simulator Screen Shot - iPhone 8 Plus - 2018-03-25 at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43" y="1906256"/>
            <a:ext cx="2451100" cy="431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iOS aplikace: „Don‘t Waste“</a:t>
            </a:r>
          </a:p>
        </p:txBody>
      </p:sp>
    </p:spTree>
    <p:extLst>
      <p:ext uri="{BB962C8B-B14F-4D97-AF65-F5344CB8AC3E}">
        <p14:creationId xmlns:p14="http://schemas.microsoft.com/office/powerpoint/2010/main" val="116831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9" y="1810932"/>
            <a:ext cx="2529657" cy="4470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7280" y="173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Picture 1" descr="Snímek obrazovky 2018-03-29 v 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810932"/>
            <a:ext cx="2476500" cy="4470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iOS aplikace: „Don‘t Waste“</a:t>
            </a:r>
          </a:p>
        </p:txBody>
      </p:sp>
    </p:spTree>
    <p:extLst>
      <p:ext uri="{BB962C8B-B14F-4D97-AF65-F5344CB8AC3E}">
        <p14:creationId xmlns:p14="http://schemas.microsoft.com/office/powerpoint/2010/main" val="9119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05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David </a:t>
            </a:r>
            <a:r>
              <a:rPr lang="cs-CZ" dirty="0" err="1" smtClean="0"/>
              <a:t>Aldorf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722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159</Words>
  <Application>Microsoft Macintosh PowerPoint</Application>
  <PresentationFormat>Širokoúhlá obrazovka</PresentationFormat>
  <Paragraphs>40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Retrospektiva</vt:lpstr>
      <vt:lpstr>Vývoj aplikace pro mobilní operační systém iOS</vt:lpstr>
      <vt:lpstr>Cíle</vt:lpstr>
      <vt:lpstr>Metodika</vt:lpstr>
      <vt:lpstr>Reaktivní programování</vt:lpstr>
      <vt:lpstr>iOS aplikace: „Don‘t Waste“</vt:lpstr>
      <vt:lpstr>iOS aplikace: „Don‘t Waste“</vt:lpstr>
      <vt:lpstr>iOS aplikace: „Don‘t Waste“</vt:lpstr>
      <vt:lpstr>Otázky?</vt:lpstr>
      <vt:lpstr>Děkuji za pozornost!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aplikace pro mobilní operační systém iOS</dc:title>
  <dc:creator>David Aldorf</dc:creator>
  <cp:lastModifiedBy>David Aldorf</cp:lastModifiedBy>
  <cp:revision>6</cp:revision>
  <dcterms:created xsi:type="dcterms:W3CDTF">2018-03-30T22:27:43Z</dcterms:created>
  <dcterms:modified xsi:type="dcterms:W3CDTF">2018-03-30T23:29:29Z</dcterms:modified>
</cp:coreProperties>
</file>