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1" r:id="rId6"/>
    <p:sldId id="269" r:id="rId7"/>
    <p:sldId id="270" r:id="rId8"/>
    <p:sldId id="264" r:id="rId9"/>
    <p:sldId id="263" r:id="rId10"/>
    <p:sldId id="265" r:id="rId11"/>
    <p:sldId id="266" r:id="rId12"/>
    <p:sldId id="267" r:id="rId13"/>
    <p:sldId id="268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A3CEAD-3540-422A-926C-A15500FF120B}" type="datetimeFigureOut">
              <a:rPr lang="cs-CZ" smtClean="0"/>
              <a:t>12. 3. 2016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F80ED-530B-4570-AB7E-E986FAD41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192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866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468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6233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037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6786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670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7457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75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055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117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18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2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71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859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56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399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19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Bezpečnost dat na Internetu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Filip Malý</a:t>
            </a:r>
          </a:p>
          <a:p>
            <a:r>
              <a:rPr lang="cs-CZ" dirty="0" smtClean="0"/>
              <a:t>Ing. Jan </a:t>
            </a:r>
            <a:r>
              <a:rPr lang="cs-CZ" dirty="0" err="1" smtClean="0"/>
              <a:t>Tyrychtr</a:t>
            </a:r>
            <a:r>
              <a:rPr lang="cs-CZ" dirty="0" smtClean="0"/>
              <a:t>, Ph.D.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067" y="3855870"/>
            <a:ext cx="3669113" cy="244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32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 případu užití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Případ užití dobití prostředků v automatu</a:t>
            </a:r>
          </a:p>
          <a:p>
            <a:r>
              <a:rPr lang="cs-CZ" dirty="0" smtClean="0"/>
              <a:t>Základní tok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Alternativní tok 1,2,3…</a:t>
            </a:r>
          </a:p>
          <a:p>
            <a:endParaRPr lang="cs-CZ" dirty="0"/>
          </a:p>
        </p:txBody>
      </p:sp>
      <p:pic>
        <p:nvPicPr>
          <p:cNvPr id="7" name="Obrázek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3009128"/>
            <a:ext cx="7379271" cy="1760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6529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Tabulka diagramu datových toků</a:t>
            </a:r>
            <a:br>
              <a:rPr lang="cs-CZ" dirty="0" smtClean="0"/>
            </a:br>
            <a:r>
              <a:rPr lang="cs-CZ" dirty="0" smtClean="0"/>
              <a:t>(dobití </a:t>
            </a:r>
            <a:r>
              <a:rPr lang="cs-CZ" dirty="0"/>
              <a:t>prostřednictvím </a:t>
            </a:r>
            <a:r>
              <a:rPr lang="cs-CZ" dirty="0" smtClean="0"/>
              <a:t>automatu)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167" y="2102106"/>
            <a:ext cx="7192444" cy="42410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7250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</a:t>
            </a:r>
            <a:r>
              <a:rPr lang="cs-CZ" dirty="0" smtClean="0"/>
              <a:t>iagramu </a:t>
            </a:r>
            <a:r>
              <a:rPr lang="cs-CZ" dirty="0"/>
              <a:t>datových toků</a:t>
            </a:r>
            <a:br>
              <a:rPr lang="cs-CZ" dirty="0"/>
            </a:br>
            <a:r>
              <a:rPr lang="cs-CZ" dirty="0"/>
              <a:t>(dobití prostřednictvím automatu)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 flipH="1">
            <a:off x="3715265" y="6247185"/>
            <a:ext cx="100685" cy="45719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  <p:pic>
        <p:nvPicPr>
          <p:cNvPr id="1027" name="Picture 3" descr="UC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2035761"/>
            <a:ext cx="8230170" cy="3717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716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Teoretická část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Popis základní </a:t>
            </a:r>
            <a:r>
              <a:rPr lang="cs-CZ" dirty="0" smtClean="0"/>
              <a:t>problematiky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O</a:t>
            </a:r>
            <a:r>
              <a:rPr lang="cs-CZ" dirty="0" smtClean="0"/>
              <a:t>dborné </a:t>
            </a:r>
            <a:r>
              <a:rPr lang="cs-CZ" dirty="0"/>
              <a:t>a vědecké zdroje v elektronické </a:t>
            </a:r>
            <a:r>
              <a:rPr lang="cs-CZ" dirty="0" smtClean="0"/>
              <a:t>podobě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Rešeršní analýza zabezpečení uživatelů na Internetu</a:t>
            </a:r>
          </a:p>
          <a:p>
            <a:r>
              <a:rPr lang="cs-CZ" dirty="0" smtClean="0"/>
              <a:t>Praktická část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Vytvoření UI specifikace z pohledu uživatele a administrátora</a:t>
            </a:r>
          </a:p>
        </p:txBody>
      </p:sp>
    </p:spTree>
    <p:extLst>
      <p:ext uri="{BB962C8B-B14F-4D97-AF65-F5344CB8AC3E}">
        <p14:creationId xmlns:p14="http://schemas.microsoft.com/office/powerpoint/2010/main" val="1959938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Filip Malý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1727" y="4506374"/>
            <a:ext cx="2647765" cy="1765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276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Osnova obhajoby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 práce</a:t>
            </a:r>
          </a:p>
          <a:p>
            <a:r>
              <a:rPr lang="cs-CZ" dirty="0" smtClean="0"/>
              <a:t>Metodika</a:t>
            </a:r>
          </a:p>
          <a:p>
            <a:r>
              <a:rPr lang="cs-CZ" dirty="0" smtClean="0"/>
              <a:t>Osnova práce</a:t>
            </a:r>
          </a:p>
          <a:p>
            <a:r>
              <a:rPr lang="cs-CZ" dirty="0" smtClean="0"/>
              <a:t>Praktická část</a:t>
            </a:r>
          </a:p>
          <a:p>
            <a:r>
              <a:rPr lang="cs-CZ" dirty="0" smtClean="0"/>
              <a:t>Závěr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893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Cíle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 smtClean="0"/>
              <a:t>Hlavním </a:t>
            </a:r>
            <a:r>
              <a:rPr lang="cs-CZ" dirty="0"/>
              <a:t>cílem práce je identifikovat možnosti zabezpečení dat na Internetu v oblasti realokace finančních prostředků mezi elektronickými systémy. </a:t>
            </a:r>
          </a:p>
          <a:p>
            <a:r>
              <a:rPr lang="cs-CZ" smtClean="0"/>
              <a:t>Dílčí </a:t>
            </a:r>
            <a:r>
              <a:rPr lang="cs-CZ" dirty="0" smtClean="0"/>
              <a:t>cíle: </a:t>
            </a: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- analyzovat úroveň zabezpečení uživatelů na Internetu a jejich znalost problematiky bezpečnosti v prostředí Internetu.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- vytvořit UI (user interface) specifikace pro bezpečné dobíjení finančních prostředků do informačního systému vybrané organizace.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- syntetizovat výsledky práce a formulovat závěry bakalářské práce.</a:t>
            </a:r>
          </a:p>
        </p:txBody>
      </p:sp>
    </p:spTree>
    <p:extLst>
      <p:ext uri="{BB962C8B-B14F-4D97-AF65-F5344CB8AC3E}">
        <p14:creationId xmlns:p14="http://schemas.microsoft.com/office/powerpoint/2010/main" val="127320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Metodika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Rešeršní část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analýza </a:t>
            </a:r>
            <a:r>
              <a:rPr lang="cs-CZ" dirty="0"/>
              <a:t>odborných a vědeckých </a:t>
            </a:r>
            <a:r>
              <a:rPr lang="cs-CZ" dirty="0" smtClean="0"/>
              <a:t>dokumentů</a:t>
            </a:r>
          </a:p>
          <a:p>
            <a:r>
              <a:rPr lang="cs-CZ" b="1" dirty="0" smtClean="0"/>
              <a:t>Praktická </a:t>
            </a:r>
            <a:r>
              <a:rPr lang="cs-CZ" b="1" dirty="0" smtClean="0"/>
              <a:t>část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UI </a:t>
            </a:r>
            <a:r>
              <a:rPr lang="cs-CZ" dirty="0"/>
              <a:t>specifikace </a:t>
            </a:r>
            <a:endParaRPr lang="cs-CZ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UML schéma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Případy užití (Use Case</a:t>
            </a:r>
            <a:r>
              <a:rPr lang="cs-CZ" dirty="0" smtClean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Diagramy datových toků (DFD)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q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85032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Osnova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Úvod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Přehled řešené </a:t>
            </a:r>
            <a:r>
              <a:rPr lang="cs-CZ" dirty="0" smtClean="0"/>
              <a:t>problematiky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Interakce člověk </a:t>
            </a:r>
            <a:r>
              <a:rPr lang="cs-CZ" dirty="0" smtClean="0"/>
              <a:t>počítač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Protokoly na bázi </a:t>
            </a:r>
            <a:r>
              <a:rPr lang="cs-CZ" dirty="0" smtClean="0"/>
              <a:t>SSL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Platební </a:t>
            </a:r>
            <a:r>
              <a:rPr lang="cs-CZ" dirty="0" smtClean="0"/>
              <a:t>systémy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Zabezpečení plateb přes </a:t>
            </a:r>
            <a:r>
              <a:rPr lang="cs-CZ" dirty="0" smtClean="0"/>
              <a:t>Internet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Analýza zabezpečení uživatelů na </a:t>
            </a:r>
            <a:r>
              <a:rPr lang="cs-CZ" dirty="0" smtClean="0"/>
              <a:t>Internetu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Praktická </a:t>
            </a:r>
            <a:r>
              <a:rPr lang="cs-CZ" dirty="0" smtClean="0"/>
              <a:t>část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Závěr bakalářské </a:t>
            </a:r>
            <a:r>
              <a:rPr lang="cs-CZ" dirty="0" smtClean="0"/>
              <a:t>práce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Seznamy obrázků a tabulek, zdroje citací a přílohy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165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Praktická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ávrh </a:t>
            </a:r>
            <a:r>
              <a:rPr lang="cs-CZ" dirty="0"/>
              <a:t>UI specifikace bezpečného dobíjení finančních prostředků do platebního </a:t>
            </a:r>
            <a:r>
              <a:rPr lang="cs-CZ" dirty="0" smtClean="0"/>
              <a:t>systému</a:t>
            </a:r>
          </a:p>
          <a:p>
            <a:r>
              <a:rPr lang="cs-CZ" dirty="0" smtClean="0"/>
              <a:t>Dobíjení pomocí: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Platební karty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Platební karty online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Prémiové SMS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Bankovní převod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Hotovost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605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Praktická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 platebního systému</a:t>
            </a:r>
          </a:p>
          <a:p>
            <a:r>
              <a:rPr lang="cs-CZ" dirty="0" smtClean="0"/>
              <a:t>Persony</a:t>
            </a:r>
          </a:p>
          <a:p>
            <a:r>
              <a:rPr lang="cs-CZ" dirty="0" smtClean="0"/>
              <a:t>Kontextový diagram</a:t>
            </a:r>
          </a:p>
          <a:p>
            <a:r>
              <a:rPr lang="cs-CZ" dirty="0" smtClean="0"/>
              <a:t>UML schéma s případy užití</a:t>
            </a:r>
          </a:p>
          <a:p>
            <a:r>
              <a:rPr lang="cs-CZ" dirty="0" smtClean="0"/>
              <a:t>Případy užití (Use Case)</a:t>
            </a:r>
          </a:p>
          <a:p>
            <a:r>
              <a:rPr lang="cs-CZ" dirty="0" smtClean="0"/>
              <a:t>Diagramy datových toků (DFD)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1282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685" y="617837"/>
            <a:ext cx="8596668" cy="1320800"/>
          </a:xfrm>
        </p:spPr>
        <p:txBody>
          <a:bodyPr/>
          <a:lstStyle/>
          <a:p>
            <a:pPr algn="ctr"/>
            <a:r>
              <a:rPr lang="cs-CZ" dirty="0" smtClean="0"/>
              <a:t>Kontextový diagram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80" y="1466336"/>
            <a:ext cx="8971005" cy="42873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2126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UML schéma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280" y="1270000"/>
            <a:ext cx="6931282" cy="52296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990228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1455</TotalTime>
  <Words>250</Words>
  <Application>Microsoft Office PowerPoint</Application>
  <PresentationFormat>Širokoúhlá obrazovka</PresentationFormat>
  <Paragraphs>73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Trebuchet MS</vt:lpstr>
      <vt:lpstr>Wingdings</vt:lpstr>
      <vt:lpstr>Wingdings 3</vt:lpstr>
      <vt:lpstr>Faseta</vt:lpstr>
      <vt:lpstr>Bezpečnost dat na Internetu</vt:lpstr>
      <vt:lpstr>Osnova obhajoby</vt:lpstr>
      <vt:lpstr>Cíle práce</vt:lpstr>
      <vt:lpstr>Metodika práce</vt:lpstr>
      <vt:lpstr>Osnova práce</vt:lpstr>
      <vt:lpstr>Praktická část</vt:lpstr>
      <vt:lpstr>Praktická část</vt:lpstr>
      <vt:lpstr>Kontextový diagram</vt:lpstr>
      <vt:lpstr>UML schéma</vt:lpstr>
      <vt:lpstr>Příklad případu užití</vt:lpstr>
      <vt:lpstr>Tabulka diagramu datových toků (dobití prostřednictvím automatu)</vt:lpstr>
      <vt:lpstr>Diagramu datových toků (dobití prostřednictvím automatu)</vt:lpstr>
      <vt:lpstr>Závěr práce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Bezpečnost dat na Internetu</dc:title>
  <dc:creator>Filip Malý</dc:creator>
  <cp:lastModifiedBy>Filip Malý</cp:lastModifiedBy>
  <cp:revision>17</cp:revision>
  <cp:lastPrinted>2016-03-12T13:27:39Z</cp:lastPrinted>
  <dcterms:created xsi:type="dcterms:W3CDTF">2016-01-25T08:48:41Z</dcterms:created>
  <dcterms:modified xsi:type="dcterms:W3CDTF">2016-03-12T14:29:35Z</dcterms:modified>
</cp:coreProperties>
</file>