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1" r:id="rId1"/>
  </p:sldMasterIdLst>
  <p:notesMasterIdLst>
    <p:notesMasterId r:id="rId11"/>
  </p:notesMasterIdLst>
  <p:sldIdLst>
    <p:sldId id="256" r:id="rId2"/>
    <p:sldId id="257" r:id="rId3"/>
    <p:sldId id="258" r:id="rId4"/>
    <p:sldId id="259" r:id="rId5"/>
    <p:sldId id="260" r:id="rId6"/>
    <p:sldId id="261" r:id="rId7"/>
    <p:sldId id="262" r:id="rId8"/>
    <p:sldId id="263" r:id="rId9"/>
    <p:sldId id="266" r:id="rId1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2880">
          <p15:clr>
            <a:srgbClr val="9AA0A6"/>
          </p15:clr>
        </p15:guide>
        <p15:guide id="2" orient="horz" pos="964">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816" y="72"/>
      </p:cViewPr>
      <p:guideLst>
        <p:guide pos="2880"/>
        <p:guide orient="horz" pos="96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4dfce81f19_0_17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4dfce81f19_0_17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5465e7bc0b_1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5465e7bc0b_1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57d11bbb88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57d11bbb88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564156046e_0_2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564156046e_0_2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56e9a21c8b_2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56e9a21c8b_2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57d11bbb88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57d11bbb88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56e9a21c8b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56e9a21c8b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56e9a21c8b_2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56e9a21c8b_2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pening slide">
  <p:cSld name="CUSTOM_7">
    <p:bg>
      <p:bgPr>
        <a:solidFill>
          <a:srgbClr val="FDF3E5">
            <a:alpha val="29620"/>
          </a:srgbClr>
        </a:solidFill>
        <a:effectLst/>
      </p:bgPr>
    </p:bg>
    <p:spTree>
      <p:nvGrpSpPr>
        <p:cNvPr id="1" name="Shape 8"/>
        <p:cNvGrpSpPr/>
        <p:nvPr/>
      </p:nvGrpSpPr>
      <p:grpSpPr>
        <a:xfrm>
          <a:off x="0" y="0"/>
          <a:ext cx="0" cy="0"/>
          <a:chOff x="0" y="0"/>
          <a:chExt cx="0" cy="0"/>
        </a:xfrm>
      </p:grpSpPr>
      <p:sp>
        <p:nvSpPr>
          <p:cNvPr id="9" name="Google Shape;9;p2"/>
          <p:cNvSpPr/>
          <p:nvPr/>
        </p:nvSpPr>
        <p:spPr>
          <a:xfrm>
            <a:off x="0" y="0"/>
            <a:ext cx="9144000" cy="5143500"/>
          </a:xfrm>
          <a:prstGeom prst="rect">
            <a:avLst/>
          </a:prstGeom>
          <a:solidFill>
            <a:srgbClr val="FDF3E5">
              <a:alpha val="2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txBox="1">
            <a:spLocks noGrp="1"/>
          </p:cNvSpPr>
          <p:nvPr>
            <p:ph type="ctrTitle"/>
          </p:nvPr>
        </p:nvSpPr>
        <p:spPr>
          <a:xfrm>
            <a:off x="480150" y="2020088"/>
            <a:ext cx="8183700" cy="4635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338987"/>
              </a:buClr>
              <a:buSzPts val="3600"/>
              <a:buFont typeface="Josefin Sans"/>
              <a:buNone/>
              <a:defRPr sz="3600" b="1">
                <a:solidFill>
                  <a:srgbClr val="338987"/>
                </a:solidFill>
                <a:latin typeface="Josefin Sans"/>
                <a:ea typeface="Josefin Sans"/>
                <a:cs typeface="Josefin Sans"/>
                <a:sym typeface="Josefin Sans"/>
              </a:defRPr>
            </a:lvl1pPr>
            <a:lvl2pPr lvl="1" algn="ctr" rtl="0">
              <a:spcBef>
                <a:spcPts val="0"/>
              </a:spcBef>
              <a:spcAft>
                <a:spcPts val="0"/>
              </a:spcAft>
              <a:buClr>
                <a:srgbClr val="338987"/>
              </a:buClr>
              <a:buSzPts val="5200"/>
              <a:buNone/>
              <a:defRPr sz="5200">
                <a:solidFill>
                  <a:srgbClr val="338987"/>
                </a:solidFill>
              </a:defRPr>
            </a:lvl2pPr>
            <a:lvl3pPr lvl="2" algn="ctr" rtl="0">
              <a:spcBef>
                <a:spcPts val="0"/>
              </a:spcBef>
              <a:spcAft>
                <a:spcPts val="0"/>
              </a:spcAft>
              <a:buClr>
                <a:srgbClr val="338987"/>
              </a:buClr>
              <a:buSzPts val="5200"/>
              <a:buNone/>
              <a:defRPr sz="5200">
                <a:solidFill>
                  <a:srgbClr val="338987"/>
                </a:solidFill>
              </a:defRPr>
            </a:lvl3pPr>
            <a:lvl4pPr lvl="3" algn="ctr" rtl="0">
              <a:spcBef>
                <a:spcPts val="0"/>
              </a:spcBef>
              <a:spcAft>
                <a:spcPts val="0"/>
              </a:spcAft>
              <a:buClr>
                <a:srgbClr val="338987"/>
              </a:buClr>
              <a:buSzPts val="5200"/>
              <a:buNone/>
              <a:defRPr sz="5200">
                <a:solidFill>
                  <a:srgbClr val="338987"/>
                </a:solidFill>
              </a:defRPr>
            </a:lvl4pPr>
            <a:lvl5pPr lvl="4" algn="ctr" rtl="0">
              <a:spcBef>
                <a:spcPts val="0"/>
              </a:spcBef>
              <a:spcAft>
                <a:spcPts val="0"/>
              </a:spcAft>
              <a:buClr>
                <a:srgbClr val="338987"/>
              </a:buClr>
              <a:buSzPts val="5200"/>
              <a:buNone/>
              <a:defRPr sz="5200">
                <a:solidFill>
                  <a:srgbClr val="338987"/>
                </a:solidFill>
              </a:defRPr>
            </a:lvl5pPr>
            <a:lvl6pPr lvl="5" algn="ctr" rtl="0">
              <a:spcBef>
                <a:spcPts val="0"/>
              </a:spcBef>
              <a:spcAft>
                <a:spcPts val="0"/>
              </a:spcAft>
              <a:buClr>
                <a:srgbClr val="338987"/>
              </a:buClr>
              <a:buSzPts val="5200"/>
              <a:buNone/>
              <a:defRPr sz="5200">
                <a:solidFill>
                  <a:srgbClr val="338987"/>
                </a:solidFill>
              </a:defRPr>
            </a:lvl6pPr>
            <a:lvl7pPr lvl="6" algn="ctr" rtl="0">
              <a:spcBef>
                <a:spcPts val="0"/>
              </a:spcBef>
              <a:spcAft>
                <a:spcPts val="0"/>
              </a:spcAft>
              <a:buClr>
                <a:srgbClr val="338987"/>
              </a:buClr>
              <a:buSzPts val="5200"/>
              <a:buNone/>
              <a:defRPr sz="5200">
                <a:solidFill>
                  <a:srgbClr val="338987"/>
                </a:solidFill>
              </a:defRPr>
            </a:lvl7pPr>
            <a:lvl8pPr lvl="7" algn="ctr" rtl="0">
              <a:spcBef>
                <a:spcPts val="0"/>
              </a:spcBef>
              <a:spcAft>
                <a:spcPts val="0"/>
              </a:spcAft>
              <a:buClr>
                <a:srgbClr val="338987"/>
              </a:buClr>
              <a:buSzPts val="5200"/>
              <a:buNone/>
              <a:defRPr sz="5200">
                <a:solidFill>
                  <a:srgbClr val="338987"/>
                </a:solidFill>
              </a:defRPr>
            </a:lvl8pPr>
            <a:lvl9pPr lvl="8" algn="ctr" rtl="0">
              <a:spcBef>
                <a:spcPts val="0"/>
              </a:spcBef>
              <a:spcAft>
                <a:spcPts val="0"/>
              </a:spcAft>
              <a:buClr>
                <a:srgbClr val="338987"/>
              </a:buClr>
              <a:buSzPts val="5200"/>
              <a:buNone/>
              <a:defRPr sz="5200">
                <a:solidFill>
                  <a:srgbClr val="338987"/>
                </a:solidFill>
              </a:defRPr>
            </a:lvl9pPr>
          </a:lstStyle>
          <a:p>
            <a:endParaRPr/>
          </a:p>
        </p:txBody>
      </p:sp>
      <p:sp>
        <p:nvSpPr>
          <p:cNvPr id="11" name="Google Shape;11;p2"/>
          <p:cNvSpPr txBox="1">
            <a:spLocks noGrp="1"/>
          </p:cNvSpPr>
          <p:nvPr>
            <p:ph type="subTitle" idx="1"/>
          </p:nvPr>
        </p:nvSpPr>
        <p:spPr>
          <a:xfrm>
            <a:off x="2243850" y="2379913"/>
            <a:ext cx="4656300" cy="321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338987"/>
              </a:buClr>
              <a:buSzPts val="1400"/>
              <a:buFont typeface="Josefin Slab SemiBold"/>
              <a:buNone/>
              <a:defRPr sz="1400">
                <a:solidFill>
                  <a:srgbClr val="338987"/>
                </a:solidFill>
                <a:latin typeface="Josefin Slab SemiBold"/>
                <a:ea typeface="Josefin Slab SemiBold"/>
                <a:cs typeface="Josefin Slab SemiBold"/>
                <a:sym typeface="Josefin Slab SemiBold"/>
              </a:defRPr>
            </a:lvl1pPr>
            <a:lvl2pPr lvl="1" algn="ctr" rtl="0">
              <a:lnSpc>
                <a:spcPct val="100000"/>
              </a:lnSpc>
              <a:spcBef>
                <a:spcPts val="0"/>
              </a:spcBef>
              <a:spcAft>
                <a:spcPts val="0"/>
              </a:spcAft>
              <a:buClr>
                <a:srgbClr val="338987"/>
              </a:buClr>
              <a:buSzPts val="1400"/>
              <a:buFont typeface="Josefin Slab"/>
              <a:buNone/>
              <a:defRPr sz="1400">
                <a:solidFill>
                  <a:srgbClr val="338987"/>
                </a:solidFill>
                <a:latin typeface="Josefin Slab"/>
                <a:ea typeface="Josefin Slab"/>
                <a:cs typeface="Josefin Slab"/>
                <a:sym typeface="Josefin Slab"/>
              </a:defRPr>
            </a:lvl2pPr>
            <a:lvl3pPr lvl="2" algn="ctr" rtl="0">
              <a:lnSpc>
                <a:spcPct val="100000"/>
              </a:lnSpc>
              <a:spcBef>
                <a:spcPts val="0"/>
              </a:spcBef>
              <a:spcAft>
                <a:spcPts val="0"/>
              </a:spcAft>
              <a:buClr>
                <a:srgbClr val="338987"/>
              </a:buClr>
              <a:buSzPts val="1400"/>
              <a:buFont typeface="Josefin Slab"/>
              <a:buNone/>
              <a:defRPr sz="1400">
                <a:solidFill>
                  <a:srgbClr val="338987"/>
                </a:solidFill>
                <a:latin typeface="Josefin Slab"/>
                <a:ea typeface="Josefin Slab"/>
                <a:cs typeface="Josefin Slab"/>
                <a:sym typeface="Josefin Slab"/>
              </a:defRPr>
            </a:lvl3pPr>
            <a:lvl4pPr lvl="3" algn="ctr" rtl="0">
              <a:lnSpc>
                <a:spcPct val="100000"/>
              </a:lnSpc>
              <a:spcBef>
                <a:spcPts val="0"/>
              </a:spcBef>
              <a:spcAft>
                <a:spcPts val="0"/>
              </a:spcAft>
              <a:buClr>
                <a:srgbClr val="338987"/>
              </a:buClr>
              <a:buSzPts val="1400"/>
              <a:buFont typeface="Josefin Slab"/>
              <a:buNone/>
              <a:defRPr sz="1400">
                <a:solidFill>
                  <a:srgbClr val="338987"/>
                </a:solidFill>
                <a:latin typeface="Josefin Slab"/>
                <a:ea typeface="Josefin Slab"/>
                <a:cs typeface="Josefin Slab"/>
                <a:sym typeface="Josefin Slab"/>
              </a:defRPr>
            </a:lvl4pPr>
            <a:lvl5pPr lvl="4" algn="ctr" rtl="0">
              <a:lnSpc>
                <a:spcPct val="100000"/>
              </a:lnSpc>
              <a:spcBef>
                <a:spcPts val="0"/>
              </a:spcBef>
              <a:spcAft>
                <a:spcPts val="0"/>
              </a:spcAft>
              <a:buClr>
                <a:srgbClr val="338987"/>
              </a:buClr>
              <a:buSzPts val="1400"/>
              <a:buFont typeface="Josefin Slab"/>
              <a:buNone/>
              <a:defRPr sz="1400">
                <a:solidFill>
                  <a:srgbClr val="338987"/>
                </a:solidFill>
                <a:latin typeface="Josefin Slab"/>
                <a:ea typeface="Josefin Slab"/>
                <a:cs typeface="Josefin Slab"/>
                <a:sym typeface="Josefin Slab"/>
              </a:defRPr>
            </a:lvl5pPr>
            <a:lvl6pPr lvl="5" algn="ctr" rtl="0">
              <a:lnSpc>
                <a:spcPct val="100000"/>
              </a:lnSpc>
              <a:spcBef>
                <a:spcPts val="0"/>
              </a:spcBef>
              <a:spcAft>
                <a:spcPts val="0"/>
              </a:spcAft>
              <a:buClr>
                <a:srgbClr val="338987"/>
              </a:buClr>
              <a:buSzPts val="1400"/>
              <a:buFont typeface="Josefin Slab"/>
              <a:buNone/>
              <a:defRPr sz="1400">
                <a:solidFill>
                  <a:srgbClr val="338987"/>
                </a:solidFill>
                <a:latin typeface="Josefin Slab"/>
                <a:ea typeface="Josefin Slab"/>
                <a:cs typeface="Josefin Slab"/>
                <a:sym typeface="Josefin Slab"/>
              </a:defRPr>
            </a:lvl6pPr>
            <a:lvl7pPr lvl="6" algn="ctr" rtl="0">
              <a:lnSpc>
                <a:spcPct val="100000"/>
              </a:lnSpc>
              <a:spcBef>
                <a:spcPts val="0"/>
              </a:spcBef>
              <a:spcAft>
                <a:spcPts val="0"/>
              </a:spcAft>
              <a:buClr>
                <a:srgbClr val="338987"/>
              </a:buClr>
              <a:buSzPts val="1400"/>
              <a:buFont typeface="Josefin Slab"/>
              <a:buNone/>
              <a:defRPr sz="1400">
                <a:solidFill>
                  <a:srgbClr val="338987"/>
                </a:solidFill>
                <a:latin typeface="Josefin Slab"/>
                <a:ea typeface="Josefin Slab"/>
                <a:cs typeface="Josefin Slab"/>
                <a:sym typeface="Josefin Slab"/>
              </a:defRPr>
            </a:lvl7pPr>
            <a:lvl8pPr lvl="7" algn="ctr" rtl="0">
              <a:lnSpc>
                <a:spcPct val="100000"/>
              </a:lnSpc>
              <a:spcBef>
                <a:spcPts val="0"/>
              </a:spcBef>
              <a:spcAft>
                <a:spcPts val="0"/>
              </a:spcAft>
              <a:buClr>
                <a:srgbClr val="338987"/>
              </a:buClr>
              <a:buSzPts val="1400"/>
              <a:buFont typeface="Josefin Slab"/>
              <a:buNone/>
              <a:defRPr sz="1400">
                <a:solidFill>
                  <a:srgbClr val="338987"/>
                </a:solidFill>
                <a:latin typeface="Josefin Slab"/>
                <a:ea typeface="Josefin Slab"/>
                <a:cs typeface="Josefin Slab"/>
                <a:sym typeface="Josefin Slab"/>
              </a:defRPr>
            </a:lvl8pPr>
            <a:lvl9pPr lvl="8" algn="ctr" rtl="0">
              <a:lnSpc>
                <a:spcPct val="100000"/>
              </a:lnSpc>
              <a:spcBef>
                <a:spcPts val="0"/>
              </a:spcBef>
              <a:spcAft>
                <a:spcPts val="0"/>
              </a:spcAft>
              <a:buClr>
                <a:srgbClr val="338987"/>
              </a:buClr>
              <a:buSzPts val="1400"/>
              <a:buFont typeface="Josefin Slab"/>
              <a:buNone/>
              <a:defRPr sz="1400">
                <a:solidFill>
                  <a:srgbClr val="338987"/>
                </a:solidFill>
                <a:latin typeface="Josefin Slab"/>
                <a:ea typeface="Josefin Slab"/>
                <a:cs typeface="Josefin Slab"/>
                <a:sym typeface="Josefin Slab"/>
              </a:defRPr>
            </a:lvl9pPr>
          </a:lstStyle>
          <a:p>
            <a:endParaRPr/>
          </a:p>
        </p:txBody>
      </p:sp>
      <p:sp>
        <p:nvSpPr>
          <p:cNvPr id="12" name="Google Shape;12;p2"/>
          <p:cNvSpPr/>
          <p:nvPr/>
        </p:nvSpPr>
        <p:spPr>
          <a:xfrm>
            <a:off x="7321790" y="-9925"/>
            <a:ext cx="1299900" cy="5188500"/>
          </a:xfrm>
          <a:prstGeom prst="rect">
            <a:avLst/>
          </a:prstGeom>
          <a:solidFill>
            <a:srgbClr val="FFB8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able of contents">
  <p:cSld name="CUSTOM_14">
    <p:bg>
      <p:bgPr>
        <a:solidFill>
          <a:srgbClr val="FDF3E5">
            <a:alpha val="29620"/>
          </a:srgbClr>
        </a:solidFill>
        <a:effectLst/>
      </p:bgPr>
    </p:bg>
    <p:spTree>
      <p:nvGrpSpPr>
        <p:cNvPr id="1" name="Shape 13"/>
        <p:cNvGrpSpPr/>
        <p:nvPr/>
      </p:nvGrpSpPr>
      <p:grpSpPr>
        <a:xfrm>
          <a:off x="0" y="0"/>
          <a:ext cx="0" cy="0"/>
          <a:chOff x="0" y="0"/>
          <a:chExt cx="0" cy="0"/>
        </a:xfrm>
      </p:grpSpPr>
      <p:sp>
        <p:nvSpPr>
          <p:cNvPr id="14" name="Google Shape;14;p3"/>
          <p:cNvSpPr txBox="1">
            <a:spLocks noGrp="1"/>
          </p:cNvSpPr>
          <p:nvPr>
            <p:ph type="ctrTitle"/>
          </p:nvPr>
        </p:nvSpPr>
        <p:spPr>
          <a:xfrm>
            <a:off x="2602214" y="870125"/>
            <a:ext cx="2251800" cy="577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338987"/>
              </a:buClr>
              <a:buSzPts val="1200"/>
              <a:buNone/>
              <a:defRPr sz="1200">
                <a:solidFill>
                  <a:srgbClr val="338987"/>
                </a:solidFill>
              </a:defRPr>
            </a:lvl1pPr>
            <a:lvl2pPr lvl="1" rtl="0">
              <a:spcBef>
                <a:spcPts val="0"/>
              </a:spcBef>
              <a:spcAft>
                <a:spcPts val="0"/>
              </a:spcAft>
              <a:buClr>
                <a:srgbClr val="338987"/>
              </a:buClr>
              <a:buSzPts val="1200"/>
              <a:buNone/>
              <a:defRPr sz="1200">
                <a:solidFill>
                  <a:srgbClr val="338987"/>
                </a:solidFill>
              </a:defRPr>
            </a:lvl2pPr>
            <a:lvl3pPr lvl="2" rtl="0">
              <a:spcBef>
                <a:spcPts val="0"/>
              </a:spcBef>
              <a:spcAft>
                <a:spcPts val="0"/>
              </a:spcAft>
              <a:buClr>
                <a:srgbClr val="338987"/>
              </a:buClr>
              <a:buSzPts val="1200"/>
              <a:buNone/>
              <a:defRPr sz="1200">
                <a:solidFill>
                  <a:srgbClr val="338987"/>
                </a:solidFill>
              </a:defRPr>
            </a:lvl3pPr>
            <a:lvl4pPr lvl="3" rtl="0">
              <a:spcBef>
                <a:spcPts val="0"/>
              </a:spcBef>
              <a:spcAft>
                <a:spcPts val="0"/>
              </a:spcAft>
              <a:buClr>
                <a:srgbClr val="338987"/>
              </a:buClr>
              <a:buSzPts val="1200"/>
              <a:buNone/>
              <a:defRPr sz="1200">
                <a:solidFill>
                  <a:srgbClr val="338987"/>
                </a:solidFill>
              </a:defRPr>
            </a:lvl4pPr>
            <a:lvl5pPr lvl="4" rtl="0">
              <a:spcBef>
                <a:spcPts val="0"/>
              </a:spcBef>
              <a:spcAft>
                <a:spcPts val="0"/>
              </a:spcAft>
              <a:buClr>
                <a:srgbClr val="338987"/>
              </a:buClr>
              <a:buSzPts val="1200"/>
              <a:buNone/>
              <a:defRPr sz="1200">
                <a:solidFill>
                  <a:srgbClr val="338987"/>
                </a:solidFill>
              </a:defRPr>
            </a:lvl5pPr>
            <a:lvl6pPr lvl="5" rtl="0">
              <a:spcBef>
                <a:spcPts val="0"/>
              </a:spcBef>
              <a:spcAft>
                <a:spcPts val="0"/>
              </a:spcAft>
              <a:buClr>
                <a:srgbClr val="338987"/>
              </a:buClr>
              <a:buSzPts val="1200"/>
              <a:buNone/>
              <a:defRPr sz="1200">
                <a:solidFill>
                  <a:srgbClr val="338987"/>
                </a:solidFill>
              </a:defRPr>
            </a:lvl6pPr>
            <a:lvl7pPr lvl="6" rtl="0">
              <a:spcBef>
                <a:spcPts val="0"/>
              </a:spcBef>
              <a:spcAft>
                <a:spcPts val="0"/>
              </a:spcAft>
              <a:buClr>
                <a:srgbClr val="338987"/>
              </a:buClr>
              <a:buSzPts val="1200"/>
              <a:buNone/>
              <a:defRPr sz="1200">
                <a:solidFill>
                  <a:srgbClr val="338987"/>
                </a:solidFill>
              </a:defRPr>
            </a:lvl7pPr>
            <a:lvl8pPr lvl="7" rtl="0">
              <a:spcBef>
                <a:spcPts val="0"/>
              </a:spcBef>
              <a:spcAft>
                <a:spcPts val="0"/>
              </a:spcAft>
              <a:buClr>
                <a:srgbClr val="338987"/>
              </a:buClr>
              <a:buSzPts val="1200"/>
              <a:buNone/>
              <a:defRPr sz="1200">
                <a:solidFill>
                  <a:srgbClr val="338987"/>
                </a:solidFill>
              </a:defRPr>
            </a:lvl8pPr>
            <a:lvl9pPr lvl="8" rtl="0">
              <a:spcBef>
                <a:spcPts val="0"/>
              </a:spcBef>
              <a:spcAft>
                <a:spcPts val="0"/>
              </a:spcAft>
              <a:buClr>
                <a:srgbClr val="338987"/>
              </a:buClr>
              <a:buSzPts val="1200"/>
              <a:buNone/>
              <a:defRPr sz="1200">
                <a:solidFill>
                  <a:srgbClr val="338987"/>
                </a:solidFill>
              </a:defRPr>
            </a:lvl9pPr>
          </a:lstStyle>
          <a:p>
            <a:endParaRPr/>
          </a:p>
        </p:txBody>
      </p:sp>
      <p:sp>
        <p:nvSpPr>
          <p:cNvPr id="15" name="Google Shape;15;p3"/>
          <p:cNvSpPr txBox="1">
            <a:spLocks noGrp="1"/>
          </p:cNvSpPr>
          <p:nvPr>
            <p:ph type="subTitle" idx="1"/>
          </p:nvPr>
        </p:nvSpPr>
        <p:spPr>
          <a:xfrm>
            <a:off x="2602213" y="1285173"/>
            <a:ext cx="1906500" cy="57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338987"/>
              </a:buClr>
              <a:buSzPts val="1000"/>
              <a:buNone/>
              <a:defRPr sz="1000">
                <a:solidFill>
                  <a:srgbClr val="338987"/>
                </a:solidFill>
              </a:defRPr>
            </a:lvl1pPr>
            <a:lvl2pPr lvl="1" rtl="0">
              <a:lnSpc>
                <a:spcPct val="100000"/>
              </a:lnSpc>
              <a:spcBef>
                <a:spcPts val="0"/>
              </a:spcBef>
              <a:spcAft>
                <a:spcPts val="0"/>
              </a:spcAft>
              <a:buClr>
                <a:srgbClr val="338987"/>
              </a:buClr>
              <a:buSzPts val="1000"/>
              <a:buNone/>
              <a:defRPr sz="1000">
                <a:solidFill>
                  <a:srgbClr val="338987"/>
                </a:solidFill>
              </a:defRPr>
            </a:lvl2pPr>
            <a:lvl3pPr lvl="2" rtl="0">
              <a:lnSpc>
                <a:spcPct val="100000"/>
              </a:lnSpc>
              <a:spcBef>
                <a:spcPts val="0"/>
              </a:spcBef>
              <a:spcAft>
                <a:spcPts val="0"/>
              </a:spcAft>
              <a:buClr>
                <a:srgbClr val="338987"/>
              </a:buClr>
              <a:buSzPts val="1000"/>
              <a:buNone/>
              <a:defRPr sz="1000">
                <a:solidFill>
                  <a:srgbClr val="338987"/>
                </a:solidFill>
              </a:defRPr>
            </a:lvl3pPr>
            <a:lvl4pPr lvl="3" rtl="0">
              <a:lnSpc>
                <a:spcPct val="100000"/>
              </a:lnSpc>
              <a:spcBef>
                <a:spcPts val="0"/>
              </a:spcBef>
              <a:spcAft>
                <a:spcPts val="0"/>
              </a:spcAft>
              <a:buClr>
                <a:srgbClr val="338987"/>
              </a:buClr>
              <a:buSzPts val="1000"/>
              <a:buNone/>
              <a:defRPr sz="1000">
                <a:solidFill>
                  <a:srgbClr val="338987"/>
                </a:solidFill>
              </a:defRPr>
            </a:lvl4pPr>
            <a:lvl5pPr lvl="4" rtl="0">
              <a:lnSpc>
                <a:spcPct val="100000"/>
              </a:lnSpc>
              <a:spcBef>
                <a:spcPts val="0"/>
              </a:spcBef>
              <a:spcAft>
                <a:spcPts val="0"/>
              </a:spcAft>
              <a:buClr>
                <a:srgbClr val="338987"/>
              </a:buClr>
              <a:buSzPts val="1000"/>
              <a:buNone/>
              <a:defRPr sz="1000">
                <a:solidFill>
                  <a:srgbClr val="338987"/>
                </a:solidFill>
              </a:defRPr>
            </a:lvl5pPr>
            <a:lvl6pPr lvl="5" rtl="0">
              <a:lnSpc>
                <a:spcPct val="100000"/>
              </a:lnSpc>
              <a:spcBef>
                <a:spcPts val="0"/>
              </a:spcBef>
              <a:spcAft>
                <a:spcPts val="0"/>
              </a:spcAft>
              <a:buClr>
                <a:srgbClr val="338987"/>
              </a:buClr>
              <a:buSzPts val="1000"/>
              <a:buNone/>
              <a:defRPr sz="1000">
                <a:solidFill>
                  <a:srgbClr val="338987"/>
                </a:solidFill>
              </a:defRPr>
            </a:lvl6pPr>
            <a:lvl7pPr lvl="6" rtl="0">
              <a:lnSpc>
                <a:spcPct val="100000"/>
              </a:lnSpc>
              <a:spcBef>
                <a:spcPts val="0"/>
              </a:spcBef>
              <a:spcAft>
                <a:spcPts val="0"/>
              </a:spcAft>
              <a:buClr>
                <a:srgbClr val="338987"/>
              </a:buClr>
              <a:buSzPts val="1000"/>
              <a:buNone/>
              <a:defRPr sz="1000">
                <a:solidFill>
                  <a:srgbClr val="338987"/>
                </a:solidFill>
              </a:defRPr>
            </a:lvl7pPr>
            <a:lvl8pPr lvl="7" rtl="0">
              <a:lnSpc>
                <a:spcPct val="100000"/>
              </a:lnSpc>
              <a:spcBef>
                <a:spcPts val="0"/>
              </a:spcBef>
              <a:spcAft>
                <a:spcPts val="0"/>
              </a:spcAft>
              <a:buClr>
                <a:srgbClr val="338987"/>
              </a:buClr>
              <a:buSzPts val="1000"/>
              <a:buNone/>
              <a:defRPr sz="1000">
                <a:solidFill>
                  <a:srgbClr val="338987"/>
                </a:solidFill>
              </a:defRPr>
            </a:lvl8pPr>
            <a:lvl9pPr lvl="8" rtl="0">
              <a:lnSpc>
                <a:spcPct val="100000"/>
              </a:lnSpc>
              <a:spcBef>
                <a:spcPts val="0"/>
              </a:spcBef>
              <a:spcAft>
                <a:spcPts val="0"/>
              </a:spcAft>
              <a:buClr>
                <a:srgbClr val="338987"/>
              </a:buClr>
              <a:buSzPts val="1000"/>
              <a:buNone/>
              <a:defRPr sz="1000">
                <a:solidFill>
                  <a:srgbClr val="338987"/>
                </a:solidFill>
              </a:defRPr>
            </a:lvl9pPr>
          </a:lstStyle>
          <a:p>
            <a:endParaRPr/>
          </a:p>
        </p:txBody>
      </p:sp>
      <p:sp>
        <p:nvSpPr>
          <p:cNvPr id="16" name="Google Shape;16;p3"/>
          <p:cNvSpPr txBox="1">
            <a:spLocks noGrp="1"/>
          </p:cNvSpPr>
          <p:nvPr>
            <p:ph type="title" idx="2" hasCustomPrompt="1"/>
          </p:nvPr>
        </p:nvSpPr>
        <p:spPr>
          <a:xfrm>
            <a:off x="2602224" y="520635"/>
            <a:ext cx="1753800" cy="5778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338987"/>
              </a:buClr>
              <a:buSzPts val="4800"/>
              <a:buNone/>
              <a:defRPr sz="4800">
                <a:solidFill>
                  <a:srgbClr val="338987"/>
                </a:solidFill>
              </a:defRPr>
            </a:lvl1pPr>
            <a:lvl2pPr lvl="1" rtl="0">
              <a:spcBef>
                <a:spcPts val="0"/>
              </a:spcBef>
              <a:spcAft>
                <a:spcPts val="0"/>
              </a:spcAft>
              <a:buClr>
                <a:srgbClr val="338987"/>
              </a:buClr>
              <a:buSzPts val="4800"/>
              <a:buFont typeface="Fira Sans Extra Condensed Medium"/>
              <a:buNone/>
              <a:defRPr sz="4800">
                <a:solidFill>
                  <a:srgbClr val="338987"/>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338987"/>
              </a:buClr>
              <a:buSzPts val="4800"/>
              <a:buFont typeface="Fira Sans Extra Condensed Medium"/>
              <a:buNone/>
              <a:defRPr sz="4800">
                <a:solidFill>
                  <a:srgbClr val="338987"/>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338987"/>
              </a:buClr>
              <a:buSzPts val="4800"/>
              <a:buFont typeface="Fira Sans Extra Condensed Medium"/>
              <a:buNone/>
              <a:defRPr sz="4800">
                <a:solidFill>
                  <a:srgbClr val="338987"/>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338987"/>
              </a:buClr>
              <a:buSzPts val="4800"/>
              <a:buFont typeface="Fira Sans Extra Condensed Medium"/>
              <a:buNone/>
              <a:defRPr sz="4800">
                <a:solidFill>
                  <a:srgbClr val="338987"/>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338987"/>
              </a:buClr>
              <a:buSzPts val="4800"/>
              <a:buFont typeface="Fira Sans Extra Condensed Medium"/>
              <a:buNone/>
              <a:defRPr sz="4800">
                <a:solidFill>
                  <a:srgbClr val="338987"/>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338987"/>
              </a:buClr>
              <a:buSzPts val="4800"/>
              <a:buFont typeface="Fira Sans Extra Condensed Medium"/>
              <a:buNone/>
              <a:defRPr sz="4800">
                <a:solidFill>
                  <a:srgbClr val="338987"/>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338987"/>
              </a:buClr>
              <a:buSzPts val="4800"/>
              <a:buFont typeface="Fira Sans Extra Condensed Medium"/>
              <a:buNone/>
              <a:defRPr sz="4800">
                <a:solidFill>
                  <a:srgbClr val="338987"/>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338987"/>
              </a:buClr>
              <a:buSzPts val="4800"/>
              <a:buFont typeface="Fira Sans Extra Condensed Medium"/>
              <a:buNone/>
              <a:defRPr sz="4800">
                <a:solidFill>
                  <a:srgbClr val="338987"/>
                </a:solidFill>
                <a:latin typeface="Fira Sans Extra Condensed Medium"/>
                <a:ea typeface="Fira Sans Extra Condensed Medium"/>
                <a:cs typeface="Fira Sans Extra Condensed Medium"/>
                <a:sym typeface="Fira Sans Extra Condensed Medium"/>
              </a:defRPr>
            </a:lvl9pPr>
          </a:lstStyle>
          <a:p>
            <a:r>
              <a:t>xx%</a:t>
            </a:r>
          </a:p>
        </p:txBody>
      </p:sp>
      <p:sp>
        <p:nvSpPr>
          <p:cNvPr id="17" name="Google Shape;17;p3"/>
          <p:cNvSpPr txBox="1">
            <a:spLocks noGrp="1"/>
          </p:cNvSpPr>
          <p:nvPr>
            <p:ph type="ctrTitle" idx="3"/>
          </p:nvPr>
        </p:nvSpPr>
        <p:spPr>
          <a:xfrm>
            <a:off x="4899589" y="866725"/>
            <a:ext cx="2251800" cy="577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338987"/>
              </a:buClr>
              <a:buSzPts val="1200"/>
              <a:buNone/>
              <a:defRPr sz="1200">
                <a:solidFill>
                  <a:srgbClr val="338987"/>
                </a:solidFill>
              </a:defRPr>
            </a:lvl1pPr>
            <a:lvl2pPr lvl="1" rtl="0">
              <a:spcBef>
                <a:spcPts val="0"/>
              </a:spcBef>
              <a:spcAft>
                <a:spcPts val="0"/>
              </a:spcAft>
              <a:buClr>
                <a:srgbClr val="338987"/>
              </a:buClr>
              <a:buSzPts val="1200"/>
              <a:buNone/>
              <a:defRPr sz="1200">
                <a:solidFill>
                  <a:srgbClr val="338987"/>
                </a:solidFill>
              </a:defRPr>
            </a:lvl2pPr>
            <a:lvl3pPr lvl="2" rtl="0">
              <a:spcBef>
                <a:spcPts val="0"/>
              </a:spcBef>
              <a:spcAft>
                <a:spcPts val="0"/>
              </a:spcAft>
              <a:buClr>
                <a:srgbClr val="338987"/>
              </a:buClr>
              <a:buSzPts val="1200"/>
              <a:buNone/>
              <a:defRPr sz="1200">
                <a:solidFill>
                  <a:srgbClr val="338987"/>
                </a:solidFill>
              </a:defRPr>
            </a:lvl3pPr>
            <a:lvl4pPr lvl="3" rtl="0">
              <a:spcBef>
                <a:spcPts val="0"/>
              </a:spcBef>
              <a:spcAft>
                <a:spcPts val="0"/>
              </a:spcAft>
              <a:buClr>
                <a:srgbClr val="338987"/>
              </a:buClr>
              <a:buSzPts val="1200"/>
              <a:buNone/>
              <a:defRPr sz="1200">
                <a:solidFill>
                  <a:srgbClr val="338987"/>
                </a:solidFill>
              </a:defRPr>
            </a:lvl4pPr>
            <a:lvl5pPr lvl="4" rtl="0">
              <a:spcBef>
                <a:spcPts val="0"/>
              </a:spcBef>
              <a:spcAft>
                <a:spcPts val="0"/>
              </a:spcAft>
              <a:buClr>
                <a:srgbClr val="338987"/>
              </a:buClr>
              <a:buSzPts val="1200"/>
              <a:buNone/>
              <a:defRPr sz="1200">
                <a:solidFill>
                  <a:srgbClr val="338987"/>
                </a:solidFill>
              </a:defRPr>
            </a:lvl5pPr>
            <a:lvl6pPr lvl="5" rtl="0">
              <a:spcBef>
                <a:spcPts val="0"/>
              </a:spcBef>
              <a:spcAft>
                <a:spcPts val="0"/>
              </a:spcAft>
              <a:buClr>
                <a:srgbClr val="338987"/>
              </a:buClr>
              <a:buSzPts val="1200"/>
              <a:buNone/>
              <a:defRPr sz="1200">
                <a:solidFill>
                  <a:srgbClr val="338987"/>
                </a:solidFill>
              </a:defRPr>
            </a:lvl6pPr>
            <a:lvl7pPr lvl="6" rtl="0">
              <a:spcBef>
                <a:spcPts val="0"/>
              </a:spcBef>
              <a:spcAft>
                <a:spcPts val="0"/>
              </a:spcAft>
              <a:buClr>
                <a:srgbClr val="338987"/>
              </a:buClr>
              <a:buSzPts val="1200"/>
              <a:buNone/>
              <a:defRPr sz="1200">
                <a:solidFill>
                  <a:srgbClr val="338987"/>
                </a:solidFill>
              </a:defRPr>
            </a:lvl7pPr>
            <a:lvl8pPr lvl="7" rtl="0">
              <a:spcBef>
                <a:spcPts val="0"/>
              </a:spcBef>
              <a:spcAft>
                <a:spcPts val="0"/>
              </a:spcAft>
              <a:buClr>
                <a:srgbClr val="338987"/>
              </a:buClr>
              <a:buSzPts val="1200"/>
              <a:buNone/>
              <a:defRPr sz="1200">
                <a:solidFill>
                  <a:srgbClr val="338987"/>
                </a:solidFill>
              </a:defRPr>
            </a:lvl8pPr>
            <a:lvl9pPr lvl="8" rtl="0">
              <a:spcBef>
                <a:spcPts val="0"/>
              </a:spcBef>
              <a:spcAft>
                <a:spcPts val="0"/>
              </a:spcAft>
              <a:buClr>
                <a:srgbClr val="338987"/>
              </a:buClr>
              <a:buSzPts val="1200"/>
              <a:buNone/>
              <a:defRPr sz="1200">
                <a:solidFill>
                  <a:srgbClr val="338987"/>
                </a:solidFill>
              </a:defRPr>
            </a:lvl9pPr>
          </a:lstStyle>
          <a:p>
            <a:endParaRPr/>
          </a:p>
        </p:txBody>
      </p:sp>
      <p:sp>
        <p:nvSpPr>
          <p:cNvPr id="18" name="Google Shape;18;p3"/>
          <p:cNvSpPr txBox="1">
            <a:spLocks noGrp="1"/>
          </p:cNvSpPr>
          <p:nvPr>
            <p:ph type="subTitle" idx="4"/>
          </p:nvPr>
        </p:nvSpPr>
        <p:spPr>
          <a:xfrm>
            <a:off x="4899584" y="1279883"/>
            <a:ext cx="1976700" cy="57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338987"/>
              </a:buClr>
              <a:buSzPts val="1000"/>
              <a:buNone/>
              <a:defRPr sz="1000">
                <a:solidFill>
                  <a:srgbClr val="338987"/>
                </a:solidFill>
              </a:defRPr>
            </a:lvl1pPr>
            <a:lvl2pPr lvl="1" rtl="0">
              <a:lnSpc>
                <a:spcPct val="100000"/>
              </a:lnSpc>
              <a:spcBef>
                <a:spcPts val="0"/>
              </a:spcBef>
              <a:spcAft>
                <a:spcPts val="0"/>
              </a:spcAft>
              <a:buClr>
                <a:srgbClr val="338987"/>
              </a:buClr>
              <a:buSzPts val="1000"/>
              <a:buNone/>
              <a:defRPr sz="1000">
                <a:solidFill>
                  <a:srgbClr val="338987"/>
                </a:solidFill>
              </a:defRPr>
            </a:lvl2pPr>
            <a:lvl3pPr lvl="2" rtl="0">
              <a:lnSpc>
                <a:spcPct val="100000"/>
              </a:lnSpc>
              <a:spcBef>
                <a:spcPts val="0"/>
              </a:spcBef>
              <a:spcAft>
                <a:spcPts val="0"/>
              </a:spcAft>
              <a:buClr>
                <a:srgbClr val="338987"/>
              </a:buClr>
              <a:buSzPts val="1000"/>
              <a:buNone/>
              <a:defRPr sz="1000">
                <a:solidFill>
                  <a:srgbClr val="338987"/>
                </a:solidFill>
              </a:defRPr>
            </a:lvl3pPr>
            <a:lvl4pPr lvl="3" rtl="0">
              <a:lnSpc>
                <a:spcPct val="100000"/>
              </a:lnSpc>
              <a:spcBef>
                <a:spcPts val="0"/>
              </a:spcBef>
              <a:spcAft>
                <a:spcPts val="0"/>
              </a:spcAft>
              <a:buClr>
                <a:srgbClr val="338987"/>
              </a:buClr>
              <a:buSzPts val="1000"/>
              <a:buNone/>
              <a:defRPr sz="1000">
                <a:solidFill>
                  <a:srgbClr val="338987"/>
                </a:solidFill>
              </a:defRPr>
            </a:lvl4pPr>
            <a:lvl5pPr lvl="4" rtl="0">
              <a:lnSpc>
                <a:spcPct val="100000"/>
              </a:lnSpc>
              <a:spcBef>
                <a:spcPts val="0"/>
              </a:spcBef>
              <a:spcAft>
                <a:spcPts val="0"/>
              </a:spcAft>
              <a:buClr>
                <a:srgbClr val="338987"/>
              </a:buClr>
              <a:buSzPts val="1000"/>
              <a:buNone/>
              <a:defRPr sz="1000">
                <a:solidFill>
                  <a:srgbClr val="338987"/>
                </a:solidFill>
              </a:defRPr>
            </a:lvl5pPr>
            <a:lvl6pPr lvl="5" rtl="0">
              <a:lnSpc>
                <a:spcPct val="100000"/>
              </a:lnSpc>
              <a:spcBef>
                <a:spcPts val="0"/>
              </a:spcBef>
              <a:spcAft>
                <a:spcPts val="0"/>
              </a:spcAft>
              <a:buClr>
                <a:srgbClr val="338987"/>
              </a:buClr>
              <a:buSzPts val="1000"/>
              <a:buNone/>
              <a:defRPr sz="1000">
                <a:solidFill>
                  <a:srgbClr val="338987"/>
                </a:solidFill>
              </a:defRPr>
            </a:lvl6pPr>
            <a:lvl7pPr lvl="6" rtl="0">
              <a:lnSpc>
                <a:spcPct val="100000"/>
              </a:lnSpc>
              <a:spcBef>
                <a:spcPts val="0"/>
              </a:spcBef>
              <a:spcAft>
                <a:spcPts val="0"/>
              </a:spcAft>
              <a:buClr>
                <a:srgbClr val="338987"/>
              </a:buClr>
              <a:buSzPts val="1000"/>
              <a:buNone/>
              <a:defRPr sz="1000">
                <a:solidFill>
                  <a:srgbClr val="338987"/>
                </a:solidFill>
              </a:defRPr>
            </a:lvl7pPr>
            <a:lvl8pPr lvl="7" rtl="0">
              <a:lnSpc>
                <a:spcPct val="100000"/>
              </a:lnSpc>
              <a:spcBef>
                <a:spcPts val="0"/>
              </a:spcBef>
              <a:spcAft>
                <a:spcPts val="0"/>
              </a:spcAft>
              <a:buClr>
                <a:srgbClr val="338987"/>
              </a:buClr>
              <a:buSzPts val="1000"/>
              <a:buNone/>
              <a:defRPr sz="1000">
                <a:solidFill>
                  <a:srgbClr val="338987"/>
                </a:solidFill>
              </a:defRPr>
            </a:lvl8pPr>
            <a:lvl9pPr lvl="8" rtl="0">
              <a:lnSpc>
                <a:spcPct val="100000"/>
              </a:lnSpc>
              <a:spcBef>
                <a:spcPts val="0"/>
              </a:spcBef>
              <a:spcAft>
                <a:spcPts val="0"/>
              </a:spcAft>
              <a:buClr>
                <a:srgbClr val="338987"/>
              </a:buClr>
              <a:buSzPts val="1000"/>
              <a:buNone/>
              <a:defRPr sz="1000">
                <a:solidFill>
                  <a:srgbClr val="338987"/>
                </a:solidFill>
              </a:defRPr>
            </a:lvl9pPr>
          </a:lstStyle>
          <a:p>
            <a:endParaRPr/>
          </a:p>
        </p:txBody>
      </p:sp>
      <p:sp>
        <p:nvSpPr>
          <p:cNvPr id="19" name="Google Shape;19;p3"/>
          <p:cNvSpPr txBox="1">
            <a:spLocks noGrp="1"/>
          </p:cNvSpPr>
          <p:nvPr>
            <p:ph type="title" idx="5" hasCustomPrompt="1"/>
          </p:nvPr>
        </p:nvSpPr>
        <p:spPr>
          <a:xfrm>
            <a:off x="4899599" y="517237"/>
            <a:ext cx="1753800" cy="5778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338987"/>
              </a:buClr>
              <a:buSzPts val="4800"/>
              <a:buNone/>
              <a:defRPr sz="4800">
                <a:solidFill>
                  <a:srgbClr val="338987"/>
                </a:solidFill>
              </a:defRPr>
            </a:lvl1pPr>
            <a:lvl2pPr lvl="1" rtl="0">
              <a:spcBef>
                <a:spcPts val="0"/>
              </a:spcBef>
              <a:spcAft>
                <a:spcPts val="0"/>
              </a:spcAft>
              <a:buClr>
                <a:srgbClr val="338987"/>
              </a:buClr>
              <a:buSzPts val="4800"/>
              <a:buFont typeface="Fira Sans Extra Condensed Medium"/>
              <a:buNone/>
              <a:defRPr sz="4800">
                <a:solidFill>
                  <a:srgbClr val="338987"/>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338987"/>
              </a:buClr>
              <a:buSzPts val="4800"/>
              <a:buFont typeface="Fira Sans Extra Condensed Medium"/>
              <a:buNone/>
              <a:defRPr sz="4800">
                <a:solidFill>
                  <a:srgbClr val="338987"/>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338987"/>
              </a:buClr>
              <a:buSzPts val="4800"/>
              <a:buFont typeface="Fira Sans Extra Condensed Medium"/>
              <a:buNone/>
              <a:defRPr sz="4800">
                <a:solidFill>
                  <a:srgbClr val="338987"/>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338987"/>
              </a:buClr>
              <a:buSzPts val="4800"/>
              <a:buFont typeface="Fira Sans Extra Condensed Medium"/>
              <a:buNone/>
              <a:defRPr sz="4800">
                <a:solidFill>
                  <a:srgbClr val="338987"/>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338987"/>
              </a:buClr>
              <a:buSzPts val="4800"/>
              <a:buFont typeface="Fira Sans Extra Condensed Medium"/>
              <a:buNone/>
              <a:defRPr sz="4800">
                <a:solidFill>
                  <a:srgbClr val="338987"/>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338987"/>
              </a:buClr>
              <a:buSzPts val="4800"/>
              <a:buFont typeface="Fira Sans Extra Condensed Medium"/>
              <a:buNone/>
              <a:defRPr sz="4800">
                <a:solidFill>
                  <a:srgbClr val="338987"/>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338987"/>
              </a:buClr>
              <a:buSzPts val="4800"/>
              <a:buFont typeface="Fira Sans Extra Condensed Medium"/>
              <a:buNone/>
              <a:defRPr sz="4800">
                <a:solidFill>
                  <a:srgbClr val="338987"/>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338987"/>
              </a:buClr>
              <a:buSzPts val="4800"/>
              <a:buFont typeface="Fira Sans Extra Condensed Medium"/>
              <a:buNone/>
              <a:defRPr sz="4800">
                <a:solidFill>
                  <a:srgbClr val="338987"/>
                </a:solidFill>
                <a:latin typeface="Fira Sans Extra Condensed Medium"/>
                <a:ea typeface="Fira Sans Extra Condensed Medium"/>
                <a:cs typeface="Fira Sans Extra Condensed Medium"/>
                <a:sym typeface="Fira Sans Extra Condensed Medium"/>
              </a:defRPr>
            </a:lvl9pPr>
          </a:lstStyle>
          <a:p>
            <a:r>
              <a:t>xx%</a:t>
            </a:r>
          </a:p>
        </p:txBody>
      </p:sp>
      <p:sp>
        <p:nvSpPr>
          <p:cNvPr id="20" name="Google Shape;20;p3"/>
          <p:cNvSpPr txBox="1">
            <a:spLocks noGrp="1"/>
          </p:cNvSpPr>
          <p:nvPr>
            <p:ph type="ctrTitle" idx="6"/>
          </p:nvPr>
        </p:nvSpPr>
        <p:spPr>
          <a:xfrm>
            <a:off x="2602214" y="3918425"/>
            <a:ext cx="2251800" cy="577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338987"/>
              </a:buClr>
              <a:buSzPts val="1200"/>
              <a:buNone/>
              <a:defRPr sz="1200">
                <a:solidFill>
                  <a:srgbClr val="338987"/>
                </a:solidFill>
              </a:defRPr>
            </a:lvl1pPr>
            <a:lvl2pPr lvl="1" rtl="0">
              <a:spcBef>
                <a:spcPts val="0"/>
              </a:spcBef>
              <a:spcAft>
                <a:spcPts val="0"/>
              </a:spcAft>
              <a:buClr>
                <a:srgbClr val="338987"/>
              </a:buClr>
              <a:buSzPts val="1200"/>
              <a:buNone/>
              <a:defRPr sz="1200">
                <a:solidFill>
                  <a:srgbClr val="338987"/>
                </a:solidFill>
              </a:defRPr>
            </a:lvl2pPr>
            <a:lvl3pPr lvl="2" rtl="0">
              <a:spcBef>
                <a:spcPts val="0"/>
              </a:spcBef>
              <a:spcAft>
                <a:spcPts val="0"/>
              </a:spcAft>
              <a:buClr>
                <a:srgbClr val="338987"/>
              </a:buClr>
              <a:buSzPts val="1200"/>
              <a:buNone/>
              <a:defRPr sz="1200">
                <a:solidFill>
                  <a:srgbClr val="338987"/>
                </a:solidFill>
              </a:defRPr>
            </a:lvl3pPr>
            <a:lvl4pPr lvl="3" rtl="0">
              <a:spcBef>
                <a:spcPts val="0"/>
              </a:spcBef>
              <a:spcAft>
                <a:spcPts val="0"/>
              </a:spcAft>
              <a:buClr>
                <a:srgbClr val="338987"/>
              </a:buClr>
              <a:buSzPts val="1200"/>
              <a:buNone/>
              <a:defRPr sz="1200">
                <a:solidFill>
                  <a:srgbClr val="338987"/>
                </a:solidFill>
              </a:defRPr>
            </a:lvl4pPr>
            <a:lvl5pPr lvl="4" rtl="0">
              <a:spcBef>
                <a:spcPts val="0"/>
              </a:spcBef>
              <a:spcAft>
                <a:spcPts val="0"/>
              </a:spcAft>
              <a:buClr>
                <a:srgbClr val="338987"/>
              </a:buClr>
              <a:buSzPts val="1200"/>
              <a:buNone/>
              <a:defRPr sz="1200">
                <a:solidFill>
                  <a:srgbClr val="338987"/>
                </a:solidFill>
              </a:defRPr>
            </a:lvl5pPr>
            <a:lvl6pPr lvl="5" rtl="0">
              <a:spcBef>
                <a:spcPts val="0"/>
              </a:spcBef>
              <a:spcAft>
                <a:spcPts val="0"/>
              </a:spcAft>
              <a:buClr>
                <a:srgbClr val="338987"/>
              </a:buClr>
              <a:buSzPts val="1200"/>
              <a:buNone/>
              <a:defRPr sz="1200">
                <a:solidFill>
                  <a:srgbClr val="338987"/>
                </a:solidFill>
              </a:defRPr>
            </a:lvl6pPr>
            <a:lvl7pPr lvl="6" rtl="0">
              <a:spcBef>
                <a:spcPts val="0"/>
              </a:spcBef>
              <a:spcAft>
                <a:spcPts val="0"/>
              </a:spcAft>
              <a:buClr>
                <a:srgbClr val="338987"/>
              </a:buClr>
              <a:buSzPts val="1200"/>
              <a:buNone/>
              <a:defRPr sz="1200">
                <a:solidFill>
                  <a:srgbClr val="338987"/>
                </a:solidFill>
              </a:defRPr>
            </a:lvl7pPr>
            <a:lvl8pPr lvl="7" rtl="0">
              <a:spcBef>
                <a:spcPts val="0"/>
              </a:spcBef>
              <a:spcAft>
                <a:spcPts val="0"/>
              </a:spcAft>
              <a:buClr>
                <a:srgbClr val="338987"/>
              </a:buClr>
              <a:buSzPts val="1200"/>
              <a:buNone/>
              <a:defRPr sz="1200">
                <a:solidFill>
                  <a:srgbClr val="338987"/>
                </a:solidFill>
              </a:defRPr>
            </a:lvl8pPr>
            <a:lvl9pPr lvl="8" rtl="0">
              <a:spcBef>
                <a:spcPts val="0"/>
              </a:spcBef>
              <a:spcAft>
                <a:spcPts val="0"/>
              </a:spcAft>
              <a:buClr>
                <a:srgbClr val="338987"/>
              </a:buClr>
              <a:buSzPts val="1200"/>
              <a:buNone/>
              <a:defRPr sz="1200">
                <a:solidFill>
                  <a:srgbClr val="338987"/>
                </a:solidFill>
              </a:defRPr>
            </a:lvl9pPr>
          </a:lstStyle>
          <a:p>
            <a:endParaRPr/>
          </a:p>
        </p:txBody>
      </p:sp>
      <p:sp>
        <p:nvSpPr>
          <p:cNvPr id="21" name="Google Shape;21;p3"/>
          <p:cNvSpPr txBox="1">
            <a:spLocks noGrp="1"/>
          </p:cNvSpPr>
          <p:nvPr>
            <p:ph type="subTitle" idx="7"/>
          </p:nvPr>
        </p:nvSpPr>
        <p:spPr>
          <a:xfrm>
            <a:off x="2602213" y="4331573"/>
            <a:ext cx="1906500" cy="57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338987"/>
              </a:buClr>
              <a:buSzPts val="1000"/>
              <a:buNone/>
              <a:defRPr sz="1000">
                <a:solidFill>
                  <a:srgbClr val="338987"/>
                </a:solidFill>
              </a:defRPr>
            </a:lvl1pPr>
            <a:lvl2pPr lvl="1" rtl="0">
              <a:lnSpc>
                <a:spcPct val="100000"/>
              </a:lnSpc>
              <a:spcBef>
                <a:spcPts val="0"/>
              </a:spcBef>
              <a:spcAft>
                <a:spcPts val="0"/>
              </a:spcAft>
              <a:buClr>
                <a:srgbClr val="338987"/>
              </a:buClr>
              <a:buSzPts val="1000"/>
              <a:buNone/>
              <a:defRPr sz="1000">
                <a:solidFill>
                  <a:srgbClr val="338987"/>
                </a:solidFill>
              </a:defRPr>
            </a:lvl2pPr>
            <a:lvl3pPr lvl="2" rtl="0">
              <a:lnSpc>
                <a:spcPct val="100000"/>
              </a:lnSpc>
              <a:spcBef>
                <a:spcPts val="0"/>
              </a:spcBef>
              <a:spcAft>
                <a:spcPts val="0"/>
              </a:spcAft>
              <a:buClr>
                <a:srgbClr val="338987"/>
              </a:buClr>
              <a:buSzPts val="1000"/>
              <a:buNone/>
              <a:defRPr sz="1000">
                <a:solidFill>
                  <a:srgbClr val="338987"/>
                </a:solidFill>
              </a:defRPr>
            </a:lvl3pPr>
            <a:lvl4pPr lvl="3" rtl="0">
              <a:lnSpc>
                <a:spcPct val="100000"/>
              </a:lnSpc>
              <a:spcBef>
                <a:spcPts val="0"/>
              </a:spcBef>
              <a:spcAft>
                <a:spcPts val="0"/>
              </a:spcAft>
              <a:buClr>
                <a:srgbClr val="338987"/>
              </a:buClr>
              <a:buSzPts val="1000"/>
              <a:buNone/>
              <a:defRPr sz="1000">
                <a:solidFill>
                  <a:srgbClr val="338987"/>
                </a:solidFill>
              </a:defRPr>
            </a:lvl4pPr>
            <a:lvl5pPr lvl="4" rtl="0">
              <a:lnSpc>
                <a:spcPct val="100000"/>
              </a:lnSpc>
              <a:spcBef>
                <a:spcPts val="0"/>
              </a:spcBef>
              <a:spcAft>
                <a:spcPts val="0"/>
              </a:spcAft>
              <a:buClr>
                <a:srgbClr val="338987"/>
              </a:buClr>
              <a:buSzPts val="1000"/>
              <a:buNone/>
              <a:defRPr sz="1000">
                <a:solidFill>
                  <a:srgbClr val="338987"/>
                </a:solidFill>
              </a:defRPr>
            </a:lvl5pPr>
            <a:lvl6pPr lvl="5" rtl="0">
              <a:lnSpc>
                <a:spcPct val="100000"/>
              </a:lnSpc>
              <a:spcBef>
                <a:spcPts val="0"/>
              </a:spcBef>
              <a:spcAft>
                <a:spcPts val="0"/>
              </a:spcAft>
              <a:buClr>
                <a:srgbClr val="338987"/>
              </a:buClr>
              <a:buSzPts val="1000"/>
              <a:buNone/>
              <a:defRPr sz="1000">
                <a:solidFill>
                  <a:srgbClr val="338987"/>
                </a:solidFill>
              </a:defRPr>
            </a:lvl6pPr>
            <a:lvl7pPr lvl="6" rtl="0">
              <a:lnSpc>
                <a:spcPct val="100000"/>
              </a:lnSpc>
              <a:spcBef>
                <a:spcPts val="0"/>
              </a:spcBef>
              <a:spcAft>
                <a:spcPts val="0"/>
              </a:spcAft>
              <a:buClr>
                <a:srgbClr val="338987"/>
              </a:buClr>
              <a:buSzPts val="1000"/>
              <a:buNone/>
              <a:defRPr sz="1000">
                <a:solidFill>
                  <a:srgbClr val="338987"/>
                </a:solidFill>
              </a:defRPr>
            </a:lvl7pPr>
            <a:lvl8pPr lvl="7" rtl="0">
              <a:lnSpc>
                <a:spcPct val="100000"/>
              </a:lnSpc>
              <a:spcBef>
                <a:spcPts val="0"/>
              </a:spcBef>
              <a:spcAft>
                <a:spcPts val="0"/>
              </a:spcAft>
              <a:buClr>
                <a:srgbClr val="338987"/>
              </a:buClr>
              <a:buSzPts val="1000"/>
              <a:buNone/>
              <a:defRPr sz="1000">
                <a:solidFill>
                  <a:srgbClr val="338987"/>
                </a:solidFill>
              </a:defRPr>
            </a:lvl8pPr>
            <a:lvl9pPr lvl="8" rtl="0">
              <a:lnSpc>
                <a:spcPct val="100000"/>
              </a:lnSpc>
              <a:spcBef>
                <a:spcPts val="0"/>
              </a:spcBef>
              <a:spcAft>
                <a:spcPts val="0"/>
              </a:spcAft>
              <a:buClr>
                <a:srgbClr val="338987"/>
              </a:buClr>
              <a:buSzPts val="1000"/>
              <a:buNone/>
              <a:defRPr sz="1000">
                <a:solidFill>
                  <a:srgbClr val="338987"/>
                </a:solidFill>
              </a:defRPr>
            </a:lvl9pPr>
          </a:lstStyle>
          <a:p>
            <a:endParaRPr/>
          </a:p>
        </p:txBody>
      </p:sp>
      <p:sp>
        <p:nvSpPr>
          <p:cNvPr id="22" name="Google Shape;22;p3"/>
          <p:cNvSpPr txBox="1">
            <a:spLocks noGrp="1"/>
          </p:cNvSpPr>
          <p:nvPr>
            <p:ph type="title" idx="8" hasCustomPrompt="1"/>
          </p:nvPr>
        </p:nvSpPr>
        <p:spPr>
          <a:xfrm>
            <a:off x="2602224" y="3568922"/>
            <a:ext cx="1753800" cy="5778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338987"/>
              </a:buClr>
              <a:buSzPts val="4800"/>
              <a:buNone/>
              <a:defRPr sz="4800">
                <a:solidFill>
                  <a:srgbClr val="338987"/>
                </a:solidFill>
              </a:defRPr>
            </a:lvl1pPr>
            <a:lvl2pPr lvl="1" rtl="0">
              <a:spcBef>
                <a:spcPts val="0"/>
              </a:spcBef>
              <a:spcAft>
                <a:spcPts val="0"/>
              </a:spcAft>
              <a:buClr>
                <a:srgbClr val="338987"/>
              </a:buClr>
              <a:buSzPts val="4800"/>
              <a:buFont typeface="Fira Sans Extra Condensed Medium"/>
              <a:buNone/>
              <a:defRPr sz="4800">
                <a:solidFill>
                  <a:srgbClr val="338987"/>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338987"/>
              </a:buClr>
              <a:buSzPts val="4800"/>
              <a:buFont typeface="Fira Sans Extra Condensed Medium"/>
              <a:buNone/>
              <a:defRPr sz="4800">
                <a:solidFill>
                  <a:srgbClr val="338987"/>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338987"/>
              </a:buClr>
              <a:buSzPts val="4800"/>
              <a:buFont typeface="Fira Sans Extra Condensed Medium"/>
              <a:buNone/>
              <a:defRPr sz="4800">
                <a:solidFill>
                  <a:srgbClr val="338987"/>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338987"/>
              </a:buClr>
              <a:buSzPts val="4800"/>
              <a:buFont typeface="Fira Sans Extra Condensed Medium"/>
              <a:buNone/>
              <a:defRPr sz="4800">
                <a:solidFill>
                  <a:srgbClr val="338987"/>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338987"/>
              </a:buClr>
              <a:buSzPts val="4800"/>
              <a:buFont typeface="Fira Sans Extra Condensed Medium"/>
              <a:buNone/>
              <a:defRPr sz="4800">
                <a:solidFill>
                  <a:srgbClr val="338987"/>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338987"/>
              </a:buClr>
              <a:buSzPts val="4800"/>
              <a:buFont typeface="Fira Sans Extra Condensed Medium"/>
              <a:buNone/>
              <a:defRPr sz="4800">
                <a:solidFill>
                  <a:srgbClr val="338987"/>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338987"/>
              </a:buClr>
              <a:buSzPts val="4800"/>
              <a:buFont typeface="Fira Sans Extra Condensed Medium"/>
              <a:buNone/>
              <a:defRPr sz="4800">
                <a:solidFill>
                  <a:srgbClr val="338987"/>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338987"/>
              </a:buClr>
              <a:buSzPts val="4800"/>
              <a:buFont typeface="Fira Sans Extra Condensed Medium"/>
              <a:buNone/>
              <a:defRPr sz="4800">
                <a:solidFill>
                  <a:srgbClr val="338987"/>
                </a:solidFill>
                <a:latin typeface="Fira Sans Extra Condensed Medium"/>
                <a:ea typeface="Fira Sans Extra Condensed Medium"/>
                <a:cs typeface="Fira Sans Extra Condensed Medium"/>
                <a:sym typeface="Fira Sans Extra Condensed Medium"/>
              </a:defRPr>
            </a:lvl9pPr>
          </a:lstStyle>
          <a:p>
            <a:r>
              <a:t>xx%</a:t>
            </a:r>
          </a:p>
        </p:txBody>
      </p:sp>
      <p:sp>
        <p:nvSpPr>
          <p:cNvPr id="23" name="Google Shape;23;p3"/>
          <p:cNvSpPr txBox="1">
            <a:spLocks noGrp="1"/>
          </p:cNvSpPr>
          <p:nvPr>
            <p:ph type="ctrTitle" idx="9"/>
          </p:nvPr>
        </p:nvSpPr>
        <p:spPr>
          <a:xfrm>
            <a:off x="4899589" y="3918425"/>
            <a:ext cx="2251800" cy="577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297775"/>
              </a:buClr>
              <a:buSzPts val="1200"/>
              <a:buNone/>
              <a:defRPr sz="1200">
                <a:solidFill>
                  <a:srgbClr val="297775"/>
                </a:solidFill>
              </a:defRPr>
            </a:lvl1pPr>
            <a:lvl2pPr lvl="1" rtl="0">
              <a:spcBef>
                <a:spcPts val="0"/>
              </a:spcBef>
              <a:spcAft>
                <a:spcPts val="0"/>
              </a:spcAft>
              <a:buClr>
                <a:srgbClr val="297775"/>
              </a:buClr>
              <a:buSzPts val="1200"/>
              <a:buNone/>
              <a:defRPr sz="1200">
                <a:solidFill>
                  <a:srgbClr val="297775"/>
                </a:solidFill>
              </a:defRPr>
            </a:lvl2pPr>
            <a:lvl3pPr lvl="2" rtl="0">
              <a:spcBef>
                <a:spcPts val="0"/>
              </a:spcBef>
              <a:spcAft>
                <a:spcPts val="0"/>
              </a:spcAft>
              <a:buClr>
                <a:srgbClr val="297775"/>
              </a:buClr>
              <a:buSzPts val="1200"/>
              <a:buNone/>
              <a:defRPr sz="1200">
                <a:solidFill>
                  <a:srgbClr val="297775"/>
                </a:solidFill>
              </a:defRPr>
            </a:lvl3pPr>
            <a:lvl4pPr lvl="3" rtl="0">
              <a:spcBef>
                <a:spcPts val="0"/>
              </a:spcBef>
              <a:spcAft>
                <a:spcPts val="0"/>
              </a:spcAft>
              <a:buClr>
                <a:srgbClr val="297775"/>
              </a:buClr>
              <a:buSzPts val="1200"/>
              <a:buNone/>
              <a:defRPr sz="1200">
                <a:solidFill>
                  <a:srgbClr val="297775"/>
                </a:solidFill>
              </a:defRPr>
            </a:lvl4pPr>
            <a:lvl5pPr lvl="4" rtl="0">
              <a:spcBef>
                <a:spcPts val="0"/>
              </a:spcBef>
              <a:spcAft>
                <a:spcPts val="0"/>
              </a:spcAft>
              <a:buClr>
                <a:srgbClr val="297775"/>
              </a:buClr>
              <a:buSzPts val="1200"/>
              <a:buNone/>
              <a:defRPr sz="1200">
                <a:solidFill>
                  <a:srgbClr val="297775"/>
                </a:solidFill>
              </a:defRPr>
            </a:lvl5pPr>
            <a:lvl6pPr lvl="5" rtl="0">
              <a:spcBef>
                <a:spcPts val="0"/>
              </a:spcBef>
              <a:spcAft>
                <a:spcPts val="0"/>
              </a:spcAft>
              <a:buClr>
                <a:srgbClr val="297775"/>
              </a:buClr>
              <a:buSzPts val="1200"/>
              <a:buNone/>
              <a:defRPr sz="1200">
                <a:solidFill>
                  <a:srgbClr val="297775"/>
                </a:solidFill>
              </a:defRPr>
            </a:lvl6pPr>
            <a:lvl7pPr lvl="6" rtl="0">
              <a:spcBef>
                <a:spcPts val="0"/>
              </a:spcBef>
              <a:spcAft>
                <a:spcPts val="0"/>
              </a:spcAft>
              <a:buClr>
                <a:srgbClr val="297775"/>
              </a:buClr>
              <a:buSzPts val="1200"/>
              <a:buNone/>
              <a:defRPr sz="1200">
                <a:solidFill>
                  <a:srgbClr val="297775"/>
                </a:solidFill>
              </a:defRPr>
            </a:lvl7pPr>
            <a:lvl8pPr lvl="7" rtl="0">
              <a:spcBef>
                <a:spcPts val="0"/>
              </a:spcBef>
              <a:spcAft>
                <a:spcPts val="0"/>
              </a:spcAft>
              <a:buClr>
                <a:srgbClr val="297775"/>
              </a:buClr>
              <a:buSzPts val="1200"/>
              <a:buNone/>
              <a:defRPr sz="1200">
                <a:solidFill>
                  <a:srgbClr val="297775"/>
                </a:solidFill>
              </a:defRPr>
            </a:lvl8pPr>
            <a:lvl9pPr lvl="8" rtl="0">
              <a:spcBef>
                <a:spcPts val="0"/>
              </a:spcBef>
              <a:spcAft>
                <a:spcPts val="0"/>
              </a:spcAft>
              <a:buClr>
                <a:srgbClr val="297775"/>
              </a:buClr>
              <a:buSzPts val="1200"/>
              <a:buNone/>
              <a:defRPr sz="1200">
                <a:solidFill>
                  <a:srgbClr val="297775"/>
                </a:solidFill>
              </a:defRPr>
            </a:lvl9pPr>
          </a:lstStyle>
          <a:p>
            <a:endParaRPr/>
          </a:p>
        </p:txBody>
      </p:sp>
      <p:sp>
        <p:nvSpPr>
          <p:cNvPr id="24" name="Google Shape;24;p3"/>
          <p:cNvSpPr txBox="1">
            <a:spLocks noGrp="1"/>
          </p:cNvSpPr>
          <p:nvPr>
            <p:ph type="subTitle" idx="13"/>
          </p:nvPr>
        </p:nvSpPr>
        <p:spPr>
          <a:xfrm>
            <a:off x="4899588" y="4333473"/>
            <a:ext cx="1906500" cy="57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338987"/>
              </a:buClr>
              <a:buSzPts val="1000"/>
              <a:buNone/>
              <a:defRPr sz="1000">
                <a:solidFill>
                  <a:srgbClr val="338987"/>
                </a:solidFill>
              </a:defRPr>
            </a:lvl1pPr>
            <a:lvl2pPr lvl="1" rtl="0">
              <a:lnSpc>
                <a:spcPct val="100000"/>
              </a:lnSpc>
              <a:spcBef>
                <a:spcPts val="0"/>
              </a:spcBef>
              <a:spcAft>
                <a:spcPts val="0"/>
              </a:spcAft>
              <a:buClr>
                <a:srgbClr val="338987"/>
              </a:buClr>
              <a:buSzPts val="1000"/>
              <a:buNone/>
              <a:defRPr sz="1000">
                <a:solidFill>
                  <a:srgbClr val="338987"/>
                </a:solidFill>
              </a:defRPr>
            </a:lvl2pPr>
            <a:lvl3pPr lvl="2" rtl="0">
              <a:lnSpc>
                <a:spcPct val="100000"/>
              </a:lnSpc>
              <a:spcBef>
                <a:spcPts val="0"/>
              </a:spcBef>
              <a:spcAft>
                <a:spcPts val="0"/>
              </a:spcAft>
              <a:buClr>
                <a:srgbClr val="338987"/>
              </a:buClr>
              <a:buSzPts val="1000"/>
              <a:buNone/>
              <a:defRPr sz="1000">
                <a:solidFill>
                  <a:srgbClr val="338987"/>
                </a:solidFill>
              </a:defRPr>
            </a:lvl3pPr>
            <a:lvl4pPr lvl="3" rtl="0">
              <a:lnSpc>
                <a:spcPct val="100000"/>
              </a:lnSpc>
              <a:spcBef>
                <a:spcPts val="0"/>
              </a:spcBef>
              <a:spcAft>
                <a:spcPts val="0"/>
              </a:spcAft>
              <a:buClr>
                <a:srgbClr val="338987"/>
              </a:buClr>
              <a:buSzPts val="1000"/>
              <a:buNone/>
              <a:defRPr sz="1000">
                <a:solidFill>
                  <a:srgbClr val="338987"/>
                </a:solidFill>
              </a:defRPr>
            </a:lvl4pPr>
            <a:lvl5pPr lvl="4" rtl="0">
              <a:lnSpc>
                <a:spcPct val="100000"/>
              </a:lnSpc>
              <a:spcBef>
                <a:spcPts val="0"/>
              </a:spcBef>
              <a:spcAft>
                <a:spcPts val="0"/>
              </a:spcAft>
              <a:buClr>
                <a:srgbClr val="338987"/>
              </a:buClr>
              <a:buSzPts val="1000"/>
              <a:buNone/>
              <a:defRPr sz="1000">
                <a:solidFill>
                  <a:srgbClr val="338987"/>
                </a:solidFill>
              </a:defRPr>
            </a:lvl5pPr>
            <a:lvl6pPr lvl="5" rtl="0">
              <a:lnSpc>
                <a:spcPct val="100000"/>
              </a:lnSpc>
              <a:spcBef>
                <a:spcPts val="0"/>
              </a:spcBef>
              <a:spcAft>
                <a:spcPts val="0"/>
              </a:spcAft>
              <a:buClr>
                <a:srgbClr val="338987"/>
              </a:buClr>
              <a:buSzPts val="1000"/>
              <a:buNone/>
              <a:defRPr sz="1000">
                <a:solidFill>
                  <a:srgbClr val="338987"/>
                </a:solidFill>
              </a:defRPr>
            </a:lvl6pPr>
            <a:lvl7pPr lvl="6" rtl="0">
              <a:lnSpc>
                <a:spcPct val="100000"/>
              </a:lnSpc>
              <a:spcBef>
                <a:spcPts val="0"/>
              </a:spcBef>
              <a:spcAft>
                <a:spcPts val="0"/>
              </a:spcAft>
              <a:buClr>
                <a:srgbClr val="338987"/>
              </a:buClr>
              <a:buSzPts val="1000"/>
              <a:buNone/>
              <a:defRPr sz="1000">
                <a:solidFill>
                  <a:srgbClr val="338987"/>
                </a:solidFill>
              </a:defRPr>
            </a:lvl7pPr>
            <a:lvl8pPr lvl="7" rtl="0">
              <a:lnSpc>
                <a:spcPct val="100000"/>
              </a:lnSpc>
              <a:spcBef>
                <a:spcPts val="0"/>
              </a:spcBef>
              <a:spcAft>
                <a:spcPts val="0"/>
              </a:spcAft>
              <a:buClr>
                <a:srgbClr val="338987"/>
              </a:buClr>
              <a:buSzPts val="1000"/>
              <a:buNone/>
              <a:defRPr sz="1000">
                <a:solidFill>
                  <a:srgbClr val="338987"/>
                </a:solidFill>
              </a:defRPr>
            </a:lvl8pPr>
            <a:lvl9pPr lvl="8" rtl="0">
              <a:lnSpc>
                <a:spcPct val="100000"/>
              </a:lnSpc>
              <a:spcBef>
                <a:spcPts val="0"/>
              </a:spcBef>
              <a:spcAft>
                <a:spcPts val="0"/>
              </a:spcAft>
              <a:buClr>
                <a:srgbClr val="338987"/>
              </a:buClr>
              <a:buSzPts val="1000"/>
              <a:buNone/>
              <a:defRPr sz="1000">
                <a:solidFill>
                  <a:srgbClr val="338987"/>
                </a:solidFill>
              </a:defRPr>
            </a:lvl9pPr>
          </a:lstStyle>
          <a:p>
            <a:endParaRPr/>
          </a:p>
        </p:txBody>
      </p:sp>
      <p:sp>
        <p:nvSpPr>
          <p:cNvPr id="25" name="Google Shape;25;p3"/>
          <p:cNvSpPr txBox="1">
            <a:spLocks noGrp="1"/>
          </p:cNvSpPr>
          <p:nvPr>
            <p:ph type="title" idx="14" hasCustomPrompt="1"/>
          </p:nvPr>
        </p:nvSpPr>
        <p:spPr>
          <a:xfrm>
            <a:off x="4899599" y="3568935"/>
            <a:ext cx="1753800" cy="5778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338987"/>
              </a:buClr>
              <a:buSzPts val="4800"/>
              <a:buNone/>
              <a:defRPr sz="4800">
                <a:solidFill>
                  <a:srgbClr val="338987"/>
                </a:solidFill>
              </a:defRPr>
            </a:lvl1pPr>
            <a:lvl2pPr lvl="1" rtl="0">
              <a:spcBef>
                <a:spcPts val="0"/>
              </a:spcBef>
              <a:spcAft>
                <a:spcPts val="0"/>
              </a:spcAft>
              <a:buClr>
                <a:srgbClr val="338987"/>
              </a:buClr>
              <a:buSzPts val="4800"/>
              <a:buFont typeface="Fira Sans Extra Condensed Medium"/>
              <a:buNone/>
              <a:defRPr sz="4800">
                <a:solidFill>
                  <a:srgbClr val="338987"/>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338987"/>
              </a:buClr>
              <a:buSzPts val="4800"/>
              <a:buFont typeface="Fira Sans Extra Condensed Medium"/>
              <a:buNone/>
              <a:defRPr sz="4800">
                <a:solidFill>
                  <a:srgbClr val="338987"/>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338987"/>
              </a:buClr>
              <a:buSzPts val="4800"/>
              <a:buFont typeface="Fira Sans Extra Condensed Medium"/>
              <a:buNone/>
              <a:defRPr sz="4800">
                <a:solidFill>
                  <a:srgbClr val="338987"/>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338987"/>
              </a:buClr>
              <a:buSzPts val="4800"/>
              <a:buFont typeface="Fira Sans Extra Condensed Medium"/>
              <a:buNone/>
              <a:defRPr sz="4800">
                <a:solidFill>
                  <a:srgbClr val="338987"/>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338987"/>
              </a:buClr>
              <a:buSzPts val="4800"/>
              <a:buFont typeface="Fira Sans Extra Condensed Medium"/>
              <a:buNone/>
              <a:defRPr sz="4800">
                <a:solidFill>
                  <a:srgbClr val="338987"/>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338987"/>
              </a:buClr>
              <a:buSzPts val="4800"/>
              <a:buFont typeface="Fira Sans Extra Condensed Medium"/>
              <a:buNone/>
              <a:defRPr sz="4800">
                <a:solidFill>
                  <a:srgbClr val="338987"/>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338987"/>
              </a:buClr>
              <a:buSzPts val="4800"/>
              <a:buFont typeface="Fira Sans Extra Condensed Medium"/>
              <a:buNone/>
              <a:defRPr sz="4800">
                <a:solidFill>
                  <a:srgbClr val="338987"/>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338987"/>
              </a:buClr>
              <a:buSzPts val="4800"/>
              <a:buFont typeface="Fira Sans Extra Condensed Medium"/>
              <a:buNone/>
              <a:defRPr sz="4800">
                <a:solidFill>
                  <a:srgbClr val="338987"/>
                </a:solidFill>
                <a:latin typeface="Fira Sans Extra Condensed Medium"/>
                <a:ea typeface="Fira Sans Extra Condensed Medium"/>
                <a:cs typeface="Fira Sans Extra Condensed Medium"/>
                <a:sym typeface="Fira Sans Extra Condensed Medium"/>
              </a:defRPr>
            </a:lvl9pPr>
          </a:lstStyle>
          <a:p>
            <a:r>
              <a:t>xx%</a:t>
            </a:r>
          </a:p>
        </p:txBody>
      </p:sp>
      <p:sp>
        <p:nvSpPr>
          <p:cNvPr id="26" name="Google Shape;26;p3"/>
          <p:cNvSpPr/>
          <p:nvPr/>
        </p:nvSpPr>
        <p:spPr>
          <a:xfrm>
            <a:off x="219000" y="1953395"/>
            <a:ext cx="8706000" cy="1238400"/>
          </a:xfrm>
          <a:prstGeom prst="rect">
            <a:avLst/>
          </a:prstGeom>
          <a:noFill/>
          <a:ln w="19050" cap="flat" cmpd="sng">
            <a:solidFill>
              <a:srgbClr val="3389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a:off x="0" y="2063077"/>
            <a:ext cx="9144000" cy="997500"/>
          </a:xfrm>
          <a:prstGeom prst="rect">
            <a:avLst/>
          </a:prstGeom>
          <a:solidFill>
            <a:srgbClr val="A6B8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a:off x="7220630" y="0"/>
            <a:ext cx="1299900" cy="811800"/>
          </a:xfrm>
          <a:prstGeom prst="rect">
            <a:avLst/>
          </a:prstGeom>
          <a:solidFill>
            <a:srgbClr val="FFB8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txBox="1">
            <a:spLocks noGrp="1"/>
          </p:cNvSpPr>
          <p:nvPr>
            <p:ph type="ctrTitle" idx="15"/>
          </p:nvPr>
        </p:nvSpPr>
        <p:spPr>
          <a:xfrm>
            <a:off x="5569480" y="129625"/>
            <a:ext cx="2866800" cy="481200"/>
          </a:xfrm>
          <a:prstGeom prst="rect">
            <a:avLst/>
          </a:prstGeom>
        </p:spPr>
        <p:txBody>
          <a:bodyPr spcFirstLastPara="1" wrap="square" lIns="91425" tIns="91425" rIns="91425" bIns="91425" anchor="b" anchorCtr="0">
            <a:noAutofit/>
          </a:bodyPr>
          <a:lstStyle>
            <a:lvl1pPr lvl="0" algn="r" rtl="0">
              <a:spcBef>
                <a:spcPts val="0"/>
              </a:spcBef>
              <a:spcAft>
                <a:spcPts val="0"/>
              </a:spcAft>
              <a:buClr>
                <a:srgbClr val="338987"/>
              </a:buClr>
              <a:buSzPts val="1100"/>
              <a:buNone/>
              <a:defRPr sz="1100">
                <a:solidFill>
                  <a:srgbClr val="338987"/>
                </a:solidFill>
              </a:defRPr>
            </a:lvl1pPr>
            <a:lvl2pPr lvl="1" algn="r" rtl="0">
              <a:spcBef>
                <a:spcPts val="0"/>
              </a:spcBef>
              <a:spcAft>
                <a:spcPts val="0"/>
              </a:spcAft>
              <a:buClr>
                <a:srgbClr val="338987"/>
              </a:buClr>
              <a:buSzPts val="900"/>
              <a:buNone/>
              <a:defRPr sz="900">
                <a:solidFill>
                  <a:srgbClr val="338987"/>
                </a:solidFill>
              </a:defRPr>
            </a:lvl2pPr>
            <a:lvl3pPr lvl="2" algn="r" rtl="0">
              <a:spcBef>
                <a:spcPts val="0"/>
              </a:spcBef>
              <a:spcAft>
                <a:spcPts val="0"/>
              </a:spcAft>
              <a:buClr>
                <a:srgbClr val="338987"/>
              </a:buClr>
              <a:buSzPts val="900"/>
              <a:buNone/>
              <a:defRPr sz="900">
                <a:solidFill>
                  <a:srgbClr val="338987"/>
                </a:solidFill>
              </a:defRPr>
            </a:lvl3pPr>
            <a:lvl4pPr lvl="3" algn="r" rtl="0">
              <a:spcBef>
                <a:spcPts val="0"/>
              </a:spcBef>
              <a:spcAft>
                <a:spcPts val="0"/>
              </a:spcAft>
              <a:buClr>
                <a:srgbClr val="338987"/>
              </a:buClr>
              <a:buSzPts val="900"/>
              <a:buNone/>
              <a:defRPr sz="900">
                <a:solidFill>
                  <a:srgbClr val="338987"/>
                </a:solidFill>
              </a:defRPr>
            </a:lvl4pPr>
            <a:lvl5pPr lvl="4" algn="r" rtl="0">
              <a:spcBef>
                <a:spcPts val="0"/>
              </a:spcBef>
              <a:spcAft>
                <a:spcPts val="0"/>
              </a:spcAft>
              <a:buClr>
                <a:srgbClr val="338987"/>
              </a:buClr>
              <a:buSzPts val="900"/>
              <a:buNone/>
              <a:defRPr sz="900">
                <a:solidFill>
                  <a:srgbClr val="338987"/>
                </a:solidFill>
              </a:defRPr>
            </a:lvl5pPr>
            <a:lvl6pPr lvl="5" algn="r" rtl="0">
              <a:spcBef>
                <a:spcPts val="0"/>
              </a:spcBef>
              <a:spcAft>
                <a:spcPts val="0"/>
              </a:spcAft>
              <a:buClr>
                <a:srgbClr val="338987"/>
              </a:buClr>
              <a:buSzPts val="900"/>
              <a:buNone/>
              <a:defRPr sz="900">
                <a:solidFill>
                  <a:srgbClr val="338987"/>
                </a:solidFill>
              </a:defRPr>
            </a:lvl6pPr>
            <a:lvl7pPr lvl="6" algn="r" rtl="0">
              <a:spcBef>
                <a:spcPts val="0"/>
              </a:spcBef>
              <a:spcAft>
                <a:spcPts val="0"/>
              </a:spcAft>
              <a:buClr>
                <a:srgbClr val="338987"/>
              </a:buClr>
              <a:buSzPts val="900"/>
              <a:buNone/>
              <a:defRPr sz="900">
                <a:solidFill>
                  <a:srgbClr val="338987"/>
                </a:solidFill>
              </a:defRPr>
            </a:lvl7pPr>
            <a:lvl8pPr lvl="7" algn="r" rtl="0">
              <a:spcBef>
                <a:spcPts val="0"/>
              </a:spcBef>
              <a:spcAft>
                <a:spcPts val="0"/>
              </a:spcAft>
              <a:buClr>
                <a:srgbClr val="338987"/>
              </a:buClr>
              <a:buSzPts val="900"/>
              <a:buNone/>
              <a:defRPr sz="900">
                <a:solidFill>
                  <a:srgbClr val="338987"/>
                </a:solidFill>
              </a:defRPr>
            </a:lvl8pPr>
            <a:lvl9pPr lvl="8" algn="r" rtl="0">
              <a:spcBef>
                <a:spcPts val="0"/>
              </a:spcBef>
              <a:spcAft>
                <a:spcPts val="0"/>
              </a:spcAft>
              <a:buClr>
                <a:srgbClr val="338987"/>
              </a:buClr>
              <a:buSzPts val="900"/>
              <a:buNone/>
              <a:defRPr sz="900">
                <a:solidFill>
                  <a:srgbClr val="338987"/>
                </a:solidFill>
              </a:defRPr>
            </a:lvl9pPr>
          </a:lstStyle>
          <a:p>
            <a:endParaRPr/>
          </a:p>
        </p:txBody>
      </p:sp>
      <p:sp>
        <p:nvSpPr>
          <p:cNvPr id="30" name="Google Shape;30;p3"/>
          <p:cNvSpPr txBox="1">
            <a:spLocks noGrp="1"/>
          </p:cNvSpPr>
          <p:nvPr>
            <p:ph type="sldNum" idx="12"/>
          </p:nvPr>
        </p:nvSpPr>
        <p:spPr>
          <a:xfrm>
            <a:off x="7887614" y="473134"/>
            <a:ext cx="548700" cy="393600"/>
          </a:xfrm>
          <a:prstGeom prst="rect">
            <a:avLst/>
          </a:prstGeom>
          <a:noFill/>
          <a:ln>
            <a:noFill/>
          </a:ln>
        </p:spPr>
        <p:txBody>
          <a:bodyPr spcFirstLastPara="1" wrap="square" lIns="91425" tIns="91425" rIns="91425" bIns="91425" anchor="t" anchorCtr="0">
            <a:noAutofit/>
          </a:bodyPr>
          <a:lstStyle>
            <a:lvl1pPr lvl="0" algn="r" rtl="0">
              <a:buNone/>
              <a:defRPr sz="1100" b="1">
                <a:solidFill>
                  <a:srgbClr val="338987"/>
                </a:solidFill>
                <a:latin typeface="Josefin Sans"/>
                <a:ea typeface="Josefin Sans"/>
                <a:cs typeface="Josefin Sans"/>
                <a:sym typeface="Josefin Sans"/>
              </a:defRPr>
            </a:lvl1pPr>
            <a:lvl2pPr lvl="1" algn="r" rtl="0">
              <a:buNone/>
              <a:defRPr sz="1100" b="1">
                <a:solidFill>
                  <a:srgbClr val="338987"/>
                </a:solidFill>
                <a:latin typeface="Josefin Sans"/>
                <a:ea typeface="Josefin Sans"/>
                <a:cs typeface="Josefin Sans"/>
                <a:sym typeface="Josefin Sans"/>
              </a:defRPr>
            </a:lvl2pPr>
            <a:lvl3pPr lvl="2" algn="r" rtl="0">
              <a:buNone/>
              <a:defRPr sz="1100" b="1">
                <a:solidFill>
                  <a:srgbClr val="338987"/>
                </a:solidFill>
                <a:latin typeface="Josefin Sans"/>
                <a:ea typeface="Josefin Sans"/>
                <a:cs typeface="Josefin Sans"/>
                <a:sym typeface="Josefin Sans"/>
              </a:defRPr>
            </a:lvl3pPr>
            <a:lvl4pPr lvl="3" algn="r" rtl="0">
              <a:buNone/>
              <a:defRPr sz="1100" b="1">
                <a:solidFill>
                  <a:srgbClr val="338987"/>
                </a:solidFill>
                <a:latin typeface="Josefin Sans"/>
                <a:ea typeface="Josefin Sans"/>
                <a:cs typeface="Josefin Sans"/>
                <a:sym typeface="Josefin Sans"/>
              </a:defRPr>
            </a:lvl4pPr>
            <a:lvl5pPr lvl="4" algn="r" rtl="0">
              <a:buNone/>
              <a:defRPr sz="1100" b="1">
                <a:solidFill>
                  <a:srgbClr val="338987"/>
                </a:solidFill>
                <a:latin typeface="Josefin Sans"/>
                <a:ea typeface="Josefin Sans"/>
                <a:cs typeface="Josefin Sans"/>
                <a:sym typeface="Josefin Sans"/>
              </a:defRPr>
            </a:lvl5pPr>
            <a:lvl6pPr lvl="5" algn="r" rtl="0">
              <a:buNone/>
              <a:defRPr sz="1100" b="1">
                <a:solidFill>
                  <a:srgbClr val="338987"/>
                </a:solidFill>
                <a:latin typeface="Josefin Sans"/>
                <a:ea typeface="Josefin Sans"/>
                <a:cs typeface="Josefin Sans"/>
                <a:sym typeface="Josefin Sans"/>
              </a:defRPr>
            </a:lvl6pPr>
            <a:lvl7pPr lvl="6" algn="r" rtl="0">
              <a:buNone/>
              <a:defRPr sz="1100" b="1">
                <a:solidFill>
                  <a:srgbClr val="338987"/>
                </a:solidFill>
                <a:latin typeface="Josefin Sans"/>
                <a:ea typeface="Josefin Sans"/>
                <a:cs typeface="Josefin Sans"/>
                <a:sym typeface="Josefin Sans"/>
              </a:defRPr>
            </a:lvl7pPr>
            <a:lvl8pPr lvl="7" algn="r" rtl="0">
              <a:buNone/>
              <a:defRPr sz="1100" b="1">
                <a:solidFill>
                  <a:srgbClr val="338987"/>
                </a:solidFill>
                <a:latin typeface="Josefin Sans"/>
                <a:ea typeface="Josefin Sans"/>
                <a:cs typeface="Josefin Sans"/>
                <a:sym typeface="Josefin Sans"/>
              </a:defRPr>
            </a:lvl8pPr>
            <a:lvl9pPr lvl="8" algn="r" rtl="0">
              <a:buNone/>
              <a:defRPr sz="1100" b="1">
                <a:solidFill>
                  <a:srgbClr val="338987"/>
                </a:solidFill>
                <a:latin typeface="Josefin Sans"/>
                <a:ea typeface="Josefin Sans"/>
                <a:cs typeface="Josefin Sans"/>
                <a:sym typeface="Josefin Sans"/>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text 1">
  <p:cSld name="CUSTOM_15">
    <p:bg>
      <p:bgPr>
        <a:solidFill>
          <a:srgbClr val="FDF3E5">
            <a:alpha val="29620"/>
          </a:srgbClr>
        </a:solidFill>
        <a:effectLst/>
      </p:bgPr>
    </p:bg>
    <p:spTree>
      <p:nvGrpSpPr>
        <p:cNvPr id="1" name="Shape 31"/>
        <p:cNvGrpSpPr/>
        <p:nvPr/>
      </p:nvGrpSpPr>
      <p:grpSpPr>
        <a:xfrm>
          <a:off x="0" y="0"/>
          <a:ext cx="0" cy="0"/>
          <a:chOff x="0" y="0"/>
          <a:chExt cx="0" cy="0"/>
        </a:xfrm>
      </p:grpSpPr>
      <p:sp>
        <p:nvSpPr>
          <p:cNvPr id="32" name="Google Shape;32;p4"/>
          <p:cNvSpPr/>
          <p:nvPr/>
        </p:nvSpPr>
        <p:spPr>
          <a:xfrm>
            <a:off x="788150" y="751850"/>
            <a:ext cx="3867300" cy="3643800"/>
          </a:xfrm>
          <a:prstGeom prst="rect">
            <a:avLst/>
          </a:prstGeom>
          <a:noFill/>
          <a:ln w="19050" cap="flat" cmpd="sng">
            <a:solidFill>
              <a:srgbClr val="3389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
          <p:cNvSpPr txBox="1">
            <a:spLocks noGrp="1"/>
          </p:cNvSpPr>
          <p:nvPr>
            <p:ph type="ctrTitle"/>
          </p:nvPr>
        </p:nvSpPr>
        <p:spPr>
          <a:xfrm>
            <a:off x="5155260" y="822700"/>
            <a:ext cx="3090900" cy="2054100"/>
          </a:xfrm>
          <a:prstGeom prst="rect">
            <a:avLst/>
          </a:prstGeom>
        </p:spPr>
        <p:txBody>
          <a:bodyPr spcFirstLastPara="1" wrap="square" lIns="91425" tIns="91425" rIns="91425" bIns="91425" anchor="b" anchorCtr="0">
            <a:noAutofit/>
          </a:bodyPr>
          <a:lstStyle>
            <a:lvl1pPr lvl="0" algn="r" rtl="0">
              <a:spcBef>
                <a:spcPts val="0"/>
              </a:spcBef>
              <a:spcAft>
                <a:spcPts val="0"/>
              </a:spcAft>
              <a:buClr>
                <a:srgbClr val="338987"/>
              </a:buClr>
              <a:buSzPts val="2800"/>
              <a:buNone/>
              <a:defRPr>
                <a:solidFill>
                  <a:srgbClr val="338987"/>
                </a:solidFill>
              </a:defRPr>
            </a:lvl1pPr>
            <a:lvl2pPr lvl="1" algn="r" rtl="0">
              <a:spcBef>
                <a:spcPts val="0"/>
              </a:spcBef>
              <a:spcAft>
                <a:spcPts val="0"/>
              </a:spcAft>
              <a:buClr>
                <a:srgbClr val="338987"/>
              </a:buClr>
              <a:buSzPts val="1600"/>
              <a:buNone/>
              <a:defRPr sz="1600">
                <a:solidFill>
                  <a:srgbClr val="338987"/>
                </a:solidFill>
              </a:defRPr>
            </a:lvl2pPr>
            <a:lvl3pPr lvl="2" algn="r" rtl="0">
              <a:spcBef>
                <a:spcPts val="0"/>
              </a:spcBef>
              <a:spcAft>
                <a:spcPts val="0"/>
              </a:spcAft>
              <a:buClr>
                <a:srgbClr val="338987"/>
              </a:buClr>
              <a:buSzPts val="1600"/>
              <a:buNone/>
              <a:defRPr sz="1600">
                <a:solidFill>
                  <a:srgbClr val="338987"/>
                </a:solidFill>
              </a:defRPr>
            </a:lvl3pPr>
            <a:lvl4pPr lvl="3" algn="r" rtl="0">
              <a:spcBef>
                <a:spcPts val="0"/>
              </a:spcBef>
              <a:spcAft>
                <a:spcPts val="0"/>
              </a:spcAft>
              <a:buClr>
                <a:srgbClr val="338987"/>
              </a:buClr>
              <a:buSzPts val="1600"/>
              <a:buNone/>
              <a:defRPr sz="1600">
                <a:solidFill>
                  <a:srgbClr val="338987"/>
                </a:solidFill>
              </a:defRPr>
            </a:lvl4pPr>
            <a:lvl5pPr lvl="4" algn="r" rtl="0">
              <a:spcBef>
                <a:spcPts val="0"/>
              </a:spcBef>
              <a:spcAft>
                <a:spcPts val="0"/>
              </a:spcAft>
              <a:buClr>
                <a:srgbClr val="338987"/>
              </a:buClr>
              <a:buSzPts val="1600"/>
              <a:buNone/>
              <a:defRPr sz="1600">
                <a:solidFill>
                  <a:srgbClr val="338987"/>
                </a:solidFill>
              </a:defRPr>
            </a:lvl5pPr>
            <a:lvl6pPr lvl="5" algn="r" rtl="0">
              <a:spcBef>
                <a:spcPts val="0"/>
              </a:spcBef>
              <a:spcAft>
                <a:spcPts val="0"/>
              </a:spcAft>
              <a:buClr>
                <a:srgbClr val="338987"/>
              </a:buClr>
              <a:buSzPts val="1600"/>
              <a:buNone/>
              <a:defRPr sz="1600">
                <a:solidFill>
                  <a:srgbClr val="338987"/>
                </a:solidFill>
              </a:defRPr>
            </a:lvl6pPr>
            <a:lvl7pPr lvl="6" algn="r" rtl="0">
              <a:spcBef>
                <a:spcPts val="0"/>
              </a:spcBef>
              <a:spcAft>
                <a:spcPts val="0"/>
              </a:spcAft>
              <a:buClr>
                <a:srgbClr val="338987"/>
              </a:buClr>
              <a:buSzPts val="1600"/>
              <a:buNone/>
              <a:defRPr sz="1600">
                <a:solidFill>
                  <a:srgbClr val="338987"/>
                </a:solidFill>
              </a:defRPr>
            </a:lvl7pPr>
            <a:lvl8pPr lvl="7" algn="r" rtl="0">
              <a:spcBef>
                <a:spcPts val="0"/>
              </a:spcBef>
              <a:spcAft>
                <a:spcPts val="0"/>
              </a:spcAft>
              <a:buClr>
                <a:srgbClr val="338987"/>
              </a:buClr>
              <a:buSzPts val="1600"/>
              <a:buNone/>
              <a:defRPr sz="1600">
                <a:solidFill>
                  <a:srgbClr val="338987"/>
                </a:solidFill>
              </a:defRPr>
            </a:lvl8pPr>
            <a:lvl9pPr lvl="8" algn="r" rtl="0">
              <a:spcBef>
                <a:spcPts val="0"/>
              </a:spcBef>
              <a:spcAft>
                <a:spcPts val="0"/>
              </a:spcAft>
              <a:buClr>
                <a:srgbClr val="338987"/>
              </a:buClr>
              <a:buSzPts val="1600"/>
              <a:buNone/>
              <a:defRPr sz="1600">
                <a:solidFill>
                  <a:srgbClr val="338987"/>
                </a:solidFill>
              </a:defRPr>
            </a:lvl9pPr>
          </a:lstStyle>
          <a:p>
            <a:endParaRPr/>
          </a:p>
        </p:txBody>
      </p:sp>
      <p:sp>
        <p:nvSpPr>
          <p:cNvPr id="34" name="Google Shape;34;p4"/>
          <p:cNvSpPr txBox="1">
            <a:spLocks noGrp="1"/>
          </p:cNvSpPr>
          <p:nvPr>
            <p:ph type="subTitle" idx="1"/>
          </p:nvPr>
        </p:nvSpPr>
        <p:spPr>
          <a:xfrm>
            <a:off x="5115400" y="2760425"/>
            <a:ext cx="3130500" cy="1784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rgbClr val="338987"/>
              </a:buClr>
              <a:buSzPts val="1200"/>
              <a:buNone/>
              <a:defRPr>
                <a:solidFill>
                  <a:srgbClr val="338987"/>
                </a:solidFill>
              </a:defRPr>
            </a:lvl1pPr>
            <a:lvl2pPr lvl="1" algn="r" rtl="0">
              <a:lnSpc>
                <a:spcPct val="100000"/>
              </a:lnSpc>
              <a:spcBef>
                <a:spcPts val="0"/>
              </a:spcBef>
              <a:spcAft>
                <a:spcPts val="0"/>
              </a:spcAft>
              <a:buClr>
                <a:srgbClr val="338987"/>
              </a:buClr>
              <a:buSzPts val="1200"/>
              <a:buNone/>
              <a:defRPr>
                <a:solidFill>
                  <a:srgbClr val="338987"/>
                </a:solidFill>
              </a:defRPr>
            </a:lvl2pPr>
            <a:lvl3pPr lvl="2" algn="r" rtl="0">
              <a:lnSpc>
                <a:spcPct val="100000"/>
              </a:lnSpc>
              <a:spcBef>
                <a:spcPts val="0"/>
              </a:spcBef>
              <a:spcAft>
                <a:spcPts val="0"/>
              </a:spcAft>
              <a:buClr>
                <a:srgbClr val="338987"/>
              </a:buClr>
              <a:buSzPts val="1200"/>
              <a:buNone/>
              <a:defRPr>
                <a:solidFill>
                  <a:srgbClr val="338987"/>
                </a:solidFill>
              </a:defRPr>
            </a:lvl3pPr>
            <a:lvl4pPr lvl="3" algn="r" rtl="0">
              <a:lnSpc>
                <a:spcPct val="100000"/>
              </a:lnSpc>
              <a:spcBef>
                <a:spcPts val="0"/>
              </a:spcBef>
              <a:spcAft>
                <a:spcPts val="0"/>
              </a:spcAft>
              <a:buClr>
                <a:srgbClr val="338987"/>
              </a:buClr>
              <a:buSzPts val="1200"/>
              <a:buNone/>
              <a:defRPr>
                <a:solidFill>
                  <a:srgbClr val="338987"/>
                </a:solidFill>
              </a:defRPr>
            </a:lvl4pPr>
            <a:lvl5pPr lvl="4" algn="r" rtl="0">
              <a:lnSpc>
                <a:spcPct val="100000"/>
              </a:lnSpc>
              <a:spcBef>
                <a:spcPts val="0"/>
              </a:spcBef>
              <a:spcAft>
                <a:spcPts val="0"/>
              </a:spcAft>
              <a:buClr>
                <a:srgbClr val="338987"/>
              </a:buClr>
              <a:buSzPts val="1200"/>
              <a:buNone/>
              <a:defRPr>
                <a:solidFill>
                  <a:srgbClr val="338987"/>
                </a:solidFill>
              </a:defRPr>
            </a:lvl5pPr>
            <a:lvl6pPr lvl="5" algn="r" rtl="0">
              <a:lnSpc>
                <a:spcPct val="100000"/>
              </a:lnSpc>
              <a:spcBef>
                <a:spcPts val="0"/>
              </a:spcBef>
              <a:spcAft>
                <a:spcPts val="0"/>
              </a:spcAft>
              <a:buClr>
                <a:srgbClr val="338987"/>
              </a:buClr>
              <a:buSzPts val="1200"/>
              <a:buNone/>
              <a:defRPr>
                <a:solidFill>
                  <a:srgbClr val="338987"/>
                </a:solidFill>
              </a:defRPr>
            </a:lvl6pPr>
            <a:lvl7pPr lvl="6" algn="r" rtl="0">
              <a:lnSpc>
                <a:spcPct val="100000"/>
              </a:lnSpc>
              <a:spcBef>
                <a:spcPts val="0"/>
              </a:spcBef>
              <a:spcAft>
                <a:spcPts val="0"/>
              </a:spcAft>
              <a:buClr>
                <a:srgbClr val="338987"/>
              </a:buClr>
              <a:buSzPts val="1200"/>
              <a:buNone/>
              <a:defRPr>
                <a:solidFill>
                  <a:srgbClr val="338987"/>
                </a:solidFill>
              </a:defRPr>
            </a:lvl7pPr>
            <a:lvl8pPr lvl="7" algn="r" rtl="0">
              <a:lnSpc>
                <a:spcPct val="100000"/>
              </a:lnSpc>
              <a:spcBef>
                <a:spcPts val="0"/>
              </a:spcBef>
              <a:spcAft>
                <a:spcPts val="0"/>
              </a:spcAft>
              <a:buClr>
                <a:srgbClr val="338987"/>
              </a:buClr>
              <a:buSzPts val="1200"/>
              <a:buNone/>
              <a:defRPr>
                <a:solidFill>
                  <a:srgbClr val="338987"/>
                </a:solidFill>
              </a:defRPr>
            </a:lvl8pPr>
            <a:lvl9pPr lvl="8" algn="r" rtl="0">
              <a:lnSpc>
                <a:spcPct val="100000"/>
              </a:lnSpc>
              <a:spcBef>
                <a:spcPts val="0"/>
              </a:spcBef>
              <a:spcAft>
                <a:spcPts val="0"/>
              </a:spcAft>
              <a:buClr>
                <a:srgbClr val="338987"/>
              </a:buClr>
              <a:buSzPts val="1200"/>
              <a:buNone/>
              <a:defRPr>
                <a:solidFill>
                  <a:srgbClr val="338987"/>
                </a:solidFill>
              </a:defRPr>
            </a:lvl9pPr>
          </a:lstStyle>
          <a:p>
            <a:endParaRPr/>
          </a:p>
        </p:txBody>
      </p:sp>
      <p:sp>
        <p:nvSpPr>
          <p:cNvPr id="35" name="Google Shape;35;p4"/>
          <p:cNvSpPr/>
          <p:nvPr/>
        </p:nvSpPr>
        <p:spPr>
          <a:xfrm>
            <a:off x="928100" y="618350"/>
            <a:ext cx="3597000" cy="3906900"/>
          </a:xfrm>
          <a:prstGeom prst="rect">
            <a:avLst/>
          </a:prstGeom>
          <a:solidFill>
            <a:srgbClr val="A6B8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4"/>
          <p:cNvSpPr/>
          <p:nvPr/>
        </p:nvSpPr>
        <p:spPr>
          <a:xfrm>
            <a:off x="7220630" y="0"/>
            <a:ext cx="1299900" cy="811800"/>
          </a:xfrm>
          <a:prstGeom prst="rect">
            <a:avLst/>
          </a:prstGeom>
          <a:solidFill>
            <a:srgbClr val="FFB8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4"/>
          <p:cNvSpPr txBox="1">
            <a:spLocks noGrp="1"/>
          </p:cNvSpPr>
          <p:nvPr>
            <p:ph type="ctrTitle" idx="2"/>
          </p:nvPr>
        </p:nvSpPr>
        <p:spPr>
          <a:xfrm>
            <a:off x="5569480" y="129625"/>
            <a:ext cx="2866800" cy="481200"/>
          </a:xfrm>
          <a:prstGeom prst="rect">
            <a:avLst/>
          </a:prstGeom>
        </p:spPr>
        <p:txBody>
          <a:bodyPr spcFirstLastPara="1" wrap="square" lIns="91425" tIns="91425" rIns="91425" bIns="91425" anchor="b" anchorCtr="0">
            <a:noAutofit/>
          </a:bodyPr>
          <a:lstStyle>
            <a:lvl1pPr lvl="0" algn="r" rtl="0">
              <a:spcBef>
                <a:spcPts val="0"/>
              </a:spcBef>
              <a:spcAft>
                <a:spcPts val="0"/>
              </a:spcAft>
              <a:buClr>
                <a:srgbClr val="338987"/>
              </a:buClr>
              <a:buSzPts val="1100"/>
              <a:buNone/>
              <a:defRPr sz="1100">
                <a:solidFill>
                  <a:srgbClr val="338987"/>
                </a:solidFill>
              </a:defRPr>
            </a:lvl1pPr>
            <a:lvl2pPr lvl="1" algn="r" rtl="0">
              <a:spcBef>
                <a:spcPts val="0"/>
              </a:spcBef>
              <a:spcAft>
                <a:spcPts val="0"/>
              </a:spcAft>
              <a:buClr>
                <a:srgbClr val="338987"/>
              </a:buClr>
              <a:buSzPts val="900"/>
              <a:buNone/>
              <a:defRPr sz="900">
                <a:solidFill>
                  <a:srgbClr val="338987"/>
                </a:solidFill>
              </a:defRPr>
            </a:lvl2pPr>
            <a:lvl3pPr lvl="2" algn="r" rtl="0">
              <a:spcBef>
                <a:spcPts val="0"/>
              </a:spcBef>
              <a:spcAft>
                <a:spcPts val="0"/>
              </a:spcAft>
              <a:buClr>
                <a:srgbClr val="338987"/>
              </a:buClr>
              <a:buSzPts val="900"/>
              <a:buNone/>
              <a:defRPr sz="900">
                <a:solidFill>
                  <a:srgbClr val="338987"/>
                </a:solidFill>
              </a:defRPr>
            </a:lvl3pPr>
            <a:lvl4pPr lvl="3" algn="r" rtl="0">
              <a:spcBef>
                <a:spcPts val="0"/>
              </a:spcBef>
              <a:spcAft>
                <a:spcPts val="0"/>
              </a:spcAft>
              <a:buClr>
                <a:srgbClr val="338987"/>
              </a:buClr>
              <a:buSzPts val="900"/>
              <a:buNone/>
              <a:defRPr sz="900">
                <a:solidFill>
                  <a:srgbClr val="338987"/>
                </a:solidFill>
              </a:defRPr>
            </a:lvl4pPr>
            <a:lvl5pPr lvl="4" algn="r" rtl="0">
              <a:spcBef>
                <a:spcPts val="0"/>
              </a:spcBef>
              <a:spcAft>
                <a:spcPts val="0"/>
              </a:spcAft>
              <a:buClr>
                <a:srgbClr val="338987"/>
              </a:buClr>
              <a:buSzPts val="900"/>
              <a:buNone/>
              <a:defRPr sz="900">
                <a:solidFill>
                  <a:srgbClr val="338987"/>
                </a:solidFill>
              </a:defRPr>
            </a:lvl5pPr>
            <a:lvl6pPr lvl="5" algn="r" rtl="0">
              <a:spcBef>
                <a:spcPts val="0"/>
              </a:spcBef>
              <a:spcAft>
                <a:spcPts val="0"/>
              </a:spcAft>
              <a:buClr>
                <a:srgbClr val="338987"/>
              </a:buClr>
              <a:buSzPts val="900"/>
              <a:buNone/>
              <a:defRPr sz="900">
                <a:solidFill>
                  <a:srgbClr val="338987"/>
                </a:solidFill>
              </a:defRPr>
            </a:lvl6pPr>
            <a:lvl7pPr lvl="6" algn="r" rtl="0">
              <a:spcBef>
                <a:spcPts val="0"/>
              </a:spcBef>
              <a:spcAft>
                <a:spcPts val="0"/>
              </a:spcAft>
              <a:buClr>
                <a:srgbClr val="338987"/>
              </a:buClr>
              <a:buSzPts val="900"/>
              <a:buNone/>
              <a:defRPr sz="900">
                <a:solidFill>
                  <a:srgbClr val="338987"/>
                </a:solidFill>
              </a:defRPr>
            </a:lvl7pPr>
            <a:lvl8pPr lvl="7" algn="r" rtl="0">
              <a:spcBef>
                <a:spcPts val="0"/>
              </a:spcBef>
              <a:spcAft>
                <a:spcPts val="0"/>
              </a:spcAft>
              <a:buClr>
                <a:srgbClr val="338987"/>
              </a:buClr>
              <a:buSzPts val="900"/>
              <a:buNone/>
              <a:defRPr sz="900">
                <a:solidFill>
                  <a:srgbClr val="338987"/>
                </a:solidFill>
              </a:defRPr>
            </a:lvl8pPr>
            <a:lvl9pPr lvl="8" algn="r" rtl="0">
              <a:spcBef>
                <a:spcPts val="0"/>
              </a:spcBef>
              <a:spcAft>
                <a:spcPts val="0"/>
              </a:spcAft>
              <a:buClr>
                <a:srgbClr val="338987"/>
              </a:buClr>
              <a:buSzPts val="900"/>
              <a:buNone/>
              <a:defRPr sz="900">
                <a:solidFill>
                  <a:srgbClr val="338987"/>
                </a:solidFill>
              </a:defRPr>
            </a:lvl9pPr>
          </a:lstStyle>
          <a:p>
            <a:endParaRPr/>
          </a:p>
        </p:txBody>
      </p:sp>
      <p:sp>
        <p:nvSpPr>
          <p:cNvPr id="38" name="Google Shape;38;p4"/>
          <p:cNvSpPr txBox="1">
            <a:spLocks noGrp="1"/>
          </p:cNvSpPr>
          <p:nvPr>
            <p:ph type="sldNum" idx="12"/>
          </p:nvPr>
        </p:nvSpPr>
        <p:spPr>
          <a:xfrm>
            <a:off x="7887614" y="473134"/>
            <a:ext cx="548700" cy="393600"/>
          </a:xfrm>
          <a:prstGeom prst="rect">
            <a:avLst/>
          </a:prstGeom>
          <a:noFill/>
          <a:ln>
            <a:noFill/>
          </a:ln>
        </p:spPr>
        <p:txBody>
          <a:bodyPr spcFirstLastPara="1" wrap="square" lIns="91425" tIns="91425" rIns="91425" bIns="91425" anchor="t" anchorCtr="0">
            <a:noAutofit/>
          </a:bodyPr>
          <a:lstStyle>
            <a:lvl1pPr lvl="0" algn="r" rtl="0">
              <a:buNone/>
              <a:defRPr sz="1100" b="1">
                <a:solidFill>
                  <a:srgbClr val="338987"/>
                </a:solidFill>
                <a:latin typeface="Josefin Sans"/>
                <a:ea typeface="Josefin Sans"/>
                <a:cs typeface="Josefin Sans"/>
                <a:sym typeface="Josefin Sans"/>
              </a:defRPr>
            </a:lvl1pPr>
            <a:lvl2pPr lvl="1" algn="r" rtl="0">
              <a:buNone/>
              <a:defRPr sz="1100" b="1">
                <a:solidFill>
                  <a:srgbClr val="338987"/>
                </a:solidFill>
                <a:latin typeface="Josefin Sans"/>
                <a:ea typeface="Josefin Sans"/>
                <a:cs typeface="Josefin Sans"/>
                <a:sym typeface="Josefin Sans"/>
              </a:defRPr>
            </a:lvl2pPr>
            <a:lvl3pPr lvl="2" algn="r" rtl="0">
              <a:buNone/>
              <a:defRPr sz="1100" b="1">
                <a:solidFill>
                  <a:srgbClr val="338987"/>
                </a:solidFill>
                <a:latin typeface="Josefin Sans"/>
                <a:ea typeface="Josefin Sans"/>
                <a:cs typeface="Josefin Sans"/>
                <a:sym typeface="Josefin Sans"/>
              </a:defRPr>
            </a:lvl3pPr>
            <a:lvl4pPr lvl="3" algn="r" rtl="0">
              <a:buNone/>
              <a:defRPr sz="1100" b="1">
                <a:solidFill>
                  <a:srgbClr val="338987"/>
                </a:solidFill>
                <a:latin typeface="Josefin Sans"/>
                <a:ea typeface="Josefin Sans"/>
                <a:cs typeface="Josefin Sans"/>
                <a:sym typeface="Josefin Sans"/>
              </a:defRPr>
            </a:lvl4pPr>
            <a:lvl5pPr lvl="4" algn="r" rtl="0">
              <a:buNone/>
              <a:defRPr sz="1100" b="1">
                <a:solidFill>
                  <a:srgbClr val="338987"/>
                </a:solidFill>
                <a:latin typeface="Josefin Sans"/>
                <a:ea typeface="Josefin Sans"/>
                <a:cs typeface="Josefin Sans"/>
                <a:sym typeface="Josefin Sans"/>
              </a:defRPr>
            </a:lvl5pPr>
            <a:lvl6pPr lvl="5" algn="r" rtl="0">
              <a:buNone/>
              <a:defRPr sz="1100" b="1">
                <a:solidFill>
                  <a:srgbClr val="338987"/>
                </a:solidFill>
                <a:latin typeface="Josefin Sans"/>
                <a:ea typeface="Josefin Sans"/>
                <a:cs typeface="Josefin Sans"/>
                <a:sym typeface="Josefin Sans"/>
              </a:defRPr>
            </a:lvl6pPr>
            <a:lvl7pPr lvl="6" algn="r" rtl="0">
              <a:buNone/>
              <a:defRPr sz="1100" b="1">
                <a:solidFill>
                  <a:srgbClr val="338987"/>
                </a:solidFill>
                <a:latin typeface="Josefin Sans"/>
                <a:ea typeface="Josefin Sans"/>
                <a:cs typeface="Josefin Sans"/>
                <a:sym typeface="Josefin Sans"/>
              </a:defRPr>
            </a:lvl7pPr>
            <a:lvl8pPr lvl="7" algn="r" rtl="0">
              <a:buNone/>
              <a:defRPr sz="1100" b="1">
                <a:solidFill>
                  <a:srgbClr val="338987"/>
                </a:solidFill>
                <a:latin typeface="Josefin Sans"/>
                <a:ea typeface="Josefin Sans"/>
                <a:cs typeface="Josefin Sans"/>
                <a:sym typeface="Josefin Sans"/>
              </a:defRPr>
            </a:lvl8pPr>
            <a:lvl9pPr lvl="8" algn="r" rtl="0">
              <a:buNone/>
              <a:defRPr sz="1100" b="1">
                <a:solidFill>
                  <a:srgbClr val="338987"/>
                </a:solidFill>
                <a:latin typeface="Josefin Sans"/>
                <a:ea typeface="Josefin Sans"/>
                <a:cs typeface="Josefin Sans"/>
                <a:sym typeface="Josefin Sans"/>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Quote">
  <p:cSld name="CUSTOM_16">
    <p:bg>
      <p:bgPr>
        <a:solidFill>
          <a:srgbClr val="FDF3E5">
            <a:alpha val="29620"/>
          </a:srgbClr>
        </a:solidFill>
        <a:effectLst/>
      </p:bgPr>
    </p:bg>
    <p:spTree>
      <p:nvGrpSpPr>
        <p:cNvPr id="1" name="Shape 39"/>
        <p:cNvGrpSpPr/>
        <p:nvPr/>
      </p:nvGrpSpPr>
      <p:grpSpPr>
        <a:xfrm>
          <a:off x="0" y="0"/>
          <a:ext cx="0" cy="0"/>
          <a:chOff x="0" y="0"/>
          <a:chExt cx="0" cy="0"/>
        </a:xfrm>
      </p:grpSpPr>
      <p:sp>
        <p:nvSpPr>
          <p:cNvPr id="40" name="Google Shape;40;p5"/>
          <p:cNvSpPr/>
          <p:nvPr/>
        </p:nvSpPr>
        <p:spPr>
          <a:xfrm>
            <a:off x="0" y="0"/>
            <a:ext cx="9144000" cy="1045500"/>
          </a:xfrm>
          <a:prstGeom prst="rect">
            <a:avLst/>
          </a:prstGeom>
          <a:solidFill>
            <a:srgbClr val="A6B8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5"/>
          <p:cNvSpPr/>
          <p:nvPr/>
        </p:nvSpPr>
        <p:spPr>
          <a:xfrm>
            <a:off x="0" y="4098000"/>
            <a:ext cx="9144000" cy="1045500"/>
          </a:xfrm>
          <a:prstGeom prst="rect">
            <a:avLst/>
          </a:prstGeom>
          <a:solidFill>
            <a:srgbClr val="A6B8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2" name="Google Shape;42;p5"/>
          <p:cNvCxnSpPr/>
          <p:nvPr/>
        </p:nvCxnSpPr>
        <p:spPr>
          <a:xfrm>
            <a:off x="829350" y="1479089"/>
            <a:ext cx="7485300" cy="0"/>
          </a:xfrm>
          <a:prstGeom prst="straightConnector1">
            <a:avLst/>
          </a:prstGeom>
          <a:noFill/>
          <a:ln w="19050" cap="flat" cmpd="sng">
            <a:solidFill>
              <a:srgbClr val="338987"/>
            </a:solidFill>
            <a:prstDash val="solid"/>
            <a:round/>
            <a:headEnd type="none" w="med" len="med"/>
            <a:tailEnd type="none" w="med" len="med"/>
          </a:ln>
        </p:spPr>
      </p:cxnSp>
      <p:cxnSp>
        <p:nvCxnSpPr>
          <p:cNvPr id="43" name="Google Shape;43;p5"/>
          <p:cNvCxnSpPr/>
          <p:nvPr/>
        </p:nvCxnSpPr>
        <p:spPr>
          <a:xfrm>
            <a:off x="829350" y="3650700"/>
            <a:ext cx="7485300" cy="0"/>
          </a:xfrm>
          <a:prstGeom prst="straightConnector1">
            <a:avLst/>
          </a:prstGeom>
          <a:noFill/>
          <a:ln w="19050" cap="flat" cmpd="sng">
            <a:solidFill>
              <a:srgbClr val="338987"/>
            </a:solidFill>
            <a:prstDash val="solid"/>
            <a:round/>
            <a:headEnd type="none" w="med" len="med"/>
            <a:tailEnd type="none" w="med" len="med"/>
          </a:ln>
        </p:spPr>
      </p:cxnSp>
      <p:sp>
        <p:nvSpPr>
          <p:cNvPr id="44" name="Google Shape;44;p5"/>
          <p:cNvSpPr txBox="1">
            <a:spLocks noGrp="1"/>
          </p:cNvSpPr>
          <p:nvPr>
            <p:ph type="ctrTitle"/>
          </p:nvPr>
        </p:nvSpPr>
        <p:spPr>
          <a:xfrm>
            <a:off x="4785150" y="2783311"/>
            <a:ext cx="1623000" cy="702900"/>
          </a:xfrm>
          <a:prstGeom prst="rect">
            <a:avLst/>
          </a:prstGeom>
        </p:spPr>
        <p:txBody>
          <a:bodyPr spcFirstLastPara="1" wrap="square" lIns="91425" tIns="91425" rIns="91425" bIns="91425" anchor="t" anchorCtr="0">
            <a:noAutofit/>
          </a:bodyPr>
          <a:lstStyle>
            <a:lvl1pPr lvl="0" algn="r" rtl="0">
              <a:spcBef>
                <a:spcPts val="0"/>
              </a:spcBef>
              <a:spcAft>
                <a:spcPts val="0"/>
              </a:spcAft>
              <a:buClr>
                <a:srgbClr val="338987"/>
              </a:buClr>
              <a:buSzPts val="1200"/>
              <a:buNone/>
              <a:defRPr sz="1200">
                <a:solidFill>
                  <a:srgbClr val="338987"/>
                </a:solidFill>
              </a:defRPr>
            </a:lvl1pPr>
            <a:lvl2pPr lvl="1" algn="r" rtl="0">
              <a:spcBef>
                <a:spcPts val="0"/>
              </a:spcBef>
              <a:spcAft>
                <a:spcPts val="0"/>
              </a:spcAft>
              <a:buClr>
                <a:srgbClr val="338987"/>
              </a:buClr>
              <a:buSzPts val="1600"/>
              <a:buNone/>
              <a:defRPr sz="1600">
                <a:solidFill>
                  <a:srgbClr val="338987"/>
                </a:solidFill>
              </a:defRPr>
            </a:lvl2pPr>
            <a:lvl3pPr lvl="2" algn="r" rtl="0">
              <a:spcBef>
                <a:spcPts val="0"/>
              </a:spcBef>
              <a:spcAft>
                <a:spcPts val="0"/>
              </a:spcAft>
              <a:buClr>
                <a:srgbClr val="338987"/>
              </a:buClr>
              <a:buSzPts val="1600"/>
              <a:buNone/>
              <a:defRPr sz="1600">
                <a:solidFill>
                  <a:srgbClr val="338987"/>
                </a:solidFill>
              </a:defRPr>
            </a:lvl3pPr>
            <a:lvl4pPr lvl="3" algn="r" rtl="0">
              <a:spcBef>
                <a:spcPts val="0"/>
              </a:spcBef>
              <a:spcAft>
                <a:spcPts val="0"/>
              </a:spcAft>
              <a:buClr>
                <a:srgbClr val="338987"/>
              </a:buClr>
              <a:buSzPts val="1600"/>
              <a:buNone/>
              <a:defRPr sz="1600">
                <a:solidFill>
                  <a:srgbClr val="338987"/>
                </a:solidFill>
              </a:defRPr>
            </a:lvl4pPr>
            <a:lvl5pPr lvl="4" algn="r" rtl="0">
              <a:spcBef>
                <a:spcPts val="0"/>
              </a:spcBef>
              <a:spcAft>
                <a:spcPts val="0"/>
              </a:spcAft>
              <a:buClr>
                <a:srgbClr val="338987"/>
              </a:buClr>
              <a:buSzPts val="1600"/>
              <a:buNone/>
              <a:defRPr sz="1600">
                <a:solidFill>
                  <a:srgbClr val="338987"/>
                </a:solidFill>
              </a:defRPr>
            </a:lvl5pPr>
            <a:lvl6pPr lvl="5" algn="r" rtl="0">
              <a:spcBef>
                <a:spcPts val="0"/>
              </a:spcBef>
              <a:spcAft>
                <a:spcPts val="0"/>
              </a:spcAft>
              <a:buClr>
                <a:srgbClr val="338987"/>
              </a:buClr>
              <a:buSzPts val="1600"/>
              <a:buNone/>
              <a:defRPr sz="1600">
                <a:solidFill>
                  <a:srgbClr val="338987"/>
                </a:solidFill>
              </a:defRPr>
            </a:lvl6pPr>
            <a:lvl7pPr lvl="6" algn="r" rtl="0">
              <a:spcBef>
                <a:spcPts val="0"/>
              </a:spcBef>
              <a:spcAft>
                <a:spcPts val="0"/>
              </a:spcAft>
              <a:buClr>
                <a:srgbClr val="338987"/>
              </a:buClr>
              <a:buSzPts val="1600"/>
              <a:buNone/>
              <a:defRPr sz="1600">
                <a:solidFill>
                  <a:srgbClr val="338987"/>
                </a:solidFill>
              </a:defRPr>
            </a:lvl7pPr>
            <a:lvl8pPr lvl="7" algn="r" rtl="0">
              <a:spcBef>
                <a:spcPts val="0"/>
              </a:spcBef>
              <a:spcAft>
                <a:spcPts val="0"/>
              </a:spcAft>
              <a:buClr>
                <a:srgbClr val="338987"/>
              </a:buClr>
              <a:buSzPts val="1600"/>
              <a:buNone/>
              <a:defRPr sz="1600">
                <a:solidFill>
                  <a:srgbClr val="338987"/>
                </a:solidFill>
              </a:defRPr>
            </a:lvl8pPr>
            <a:lvl9pPr lvl="8" algn="r" rtl="0">
              <a:spcBef>
                <a:spcPts val="0"/>
              </a:spcBef>
              <a:spcAft>
                <a:spcPts val="0"/>
              </a:spcAft>
              <a:buClr>
                <a:srgbClr val="338987"/>
              </a:buClr>
              <a:buSzPts val="1600"/>
              <a:buNone/>
              <a:defRPr sz="1600">
                <a:solidFill>
                  <a:srgbClr val="338987"/>
                </a:solidFill>
              </a:defRPr>
            </a:lvl9pPr>
          </a:lstStyle>
          <a:p>
            <a:endParaRPr/>
          </a:p>
        </p:txBody>
      </p:sp>
      <p:sp>
        <p:nvSpPr>
          <p:cNvPr id="45" name="Google Shape;45;p5"/>
          <p:cNvSpPr txBox="1">
            <a:spLocks noGrp="1"/>
          </p:cNvSpPr>
          <p:nvPr>
            <p:ph type="subTitle" idx="1"/>
          </p:nvPr>
        </p:nvSpPr>
        <p:spPr>
          <a:xfrm>
            <a:off x="2396925" y="2334500"/>
            <a:ext cx="4224900" cy="663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338987"/>
              </a:buClr>
              <a:buSzPts val="1400"/>
              <a:buFont typeface="Josefin Slab SemiBold"/>
              <a:buNone/>
              <a:defRPr sz="1400">
                <a:solidFill>
                  <a:srgbClr val="338987"/>
                </a:solidFill>
                <a:latin typeface="Josefin Slab SemiBold"/>
                <a:ea typeface="Josefin Slab SemiBold"/>
                <a:cs typeface="Josefin Slab SemiBold"/>
                <a:sym typeface="Josefin Slab SemiBold"/>
              </a:defRPr>
            </a:lvl1pPr>
            <a:lvl2pPr lvl="1" algn="ctr" rtl="0">
              <a:lnSpc>
                <a:spcPct val="100000"/>
              </a:lnSpc>
              <a:spcBef>
                <a:spcPts val="0"/>
              </a:spcBef>
              <a:spcAft>
                <a:spcPts val="0"/>
              </a:spcAft>
              <a:buClr>
                <a:srgbClr val="338987"/>
              </a:buClr>
              <a:buSzPts val="1200"/>
              <a:buNone/>
              <a:defRPr>
                <a:solidFill>
                  <a:srgbClr val="338987"/>
                </a:solidFill>
              </a:defRPr>
            </a:lvl2pPr>
            <a:lvl3pPr lvl="2" algn="ctr" rtl="0">
              <a:lnSpc>
                <a:spcPct val="100000"/>
              </a:lnSpc>
              <a:spcBef>
                <a:spcPts val="0"/>
              </a:spcBef>
              <a:spcAft>
                <a:spcPts val="0"/>
              </a:spcAft>
              <a:buClr>
                <a:srgbClr val="338987"/>
              </a:buClr>
              <a:buSzPts val="1200"/>
              <a:buNone/>
              <a:defRPr>
                <a:solidFill>
                  <a:srgbClr val="338987"/>
                </a:solidFill>
              </a:defRPr>
            </a:lvl3pPr>
            <a:lvl4pPr lvl="3" algn="ctr" rtl="0">
              <a:lnSpc>
                <a:spcPct val="100000"/>
              </a:lnSpc>
              <a:spcBef>
                <a:spcPts val="0"/>
              </a:spcBef>
              <a:spcAft>
                <a:spcPts val="0"/>
              </a:spcAft>
              <a:buClr>
                <a:srgbClr val="338987"/>
              </a:buClr>
              <a:buSzPts val="1200"/>
              <a:buNone/>
              <a:defRPr>
                <a:solidFill>
                  <a:srgbClr val="338987"/>
                </a:solidFill>
              </a:defRPr>
            </a:lvl4pPr>
            <a:lvl5pPr lvl="4" algn="ctr" rtl="0">
              <a:lnSpc>
                <a:spcPct val="100000"/>
              </a:lnSpc>
              <a:spcBef>
                <a:spcPts val="0"/>
              </a:spcBef>
              <a:spcAft>
                <a:spcPts val="0"/>
              </a:spcAft>
              <a:buClr>
                <a:srgbClr val="338987"/>
              </a:buClr>
              <a:buSzPts val="1200"/>
              <a:buNone/>
              <a:defRPr>
                <a:solidFill>
                  <a:srgbClr val="338987"/>
                </a:solidFill>
              </a:defRPr>
            </a:lvl5pPr>
            <a:lvl6pPr lvl="5" algn="ctr" rtl="0">
              <a:lnSpc>
                <a:spcPct val="100000"/>
              </a:lnSpc>
              <a:spcBef>
                <a:spcPts val="0"/>
              </a:spcBef>
              <a:spcAft>
                <a:spcPts val="0"/>
              </a:spcAft>
              <a:buClr>
                <a:srgbClr val="338987"/>
              </a:buClr>
              <a:buSzPts val="1200"/>
              <a:buNone/>
              <a:defRPr>
                <a:solidFill>
                  <a:srgbClr val="338987"/>
                </a:solidFill>
              </a:defRPr>
            </a:lvl6pPr>
            <a:lvl7pPr lvl="6" algn="ctr" rtl="0">
              <a:lnSpc>
                <a:spcPct val="100000"/>
              </a:lnSpc>
              <a:spcBef>
                <a:spcPts val="0"/>
              </a:spcBef>
              <a:spcAft>
                <a:spcPts val="0"/>
              </a:spcAft>
              <a:buClr>
                <a:srgbClr val="338987"/>
              </a:buClr>
              <a:buSzPts val="1200"/>
              <a:buNone/>
              <a:defRPr>
                <a:solidFill>
                  <a:srgbClr val="338987"/>
                </a:solidFill>
              </a:defRPr>
            </a:lvl7pPr>
            <a:lvl8pPr lvl="7" algn="ctr" rtl="0">
              <a:lnSpc>
                <a:spcPct val="100000"/>
              </a:lnSpc>
              <a:spcBef>
                <a:spcPts val="0"/>
              </a:spcBef>
              <a:spcAft>
                <a:spcPts val="0"/>
              </a:spcAft>
              <a:buClr>
                <a:srgbClr val="338987"/>
              </a:buClr>
              <a:buSzPts val="1200"/>
              <a:buNone/>
              <a:defRPr>
                <a:solidFill>
                  <a:srgbClr val="338987"/>
                </a:solidFill>
              </a:defRPr>
            </a:lvl8pPr>
            <a:lvl9pPr lvl="8" algn="ctr" rtl="0">
              <a:lnSpc>
                <a:spcPct val="100000"/>
              </a:lnSpc>
              <a:spcBef>
                <a:spcPts val="0"/>
              </a:spcBef>
              <a:spcAft>
                <a:spcPts val="0"/>
              </a:spcAft>
              <a:buClr>
                <a:srgbClr val="338987"/>
              </a:buClr>
              <a:buSzPts val="1200"/>
              <a:buNone/>
              <a:defRPr>
                <a:solidFill>
                  <a:srgbClr val="338987"/>
                </a:solidFill>
              </a:defRPr>
            </a:lvl9pPr>
          </a:lstStyle>
          <a:p>
            <a:endParaRPr/>
          </a:p>
        </p:txBody>
      </p:sp>
      <p:sp>
        <p:nvSpPr>
          <p:cNvPr id="46" name="Google Shape;46;p5"/>
          <p:cNvSpPr/>
          <p:nvPr/>
        </p:nvSpPr>
        <p:spPr>
          <a:xfrm>
            <a:off x="7220630" y="0"/>
            <a:ext cx="1299900" cy="811800"/>
          </a:xfrm>
          <a:prstGeom prst="rect">
            <a:avLst/>
          </a:prstGeom>
          <a:solidFill>
            <a:srgbClr val="FFB8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5"/>
          <p:cNvSpPr txBox="1">
            <a:spLocks noGrp="1"/>
          </p:cNvSpPr>
          <p:nvPr>
            <p:ph type="ctrTitle" idx="2"/>
          </p:nvPr>
        </p:nvSpPr>
        <p:spPr>
          <a:xfrm>
            <a:off x="5569480" y="129625"/>
            <a:ext cx="2866800" cy="481200"/>
          </a:xfrm>
          <a:prstGeom prst="rect">
            <a:avLst/>
          </a:prstGeom>
        </p:spPr>
        <p:txBody>
          <a:bodyPr spcFirstLastPara="1" wrap="square" lIns="91425" tIns="91425" rIns="91425" bIns="91425" anchor="b" anchorCtr="0">
            <a:noAutofit/>
          </a:bodyPr>
          <a:lstStyle>
            <a:lvl1pPr lvl="0" algn="r" rtl="0">
              <a:spcBef>
                <a:spcPts val="0"/>
              </a:spcBef>
              <a:spcAft>
                <a:spcPts val="0"/>
              </a:spcAft>
              <a:buClr>
                <a:srgbClr val="338987"/>
              </a:buClr>
              <a:buSzPts val="1100"/>
              <a:buNone/>
              <a:defRPr sz="1100">
                <a:solidFill>
                  <a:srgbClr val="338987"/>
                </a:solidFill>
              </a:defRPr>
            </a:lvl1pPr>
            <a:lvl2pPr lvl="1" algn="r" rtl="0">
              <a:spcBef>
                <a:spcPts val="0"/>
              </a:spcBef>
              <a:spcAft>
                <a:spcPts val="0"/>
              </a:spcAft>
              <a:buClr>
                <a:srgbClr val="338987"/>
              </a:buClr>
              <a:buSzPts val="900"/>
              <a:buNone/>
              <a:defRPr sz="900">
                <a:solidFill>
                  <a:srgbClr val="338987"/>
                </a:solidFill>
              </a:defRPr>
            </a:lvl2pPr>
            <a:lvl3pPr lvl="2" algn="r" rtl="0">
              <a:spcBef>
                <a:spcPts val="0"/>
              </a:spcBef>
              <a:spcAft>
                <a:spcPts val="0"/>
              </a:spcAft>
              <a:buClr>
                <a:srgbClr val="338987"/>
              </a:buClr>
              <a:buSzPts val="900"/>
              <a:buNone/>
              <a:defRPr sz="900">
                <a:solidFill>
                  <a:srgbClr val="338987"/>
                </a:solidFill>
              </a:defRPr>
            </a:lvl3pPr>
            <a:lvl4pPr lvl="3" algn="r" rtl="0">
              <a:spcBef>
                <a:spcPts val="0"/>
              </a:spcBef>
              <a:spcAft>
                <a:spcPts val="0"/>
              </a:spcAft>
              <a:buClr>
                <a:srgbClr val="338987"/>
              </a:buClr>
              <a:buSzPts val="900"/>
              <a:buNone/>
              <a:defRPr sz="900">
                <a:solidFill>
                  <a:srgbClr val="338987"/>
                </a:solidFill>
              </a:defRPr>
            </a:lvl4pPr>
            <a:lvl5pPr lvl="4" algn="r" rtl="0">
              <a:spcBef>
                <a:spcPts val="0"/>
              </a:spcBef>
              <a:spcAft>
                <a:spcPts val="0"/>
              </a:spcAft>
              <a:buClr>
                <a:srgbClr val="338987"/>
              </a:buClr>
              <a:buSzPts val="900"/>
              <a:buNone/>
              <a:defRPr sz="900">
                <a:solidFill>
                  <a:srgbClr val="338987"/>
                </a:solidFill>
              </a:defRPr>
            </a:lvl5pPr>
            <a:lvl6pPr lvl="5" algn="r" rtl="0">
              <a:spcBef>
                <a:spcPts val="0"/>
              </a:spcBef>
              <a:spcAft>
                <a:spcPts val="0"/>
              </a:spcAft>
              <a:buClr>
                <a:srgbClr val="338987"/>
              </a:buClr>
              <a:buSzPts val="900"/>
              <a:buNone/>
              <a:defRPr sz="900">
                <a:solidFill>
                  <a:srgbClr val="338987"/>
                </a:solidFill>
              </a:defRPr>
            </a:lvl6pPr>
            <a:lvl7pPr lvl="6" algn="r" rtl="0">
              <a:spcBef>
                <a:spcPts val="0"/>
              </a:spcBef>
              <a:spcAft>
                <a:spcPts val="0"/>
              </a:spcAft>
              <a:buClr>
                <a:srgbClr val="338987"/>
              </a:buClr>
              <a:buSzPts val="900"/>
              <a:buNone/>
              <a:defRPr sz="900">
                <a:solidFill>
                  <a:srgbClr val="338987"/>
                </a:solidFill>
              </a:defRPr>
            </a:lvl7pPr>
            <a:lvl8pPr lvl="7" algn="r" rtl="0">
              <a:spcBef>
                <a:spcPts val="0"/>
              </a:spcBef>
              <a:spcAft>
                <a:spcPts val="0"/>
              </a:spcAft>
              <a:buClr>
                <a:srgbClr val="338987"/>
              </a:buClr>
              <a:buSzPts val="900"/>
              <a:buNone/>
              <a:defRPr sz="900">
                <a:solidFill>
                  <a:srgbClr val="338987"/>
                </a:solidFill>
              </a:defRPr>
            </a:lvl8pPr>
            <a:lvl9pPr lvl="8" algn="r" rtl="0">
              <a:spcBef>
                <a:spcPts val="0"/>
              </a:spcBef>
              <a:spcAft>
                <a:spcPts val="0"/>
              </a:spcAft>
              <a:buClr>
                <a:srgbClr val="338987"/>
              </a:buClr>
              <a:buSzPts val="900"/>
              <a:buNone/>
              <a:defRPr sz="900">
                <a:solidFill>
                  <a:srgbClr val="338987"/>
                </a:solidFill>
              </a:defRPr>
            </a:lvl9pPr>
          </a:lstStyle>
          <a:p>
            <a:endParaRPr/>
          </a:p>
        </p:txBody>
      </p:sp>
      <p:sp>
        <p:nvSpPr>
          <p:cNvPr id="48" name="Google Shape;48;p5"/>
          <p:cNvSpPr txBox="1">
            <a:spLocks noGrp="1"/>
          </p:cNvSpPr>
          <p:nvPr>
            <p:ph type="sldNum" idx="12"/>
          </p:nvPr>
        </p:nvSpPr>
        <p:spPr>
          <a:xfrm>
            <a:off x="7887614" y="473134"/>
            <a:ext cx="548700" cy="393600"/>
          </a:xfrm>
          <a:prstGeom prst="rect">
            <a:avLst/>
          </a:prstGeom>
          <a:noFill/>
          <a:ln>
            <a:noFill/>
          </a:ln>
        </p:spPr>
        <p:txBody>
          <a:bodyPr spcFirstLastPara="1" wrap="square" lIns="91425" tIns="91425" rIns="91425" bIns="91425" anchor="t" anchorCtr="0">
            <a:noAutofit/>
          </a:bodyPr>
          <a:lstStyle>
            <a:lvl1pPr lvl="0" algn="r" rtl="0">
              <a:buNone/>
              <a:defRPr sz="1100" b="1">
                <a:solidFill>
                  <a:srgbClr val="338987"/>
                </a:solidFill>
                <a:latin typeface="Josefin Sans"/>
                <a:ea typeface="Josefin Sans"/>
                <a:cs typeface="Josefin Sans"/>
                <a:sym typeface="Josefin Sans"/>
              </a:defRPr>
            </a:lvl1pPr>
            <a:lvl2pPr lvl="1" algn="r" rtl="0">
              <a:buNone/>
              <a:defRPr sz="1100" b="1">
                <a:solidFill>
                  <a:srgbClr val="338987"/>
                </a:solidFill>
                <a:latin typeface="Josefin Sans"/>
                <a:ea typeface="Josefin Sans"/>
                <a:cs typeface="Josefin Sans"/>
                <a:sym typeface="Josefin Sans"/>
              </a:defRPr>
            </a:lvl2pPr>
            <a:lvl3pPr lvl="2" algn="r" rtl="0">
              <a:buNone/>
              <a:defRPr sz="1100" b="1">
                <a:solidFill>
                  <a:srgbClr val="338987"/>
                </a:solidFill>
                <a:latin typeface="Josefin Sans"/>
                <a:ea typeface="Josefin Sans"/>
                <a:cs typeface="Josefin Sans"/>
                <a:sym typeface="Josefin Sans"/>
              </a:defRPr>
            </a:lvl3pPr>
            <a:lvl4pPr lvl="3" algn="r" rtl="0">
              <a:buNone/>
              <a:defRPr sz="1100" b="1">
                <a:solidFill>
                  <a:srgbClr val="338987"/>
                </a:solidFill>
                <a:latin typeface="Josefin Sans"/>
                <a:ea typeface="Josefin Sans"/>
                <a:cs typeface="Josefin Sans"/>
                <a:sym typeface="Josefin Sans"/>
              </a:defRPr>
            </a:lvl4pPr>
            <a:lvl5pPr lvl="4" algn="r" rtl="0">
              <a:buNone/>
              <a:defRPr sz="1100" b="1">
                <a:solidFill>
                  <a:srgbClr val="338987"/>
                </a:solidFill>
                <a:latin typeface="Josefin Sans"/>
                <a:ea typeface="Josefin Sans"/>
                <a:cs typeface="Josefin Sans"/>
                <a:sym typeface="Josefin Sans"/>
              </a:defRPr>
            </a:lvl5pPr>
            <a:lvl6pPr lvl="5" algn="r" rtl="0">
              <a:buNone/>
              <a:defRPr sz="1100" b="1">
                <a:solidFill>
                  <a:srgbClr val="338987"/>
                </a:solidFill>
                <a:latin typeface="Josefin Sans"/>
                <a:ea typeface="Josefin Sans"/>
                <a:cs typeface="Josefin Sans"/>
                <a:sym typeface="Josefin Sans"/>
              </a:defRPr>
            </a:lvl6pPr>
            <a:lvl7pPr lvl="6" algn="r" rtl="0">
              <a:buNone/>
              <a:defRPr sz="1100" b="1">
                <a:solidFill>
                  <a:srgbClr val="338987"/>
                </a:solidFill>
                <a:latin typeface="Josefin Sans"/>
                <a:ea typeface="Josefin Sans"/>
                <a:cs typeface="Josefin Sans"/>
                <a:sym typeface="Josefin Sans"/>
              </a:defRPr>
            </a:lvl7pPr>
            <a:lvl8pPr lvl="7" algn="r" rtl="0">
              <a:buNone/>
              <a:defRPr sz="1100" b="1">
                <a:solidFill>
                  <a:srgbClr val="338987"/>
                </a:solidFill>
                <a:latin typeface="Josefin Sans"/>
                <a:ea typeface="Josefin Sans"/>
                <a:cs typeface="Josefin Sans"/>
                <a:sym typeface="Josefin Sans"/>
              </a:defRPr>
            </a:lvl8pPr>
            <a:lvl9pPr lvl="8" algn="r" rtl="0">
              <a:buNone/>
              <a:defRPr sz="1100" b="1">
                <a:solidFill>
                  <a:srgbClr val="338987"/>
                </a:solidFill>
                <a:latin typeface="Josefin Sans"/>
                <a:ea typeface="Josefin Sans"/>
                <a:cs typeface="Josefin Sans"/>
                <a:sym typeface="Josefin Sans"/>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hree columns">
  <p:cSld name="TITLE_ONLY_2_1">
    <p:bg>
      <p:bgPr>
        <a:solidFill>
          <a:srgbClr val="FDF3E5">
            <a:alpha val="29620"/>
          </a:srgbClr>
        </a:solidFill>
        <a:effectLst/>
      </p:bgPr>
    </p:bg>
    <p:spTree>
      <p:nvGrpSpPr>
        <p:cNvPr id="1" name="Shape 49"/>
        <p:cNvGrpSpPr/>
        <p:nvPr/>
      </p:nvGrpSpPr>
      <p:grpSpPr>
        <a:xfrm>
          <a:off x="0" y="0"/>
          <a:ext cx="0" cy="0"/>
          <a:chOff x="0" y="0"/>
          <a:chExt cx="0" cy="0"/>
        </a:xfrm>
      </p:grpSpPr>
      <p:sp>
        <p:nvSpPr>
          <p:cNvPr id="50" name="Google Shape;50;p6"/>
          <p:cNvSpPr/>
          <p:nvPr/>
        </p:nvSpPr>
        <p:spPr>
          <a:xfrm>
            <a:off x="6101583" y="1133150"/>
            <a:ext cx="1407000" cy="4012200"/>
          </a:xfrm>
          <a:prstGeom prst="rect">
            <a:avLst/>
          </a:prstGeom>
          <a:noFill/>
          <a:ln w="19050" cap="flat" cmpd="sng">
            <a:solidFill>
              <a:srgbClr val="3389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6"/>
          <p:cNvSpPr/>
          <p:nvPr/>
        </p:nvSpPr>
        <p:spPr>
          <a:xfrm>
            <a:off x="1764800" y="1133150"/>
            <a:ext cx="1407000" cy="4012200"/>
          </a:xfrm>
          <a:prstGeom prst="rect">
            <a:avLst/>
          </a:prstGeom>
          <a:noFill/>
          <a:ln w="19050" cap="flat" cmpd="sng">
            <a:solidFill>
              <a:srgbClr val="3389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6"/>
          <p:cNvSpPr/>
          <p:nvPr/>
        </p:nvSpPr>
        <p:spPr>
          <a:xfrm>
            <a:off x="3704725" y="133500"/>
            <a:ext cx="1734600" cy="3643800"/>
          </a:xfrm>
          <a:prstGeom prst="rect">
            <a:avLst/>
          </a:prstGeom>
          <a:noFill/>
          <a:ln w="19050" cap="flat" cmpd="sng">
            <a:solidFill>
              <a:srgbClr val="3389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6"/>
          <p:cNvSpPr/>
          <p:nvPr/>
        </p:nvSpPr>
        <p:spPr>
          <a:xfrm>
            <a:off x="530392" y="2638725"/>
            <a:ext cx="2055300" cy="2231100"/>
          </a:xfrm>
          <a:prstGeom prst="rect">
            <a:avLst/>
          </a:prstGeom>
          <a:solidFill>
            <a:srgbClr val="3389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6"/>
          <p:cNvSpPr/>
          <p:nvPr/>
        </p:nvSpPr>
        <p:spPr>
          <a:xfrm>
            <a:off x="3548189" y="2638863"/>
            <a:ext cx="2055300" cy="2230800"/>
          </a:xfrm>
          <a:prstGeom prst="rect">
            <a:avLst/>
          </a:prstGeom>
          <a:solidFill>
            <a:srgbClr val="3389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6"/>
          <p:cNvSpPr/>
          <p:nvPr/>
        </p:nvSpPr>
        <p:spPr>
          <a:xfrm>
            <a:off x="6558918" y="2638787"/>
            <a:ext cx="2055300" cy="2230800"/>
          </a:xfrm>
          <a:prstGeom prst="rect">
            <a:avLst/>
          </a:prstGeom>
          <a:solidFill>
            <a:srgbClr val="3389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6"/>
          <p:cNvSpPr txBox="1">
            <a:spLocks noGrp="1"/>
          </p:cNvSpPr>
          <p:nvPr>
            <p:ph type="subTitle" idx="1"/>
          </p:nvPr>
        </p:nvSpPr>
        <p:spPr>
          <a:xfrm>
            <a:off x="649092" y="3508150"/>
            <a:ext cx="1818000" cy="111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DF3E5"/>
              </a:buClr>
              <a:buSzPts val="1100"/>
              <a:buNone/>
              <a:defRPr sz="1100">
                <a:solidFill>
                  <a:srgbClr val="FDF3E5"/>
                </a:solidFill>
              </a:defRPr>
            </a:lvl1pPr>
            <a:lvl2pPr lvl="1" algn="ctr" rtl="0">
              <a:lnSpc>
                <a:spcPct val="100000"/>
              </a:lnSpc>
              <a:spcBef>
                <a:spcPts val="0"/>
              </a:spcBef>
              <a:spcAft>
                <a:spcPts val="0"/>
              </a:spcAft>
              <a:buClr>
                <a:srgbClr val="FDF3E5"/>
              </a:buClr>
              <a:buSzPts val="1100"/>
              <a:buNone/>
              <a:defRPr sz="1100">
                <a:solidFill>
                  <a:srgbClr val="FDF3E5"/>
                </a:solidFill>
              </a:defRPr>
            </a:lvl2pPr>
            <a:lvl3pPr lvl="2" algn="ctr" rtl="0">
              <a:lnSpc>
                <a:spcPct val="100000"/>
              </a:lnSpc>
              <a:spcBef>
                <a:spcPts val="0"/>
              </a:spcBef>
              <a:spcAft>
                <a:spcPts val="0"/>
              </a:spcAft>
              <a:buClr>
                <a:srgbClr val="FDF3E5"/>
              </a:buClr>
              <a:buSzPts val="1100"/>
              <a:buNone/>
              <a:defRPr sz="1100">
                <a:solidFill>
                  <a:srgbClr val="FDF3E5"/>
                </a:solidFill>
              </a:defRPr>
            </a:lvl3pPr>
            <a:lvl4pPr lvl="3" algn="ctr" rtl="0">
              <a:lnSpc>
                <a:spcPct val="100000"/>
              </a:lnSpc>
              <a:spcBef>
                <a:spcPts val="0"/>
              </a:spcBef>
              <a:spcAft>
                <a:spcPts val="0"/>
              </a:spcAft>
              <a:buClr>
                <a:srgbClr val="FDF3E5"/>
              </a:buClr>
              <a:buSzPts val="1100"/>
              <a:buNone/>
              <a:defRPr sz="1100">
                <a:solidFill>
                  <a:srgbClr val="FDF3E5"/>
                </a:solidFill>
              </a:defRPr>
            </a:lvl4pPr>
            <a:lvl5pPr lvl="4" algn="ctr" rtl="0">
              <a:lnSpc>
                <a:spcPct val="100000"/>
              </a:lnSpc>
              <a:spcBef>
                <a:spcPts val="0"/>
              </a:spcBef>
              <a:spcAft>
                <a:spcPts val="0"/>
              </a:spcAft>
              <a:buClr>
                <a:srgbClr val="FDF3E5"/>
              </a:buClr>
              <a:buSzPts val="1100"/>
              <a:buNone/>
              <a:defRPr sz="1100">
                <a:solidFill>
                  <a:srgbClr val="FDF3E5"/>
                </a:solidFill>
              </a:defRPr>
            </a:lvl5pPr>
            <a:lvl6pPr lvl="5" algn="ctr" rtl="0">
              <a:lnSpc>
                <a:spcPct val="100000"/>
              </a:lnSpc>
              <a:spcBef>
                <a:spcPts val="0"/>
              </a:spcBef>
              <a:spcAft>
                <a:spcPts val="0"/>
              </a:spcAft>
              <a:buClr>
                <a:srgbClr val="FDF3E5"/>
              </a:buClr>
              <a:buSzPts val="1100"/>
              <a:buNone/>
              <a:defRPr sz="1100">
                <a:solidFill>
                  <a:srgbClr val="FDF3E5"/>
                </a:solidFill>
              </a:defRPr>
            </a:lvl6pPr>
            <a:lvl7pPr lvl="6" algn="ctr" rtl="0">
              <a:lnSpc>
                <a:spcPct val="100000"/>
              </a:lnSpc>
              <a:spcBef>
                <a:spcPts val="0"/>
              </a:spcBef>
              <a:spcAft>
                <a:spcPts val="0"/>
              </a:spcAft>
              <a:buClr>
                <a:srgbClr val="FDF3E5"/>
              </a:buClr>
              <a:buSzPts val="1100"/>
              <a:buNone/>
              <a:defRPr sz="1100">
                <a:solidFill>
                  <a:srgbClr val="FDF3E5"/>
                </a:solidFill>
              </a:defRPr>
            </a:lvl7pPr>
            <a:lvl8pPr lvl="7" algn="ctr" rtl="0">
              <a:lnSpc>
                <a:spcPct val="100000"/>
              </a:lnSpc>
              <a:spcBef>
                <a:spcPts val="0"/>
              </a:spcBef>
              <a:spcAft>
                <a:spcPts val="0"/>
              </a:spcAft>
              <a:buClr>
                <a:srgbClr val="FDF3E5"/>
              </a:buClr>
              <a:buSzPts val="1100"/>
              <a:buNone/>
              <a:defRPr sz="1100">
                <a:solidFill>
                  <a:srgbClr val="FDF3E5"/>
                </a:solidFill>
              </a:defRPr>
            </a:lvl8pPr>
            <a:lvl9pPr lvl="8" algn="ctr" rtl="0">
              <a:lnSpc>
                <a:spcPct val="100000"/>
              </a:lnSpc>
              <a:spcBef>
                <a:spcPts val="0"/>
              </a:spcBef>
              <a:spcAft>
                <a:spcPts val="0"/>
              </a:spcAft>
              <a:buClr>
                <a:srgbClr val="FDF3E5"/>
              </a:buClr>
              <a:buSzPts val="1100"/>
              <a:buNone/>
              <a:defRPr sz="1100">
                <a:solidFill>
                  <a:srgbClr val="FDF3E5"/>
                </a:solidFill>
              </a:defRPr>
            </a:lvl9pPr>
          </a:lstStyle>
          <a:p>
            <a:endParaRPr/>
          </a:p>
        </p:txBody>
      </p:sp>
      <p:sp>
        <p:nvSpPr>
          <p:cNvPr id="57" name="Google Shape;57;p6"/>
          <p:cNvSpPr txBox="1">
            <a:spLocks noGrp="1"/>
          </p:cNvSpPr>
          <p:nvPr>
            <p:ph type="ctrTitle"/>
          </p:nvPr>
        </p:nvSpPr>
        <p:spPr>
          <a:xfrm>
            <a:off x="248442" y="3269816"/>
            <a:ext cx="2619300" cy="3849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rgbClr val="FDF3E5"/>
              </a:buClr>
              <a:buSzPts val="1600"/>
              <a:buNone/>
              <a:defRPr sz="1600">
                <a:solidFill>
                  <a:srgbClr val="FDF3E5"/>
                </a:solidFill>
              </a:defRPr>
            </a:lvl1pPr>
            <a:lvl2pPr lvl="1" algn="ctr" rtl="0">
              <a:spcBef>
                <a:spcPts val="0"/>
              </a:spcBef>
              <a:spcAft>
                <a:spcPts val="0"/>
              </a:spcAft>
              <a:buClr>
                <a:srgbClr val="FDF3E5"/>
              </a:buClr>
              <a:buSzPts val="1600"/>
              <a:buNone/>
              <a:defRPr sz="1600">
                <a:solidFill>
                  <a:srgbClr val="FDF3E5"/>
                </a:solidFill>
              </a:defRPr>
            </a:lvl2pPr>
            <a:lvl3pPr lvl="2" algn="ctr" rtl="0">
              <a:spcBef>
                <a:spcPts val="0"/>
              </a:spcBef>
              <a:spcAft>
                <a:spcPts val="0"/>
              </a:spcAft>
              <a:buClr>
                <a:srgbClr val="FDF3E5"/>
              </a:buClr>
              <a:buSzPts val="1600"/>
              <a:buNone/>
              <a:defRPr sz="1600">
                <a:solidFill>
                  <a:srgbClr val="FDF3E5"/>
                </a:solidFill>
              </a:defRPr>
            </a:lvl3pPr>
            <a:lvl4pPr lvl="3" algn="ctr" rtl="0">
              <a:spcBef>
                <a:spcPts val="0"/>
              </a:spcBef>
              <a:spcAft>
                <a:spcPts val="0"/>
              </a:spcAft>
              <a:buClr>
                <a:srgbClr val="FDF3E5"/>
              </a:buClr>
              <a:buSzPts val="1600"/>
              <a:buNone/>
              <a:defRPr sz="1600">
                <a:solidFill>
                  <a:srgbClr val="FDF3E5"/>
                </a:solidFill>
              </a:defRPr>
            </a:lvl4pPr>
            <a:lvl5pPr lvl="4" algn="ctr" rtl="0">
              <a:spcBef>
                <a:spcPts val="0"/>
              </a:spcBef>
              <a:spcAft>
                <a:spcPts val="0"/>
              </a:spcAft>
              <a:buClr>
                <a:srgbClr val="FDF3E5"/>
              </a:buClr>
              <a:buSzPts val="1600"/>
              <a:buNone/>
              <a:defRPr sz="1600">
                <a:solidFill>
                  <a:srgbClr val="FDF3E5"/>
                </a:solidFill>
              </a:defRPr>
            </a:lvl5pPr>
            <a:lvl6pPr lvl="5" algn="ctr" rtl="0">
              <a:spcBef>
                <a:spcPts val="0"/>
              </a:spcBef>
              <a:spcAft>
                <a:spcPts val="0"/>
              </a:spcAft>
              <a:buClr>
                <a:srgbClr val="FDF3E5"/>
              </a:buClr>
              <a:buSzPts val="1600"/>
              <a:buNone/>
              <a:defRPr sz="1600">
                <a:solidFill>
                  <a:srgbClr val="FDF3E5"/>
                </a:solidFill>
              </a:defRPr>
            </a:lvl6pPr>
            <a:lvl7pPr lvl="6" algn="ctr" rtl="0">
              <a:spcBef>
                <a:spcPts val="0"/>
              </a:spcBef>
              <a:spcAft>
                <a:spcPts val="0"/>
              </a:spcAft>
              <a:buClr>
                <a:srgbClr val="FDF3E5"/>
              </a:buClr>
              <a:buSzPts val="1600"/>
              <a:buNone/>
              <a:defRPr sz="1600">
                <a:solidFill>
                  <a:srgbClr val="FDF3E5"/>
                </a:solidFill>
              </a:defRPr>
            </a:lvl7pPr>
            <a:lvl8pPr lvl="7" algn="ctr" rtl="0">
              <a:spcBef>
                <a:spcPts val="0"/>
              </a:spcBef>
              <a:spcAft>
                <a:spcPts val="0"/>
              </a:spcAft>
              <a:buClr>
                <a:srgbClr val="FDF3E5"/>
              </a:buClr>
              <a:buSzPts val="1600"/>
              <a:buNone/>
              <a:defRPr sz="1600">
                <a:solidFill>
                  <a:srgbClr val="FDF3E5"/>
                </a:solidFill>
              </a:defRPr>
            </a:lvl8pPr>
            <a:lvl9pPr lvl="8" algn="ctr" rtl="0">
              <a:spcBef>
                <a:spcPts val="0"/>
              </a:spcBef>
              <a:spcAft>
                <a:spcPts val="0"/>
              </a:spcAft>
              <a:buClr>
                <a:srgbClr val="FDF3E5"/>
              </a:buClr>
              <a:buSzPts val="1600"/>
              <a:buNone/>
              <a:defRPr sz="1600">
                <a:solidFill>
                  <a:srgbClr val="FDF3E5"/>
                </a:solidFill>
              </a:defRPr>
            </a:lvl9pPr>
          </a:lstStyle>
          <a:p>
            <a:endParaRPr/>
          </a:p>
        </p:txBody>
      </p:sp>
      <p:sp>
        <p:nvSpPr>
          <p:cNvPr id="58" name="Google Shape;58;p6"/>
          <p:cNvSpPr txBox="1">
            <a:spLocks noGrp="1"/>
          </p:cNvSpPr>
          <p:nvPr>
            <p:ph type="subTitle" idx="2"/>
          </p:nvPr>
        </p:nvSpPr>
        <p:spPr>
          <a:xfrm>
            <a:off x="6677568" y="3508150"/>
            <a:ext cx="1818000" cy="111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DF3E5"/>
              </a:buClr>
              <a:buSzPts val="1100"/>
              <a:buNone/>
              <a:defRPr sz="1100">
                <a:solidFill>
                  <a:srgbClr val="FDF3E5"/>
                </a:solidFill>
              </a:defRPr>
            </a:lvl1pPr>
            <a:lvl2pPr lvl="1" algn="ctr" rtl="0">
              <a:lnSpc>
                <a:spcPct val="100000"/>
              </a:lnSpc>
              <a:spcBef>
                <a:spcPts val="0"/>
              </a:spcBef>
              <a:spcAft>
                <a:spcPts val="0"/>
              </a:spcAft>
              <a:buClr>
                <a:srgbClr val="FDF3E5"/>
              </a:buClr>
              <a:buSzPts val="1100"/>
              <a:buNone/>
              <a:defRPr sz="1100">
                <a:solidFill>
                  <a:srgbClr val="FDF3E5"/>
                </a:solidFill>
              </a:defRPr>
            </a:lvl2pPr>
            <a:lvl3pPr lvl="2" algn="ctr" rtl="0">
              <a:lnSpc>
                <a:spcPct val="100000"/>
              </a:lnSpc>
              <a:spcBef>
                <a:spcPts val="0"/>
              </a:spcBef>
              <a:spcAft>
                <a:spcPts val="0"/>
              </a:spcAft>
              <a:buClr>
                <a:srgbClr val="FDF3E5"/>
              </a:buClr>
              <a:buSzPts val="1100"/>
              <a:buNone/>
              <a:defRPr sz="1100">
                <a:solidFill>
                  <a:srgbClr val="FDF3E5"/>
                </a:solidFill>
              </a:defRPr>
            </a:lvl3pPr>
            <a:lvl4pPr lvl="3" algn="ctr" rtl="0">
              <a:lnSpc>
                <a:spcPct val="100000"/>
              </a:lnSpc>
              <a:spcBef>
                <a:spcPts val="0"/>
              </a:spcBef>
              <a:spcAft>
                <a:spcPts val="0"/>
              </a:spcAft>
              <a:buClr>
                <a:srgbClr val="FDF3E5"/>
              </a:buClr>
              <a:buSzPts val="1100"/>
              <a:buNone/>
              <a:defRPr sz="1100">
                <a:solidFill>
                  <a:srgbClr val="FDF3E5"/>
                </a:solidFill>
              </a:defRPr>
            </a:lvl4pPr>
            <a:lvl5pPr lvl="4" algn="ctr" rtl="0">
              <a:lnSpc>
                <a:spcPct val="100000"/>
              </a:lnSpc>
              <a:spcBef>
                <a:spcPts val="0"/>
              </a:spcBef>
              <a:spcAft>
                <a:spcPts val="0"/>
              </a:spcAft>
              <a:buClr>
                <a:srgbClr val="FDF3E5"/>
              </a:buClr>
              <a:buSzPts val="1100"/>
              <a:buNone/>
              <a:defRPr sz="1100">
                <a:solidFill>
                  <a:srgbClr val="FDF3E5"/>
                </a:solidFill>
              </a:defRPr>
            </a:lvl5pPr>
            <a:lvl6pPr lvl="5" algn="ctr" rtl="0">
              <a:lnSpc>
                <a:spcPct val="100000"/>
              </a:lnSpc>
              <a:spcBef>
                <a:spcPts val="0"/>
              </a:spcBef>
              <a:spcAft>
                <a:spcPts val="0"/>
              </a:spcAft>
              <a:buClr>
                <a:srgbClr val="FDF3E5"/>
              </a:buClr>
              <a:buSzPts val="1100"/>
              <a:buNone/>
              <a:defRPr sz="1100">
                <a:solidFill>
                  <a:srgbClr val="FDF3E5"/>
                </a:solidFill>
              </a:defRPr>
            </a:lvl6pPr>
            <a:lvl7pPr lvl="6" algn="ctr" rtl="0">
              <a:lnSpc>
                <a:spcPct val="100000"/>
              </a:lnSpc>
              <a:spcBef>
                <a:spcPts val="0"/>
              </a:spcBef>
              <a:spcAft>
                <a:spcPts val="0"/>
              </a:spcAft>
              <a:buClr>
                <a:srgbClr val="FDF3E5"/>
              </a:buClr>
              <a:buSzPts val="1100"/>
              <a:buNone/>
              <a:defRPr sz="1100">
                <a:solidFill>
                  <a:srgbClr val="FDF3E5"/>
                </a:solidFill>
              </a:defRPr>
            </a:lvl7pPr>
            <a:lvl8pPr lvl="7" algn="ctr" rtl="0">
              <a:lnSpc>
                <a:spcPct val="100000"/>
              </a:lnSpc>
              <a:spcBef>
                <a:spcPts val="0"/>
              </a:spcBef>
              <a:spcAft>
                <a:spcPts val="0"/>
              </a:spcAft>
              <a:buClr>
                <a:srgbClr val="FDF3E5"/>
              </a:buClr>
              <a:buSzPts val="1100"/>
              <a:buNone/>
              <a:defRPr sz="1100">
                <a:solidFill>
                  <a:srgbClr val="FDF3E5"/>
                </a:solidFill>
              </a:defRPr>
            </a:lvl8pPr>
            <a:lvl9pPr lvl="8" algn="ctr" rtl="0">
              <a:lnSpc>
                <a:spcPct val="100000"/>
              </a:lnSpc>
              <a:spcBef>
                <a:spcPts val="0"/>
              </a:spcBef>
              <a:spcAft>
                <a:spcPts val="0"/>
              </a:spcAft>
              <a:buClr>
                <a:srgbClr val="FDF3E5"/>
              </a:buClr>
              <a:buSzPts val="1100"/>
              <a:buNone/>
              <a:defRPr sz="1100">
                <a:solidFill>
                  <a:srgbClr val="FDF3E5"/>
                </a:solidFill>
              </a:defRPr>
            </a:lvl9pPr>
          </a:lstStyle>
          <a:p>
            <a:endParaRPr/>
          </a:p>
        </p:txBody>
      </p:sp>
      <p:sp>
        <p:nvSpPr>
          <p:cNvPr id="59" name="Google Shape;59;p6"/>
          <p:cNvSpPr txBox="1">
            <a:spLocks noGrp="1"/>
          </p:cNvSpPr>
          <p:nvPr>
            <p:ph type="ctrTitle" idx="3"/>
          </p:nvPr>
        </p:nvSpPr>
        <p:spPr>
          <a:xfrm>
            <a:off x="6276918" y="3269816"/>
            <a:ext cx="2619300" cy="3849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rgbClr val="FDF3E5"/>
              </a:buClr>
              <a:buSzPts val="1600"/>
              <a:buNone/>
              <a:defRPr sz="1600">
                <a:solidFill>
                  <a:srgbClr val="FDF3E5"/>
                </a:solidFill>
              </a:defRPr>
            </a:lvl1pPr>
            <a:lvl2pPr lvl="1" algn="ctr" rtl="0">
              <a:spcBef>
                <a:spcPts val="0"/>
              </a:spcBef>
              <a:spcAft>
                <a:spcPts val="0"/>
              </a:spcAft>
              <a:buClr>
                <a:srgbClr val="FDF3E5"/>
              </a:buClr>
              <a:buSzPts val="1600"/>
              <a:buNone/>
              <a:defRPr sz="1600">
                <a:solidFill>
                  <a:srgbClr val="FDF3E5"/>
                </a:solidFill>
              </a:defRPr>
            </a:lvl2pPr>
            <a:lvl3pPr lvl="2" algn="ctr" rtl="0">
              <a:spcBef>
                <a:spcPts val="0"/>
              </a:spcBef>
              <a:spcAft>
                <a:spcPts val="0"/>
              </a:spcAft>
              <a:buClr>
                <a:srgbClr val="FDF3E5"/>
              </a:buClr>
              <a:buSzPts val="1600"/>
              <a:buNone/>
              <a:defRPr sz="1600">
                <a:solidFill>
                  <a:srgbClr val="FDF3E5"/>
                </a:solidFill>
              </a:defRPr>
            </a:lvl3pPr>
            <a:lvl4pPr lvl="3" algn="ctr" rtl="0">
              <a:spcBef>
                <a:spcPts val="0"/>
              </a:spcBef>
              <a:spcAft>
                <a:spcPts val="0"/>
              </a:spcAft>
              <a:buClr>
                <a:srgbClr val="FDF3E5"/>
              </a:buClr>
              <a:buSzPts val="1600"/>
              <a:buNone/>
              <a:defRPr sz="1600">
                <a:solidFill>
                  <a:srgbClr val="FDF3E5"/>
                </a:solidFill>
              </a:defRPr>
            </a:lvl4pPr>
            <a:lvl5pPr lvl="4" algn="ctr" rtl="0">
              <a:spcBef>
                <a:spcPts val="0"/>
              </a:spcBef>
              <a:spcAft>
                <a:spcPts val="0"/>
              </a:spcAft>
              <a:buClr>
                <a:srgbClr val="FDF3E5"/>
              </a:buClr>
              <a:buSzPts val="1600"/>
              <a:buNone/>
              <a:defRPr sz="1600">
                <a:solidFill>
                  <a:srgbClr val="FDF3E5"/>
                </a:solidFill>
              </a:defRPr>
            </a:lvl5pPr>
            <a:lvl6pPr lvl="5" algn="ctr" rtl="0">
              <a:spcBef>
                <a:spcPts val="0"/>
              </a:spcBef>
              <a:spcAft>
                <a:spcPts val="0"/>
              </a:spcAft>
              <a:buClr>
                <a:srgbClr val="FDF3E5"/>
              </a:buClr>
              <a:buSzPts val="1600"/>
              <a:buNone/>
              <a:defRPr sz="1600">
                <a:solidFill>
                  <a:srgbClr val="FDF3E5"/>
                </a:solidFill>
              </a:defRPr>
            </a:lvl6pPr>
            <a:lvl7pPr lvl="6" algn="ctr" rtl="0">
              <a:spcBef>
                <a:spcPts val="0"/>
              </a:spcBef>
              <a:spcAft>
                <a:spcPts val="0"/>
              </a:spcAft>
              <a:buClr>
                <a:srgbClr val="FDF3E5"/>
              </a:buClr>
              <a:buSzPts val="1600"/>
              <a:buNone/>
              <a:defRPr sz="1600">
                <a:solidFill>
                  <a:srgbClr val="FDF3E5"/>
                </a:solidFill>
              </a:defRPr>
            </a:lvl7pPr>
            <a:lvl8pPr lvl="7" algn="ctr" rtl="0">
              <a:spcBef>
                <a:spcPts val="0"/>
              </a:spcBef>
              <a:spcAft>
                <a:spcPts val="0"/>
              </a:spcAft>
              <a:buClr>
                <a:srgbClr val="FDF3E5"/>
              </a:buClr>
              <a:buSzPts val="1600"/>
              <a:buNone/>
              <a:defRPr sz="1600">
                <a:solidFill>
                  <a:srgbClr val="FDF3E5"/>
                </a:solidFill>
              </a:defRPr>
            </a:lvl8pPr>
            <a:lvl9pPr lvl="8" algn="ctr" rtl="0">
              <a:spcBef>
                <a:spcPts val="0"/>
              </a:spcBef>
              <a:spcAft>
                <a:spcPts val="0"/>
              </a:spcAft>
              <a:buClr>
                <a:srgbClr val="FDF3E5"/>
              </a:buClr>
              <a:buSzPts val="1600"/>
              <a:buNone/>
              <a:defRPr sz="1600">
                <a:solidFill>
                  <a:srgbClr val="FDF3E5"/>
                </a:solidFill>
              </a:defRPr>
            </a:lvl9pPr>
          </a:lstStyle>
          <a:p>
            <a:endParaRPr/>
          </a:p>
        </p:txBody>
      </p:sp>
      <p:sp>
        <p:nvSpPr>
          <p:cNvPr id="60" name="Google Shape;60;p6"/>
          <p:cNvSpPr txBox="1">
            <a:spLocks noGrp="1"/>
          </p:cNvSpPr>
          <p:nvPr>
            <p:ph type="subTitle" idx="4"/>
          </p:nvPr>
        </p:nvSpPr>
        <p:spPr>
          <a:xfrm>
            <a:off x="3666842" y="3508150"/>
            <a:ext cx="1818000" cy="111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DF3E5"/>
              </a:buClr>
              <a:buSzPts val="1100"/>
              <a:buNone/>
              <a:defRPr sz="1100">
                <a:solidFill>
                  <a:srgbClr val="FDF3E5"/>
                </a:solidFill>
              </a:defRPr>
            </a:lvl1pPr>
            <a:lvl2pPr lvl="1" algn="ctr" rtl="0">
              <a:lnSpc>
                <a:spcPct val="100000"/>
              </a:lnSpc>
              <a:spcBef>
                <a:spcPts val="0"/>
              </a:spcBef>
              <a:spcAft>
                <a:spcPts val="0"/>
              </a:spcAft>
              <a:buClr>
                <a:srgbClr val="FDF3E5"/>
              </a:buClr>
              <a:buSzPts val="1100"/>
              <a:buNone/>
              <a:defRPr sz="1100">
                <a:solidFill>
                  <a:srgbClr val="FDF3E5"/>
                </a:solidFill>
              </a:defRPr>
            </a:lvl2pPr>
            <a:lvl3pPr lvl="2" algn="ctr" rtl="0">
              <a:lnSpc>
                <a:spcPct val="100000"/>
              </a:lnSpc>
              <a:spcBef>
                <a:spcPts val="0"/>
              </a:spcBef>
              <a:spcAft>
                <a:spcPts val="0"/>
              </a:spcAft>
              <a:buClr>
                <a:srgbClr val="FDF3E5"/>
              </a:buClr>
              <a:buSzPts val="1100"/>
              <a:buNone/>
              <a:defRPr sz="1100">
                <a:solidFill>
                  <a:srgbClr val="FDF3E5"/>
                </a:solidFill>
              </a:defRPr>
            </a:lvl3pPr>
            <a:lvl4pPr lvl="3" algn="ctr" rtl="0">
              <a:lnSpc>
                <a:spcPct val="100000"/>
              </a:lnSpc>
              <a:spcBef>
                <a:spcPts val="0"/>
              </a:spcBef>
              <a:spcAft>
                <a:spcPts val="0"/>
              </a:spcAft>
              <a:buClr>
                <a:srgbClr val="FDF3E5"/>
              </a:buClr>
              <a:buSzPts val="1100"/>
              <a:buNone/>
              <a:defRPr sz="1100">
                <a:solidFill>
                  <a:srgbClr val="FDF3E5"/>
                </a:solidFill>
              </a:defRPr>
            </a:lvl4pPr>
            <a:lvl5pPr lvl="4" algn="ctr" rtl="0">
              <a:lnSpc>
                <a:spcPct val="100000"/>
              </a:lnSpc>
              <a:spcBef>
                <a:spcPts val="0"/>
              </a:spcBef>
              <a:spcAft>
                <a:spcPts val="0"/>
              </a:spcAft>
              <a:buClr>
                <a:srgbClr val="FDF3E5"/>
              </a:buClr>
              <a:buSzPts val="1100"/>
              <a:buNone/>
              <a:defRPr sz="1100">
                <a:solidFill>
                  <a:srgbClr val="FDF3E5"/>
                </a:solidFill>
              </a:defRPr>
            </a:lvl5pPr>
            <a:lvl6pPr lvl="5" algn="ctr" rtl="0">
              <a:lnSpc>
                <a:spcPct val="100000"/>
              </a:lnSpc>
              <a:spcBef>
                <a:spcPts val="0"/>
              </a:spcBef>
              <a:spcAft>
                <a:spcPts val="0"/>
              </a:spcAft>
              <a:buClr>
                <a:srgbClr val="FDF3E5"/>
              </a:buClr>
              <a:buSzPts val="1100"/>
              <a:buNone/>
              <a:defRPr sz="1100">
                <a:solidFill>
                  <a:srgbClr val="FDF3E5"/>
                </a:solidFill>
              </a:defRPr>
            </a:lvl6pPr>
            <a:lvl7pPr lvl="6" algn="ctr" rtl="0">
              <a:lnSpc>
                <a:spcPct val="100000"/>
              </a:lnSpc>
              <a:spcBef>
                <a:spcPts val="0"/>
              </a:spcBef>
              <a:spcAft>
                <a:spcPts val="0"/>
              </a:spcAft>
              <a:buClr>
                <a:srgbClr val="FDF3E5"/>
              </a:buClr>
              <a:buSzPts val="1100"/>
              <a:buNone/>
              <a:defRPr sz="1100">
                <a:solidFill>
                  <a:srgbClr val="FDF3E5"/>
                </a:solidFill>
              </a:defRPr>
            </a:lvl7pPr>
            <a:lvl8pPr lvl="7" algn="ctr" rtl="0">
              <a:lnSpc>
                <a:spcPct val="100000"/>
              </a:lnSpc>
              <a:spcBef>
                <a:spcPts val="0"/>
              </a:spcBef>
              <a:spcAft>
                <a:spcPts val="0"/>
              </a:spcAft>
              <a:buClr>
                <a:srgbClr val="FDF3E5"/>
              </a:buClr>
              <a:buSzPts val="1100"/>
              <a:buNone/>
              <a:defRPr sz="1100">
                <a:solidFill>
                  <a:srgbClr val="FDF3E5"/>
                </a:solidFill>
              </a:defRPr>
            </a:lvl8pPr>
            <a:lvl9pPr lvl="8" algn="ctr" rtl="0">
              <a:lnSpc>
                <a:spcPct val="100000"/>
              </a:lnSpc>
              <a:spcBef>
                <a:spcPts val="0"/>
              </a:spcBef>
              <a:spcAft>
                <a:spcPts val="0"/>
              </a:spcAft>
              <a:buClr>
                <a:srgbClr val="FDF3E5"/>
              </a:buClr>
              <a:buSzPts val="1100"/>
              <a:buNone/>
              <a:defRPr sz="1100">
                <a:solidFill>
                  <a:srgbClr val="FDF3E5"/>
                </a:solidFill>
              </a:defRPr>
            </a:lvl9pPr>
          </a:lstStyle>
          <a:p>
            <a:endParaRPr/>
          </a:p>
        </p:txBody>
      </p:sp>
      <p:sp>
        <p:nvSpPr>
          <p:cNvPr id="61" name="Google Shape;61;p6"/>
          <p:cNvSpPr txBox="1">
            <a:spLocks noGrp="1"/>
          </p:cNvSpPr>
          <p:nvPr>
            <p:ph type="ctrTitle" idx="5"/>
          </p:nvPr>
        </p:nvSpPr>
        <p:spPr>
          <a:xfrm>
            <a:off x="3266192" y="3269816"/>
            <a:ext cx="2619300" cy="3849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rgbClr val="FDF3E5"/>
              </a:buClr>
              <a:buSzPts val="1600"/>
              <a:buNone/>
              <a:defRPr sz="1600">
                <a:solidFill>
                  <a:srgbClr val="FDF3E5"/>
                </a:solidFill>
              </a:defRPr>
            </a:lvl1pPr>
            <a:lvl2pPr lvl="1" algn="ctr" rtl="0">
              <a:spcBef>
                <a:spcPts val="0"/>
              </a:spcBef>
              <a:spcAft>
                <a:spcPts val="0"/>
              </a:spcAft>
              <a:buClr>
                <a:srgbClr val="FDF3E5"/>
              </a:buClr>
              <a:buSzPts val="1600"/>
              <a:buNone/>
              <a:defRPr sz="1600">
                <a:solidFill>
                  <a:srgbClr val="FDF3E5"/>
                </a:solidFill>
              </a:defRPr>
            </a:lvl2pPr>
            <a:lvl3pPr lvl="2" algn="ctr" rtl="0">
              <a:spcBef>
                <a:spcPts val="0"/>
              </a:spcBef>
              <a:spcAft>
                <a:spcPts val="0"/>
              </a:spcAft>
              <a:buClr>
                <a:srgbClr val="FDF3E5"/>
              </a:buClr>
              <a:buSzPts val="1600"/>
              <a:buNone/>
              <a:defRPr sz="1600">
                <a:solidFill>
                  <a:srgbClr val="FDF3E5"/>
                </a:solidFill>
              </a:defRPr>
            </a:lvl3pPr>
            <a:lvl4pPr lvl="3" algn="ctr" rtl="0">
              <a:spcBef>
                <a:spcPts val="0"/>
              </a:spcBef>
              <a:spcAft>
                <a:spcPts val="0"/>
              </a:spcAft>
              <a:buClr>
                <a:srgbClr val="FDF3E5"/>
              </a:buClr>
              <a:buSzPts val="1600"/>
              <a:buNone/>
              <a:defRPr sz="1600">
                <a:solidFill>
                  <a:srgbClr val="FDF3E5"/>
                </a:solidFill>
              </a:defRPr>
            </a:lvl4pPr>
            <a:lvl5pPr lvl="4" algn="ctr" rtl="0">
              <a:spcBef>
                <a:spcPts val="0"/>
              </a:spcBef>
              <a:spcAft>
                <a:spcPts val="0"/>
              </a:spcAft>
              <a:buClr>
                <a:srgbClr val="FDF3E5"/>
              </a:buClr>
              <a:buSzPts val="1600"/>
              <a:buNone/>
              <a:defRPr sz="1600">
                <a:solidFill>
                  <a:srgbClr val="FDF3E5"/>
                </a:solidFill>
              </a:defRPr>
            </a:lvl5pPr>
            <a:lvl6pPr lvl="5" algn="ctr" rtl="0">
              <a:spcBef>
                <a:spcPts val="0"/>
              </a:spcBef>
              <a:spcAft>
                <a:spcPts val="0"/>
              </a:spcAft>
              <a:buClr>
                <a:srgbClr val="FDF3E5"/>
              </a:buClr>
              <a:buSzPts val="1600"/>
              <a:buNone/>
              <a:defRPr sz="1600">
                <a:solidFill>
                  <a:srgbClr val="FDF3E5"/>
                </a:solidFill>
              </a:defRPr>
            </a:lvl6pPr>
            <a:lvl7pPr lvl="6" algn="ctr" rtl="0">
              <a:spcBef>
                <a:spcPts val="0"/>
              </a:spcBef>
              <a:spcAft>
                <a:spcPts val="0"/>
              </a:spcAft>
              <a:buClr>
                <a:srgbClr val="FDF3E5"/>
              </a:buClr>
              <a:buSzPts val="1600"/>
              <a:buNone/>
              <a:defRPr sz="1600">
                <a:solidFill>
                  <a:srgbClr val="FDF3E5"/>
                </a:solidFill>
              </a:defRPr>
            </a:lvl7pPr>
            <a:lvl8pPr lvl="7" algn="ctr" rtl="0">
              <a:spcBef>
                <a:spcPts val="0"/>
              </a:spcBef>
              <a:spcAft>
                <a:spcPts val="0"/>
              </a:spcAft>
              <a:buClr>
                <a:srgbClr val="FDF3E5"/>
              </a:buClr>
              <a:buSzPts val="1600"/>
              <a:buNone/>
              <a:defRPr sz="1600">
                <a:solidFill>
                  <a:srgbClr val="FDF3E5"/>
                </a:solidFill>
              </a:defRPr>
            </a:lvl8pPr>
            <a:lvl9pPr lvl="8" algn="ctr" rtl="0">
              <a:spcBef>
                <a:spcPts val="0"/>
              </a:spcBef>
              <a:spcAft>
                <a:spcPts val="0"/>
              </a:spcAft>
              <a:buClr>
                <a:srgbClr val="FDF3E5"/>
              </a:buClr>
              <a:buSzPts val="1600"/>
              <a:buNone/>
              <a:defRPr sz="1600">
                <a:solidFill>
                  <a:srgbClr val="FDF3E5"/>
                </a:solidFill>
              </a:defRPr>
            </a:lvl9pPr>
          </a:lstStyle>
          <a:p>
            <a:endParaRPr/>
          </a:p>
        </p:txBody>
      </p:sp>
      <p:sp>
        <p:nvSpPr>
          <p:cNvPr id="62" name="Google Shape;62;p6"/>
          <p:cNvSpPr/>
          <p:nvPr/>
        </p:nvSpPr>
        <p:spPr>
          <a:xfrm>
            <a:off x="7220630" y="0"/>
            <a:ext cx="1299900" cy="811800"/>
          </a:xfrm>
          <a:prstGeom prst="rect">
            <a:avLst/>
          </a:prstGeom>
          <a:solidFill>
            <a:srgbClr val="FFB8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6"/>
          <p:cNvSpPr txBox="1">
            <a:spLocks noGrp="1"/>
          </p:cNvSpPr>
          <p:nvPr>
            <p:ph type="ctrTitle" idx="6"/>
          </p:nvPr>
        </p:nvSpPr>
        <p:spPr>
          <a:xfrm>
            <a:off x="5569480" y="129625"/>
            <a:ext cx="2866800" cy="481200"/>
          </a:xfrm>
          <a:prstGeom prst="rect">
            <a:avLst/>
          </a:prstGeom>
        </p:spPr>
        <p:txBody>
          <a:bodyPr spcFirstLastPara="1" wrap="square" lIns="91425" tIns="91425" rIns="91425" bIns="91425" anchor="b" anchorCtr="0">
            <a:noAutofit/>
          </a:bodyPr>
          <a:lstStyle>
            <a:lvl1pPr lvl="0" algn="r" rtl="0">
              <a:spcBef>
                <a:spcPts val="0"/>
              </a:spcBef>
              <a:spcAft>
                <a:spcPts val="0"/>
              </a:spcAft>
              <a:buClr>
                <a:srgbClr val="338987"/>
              </a:buClr>
              <a:buSzPts val="1100"/>
              <a:buNone/>
              <a:defRPr sz="1100">
                <a:solidFill>
                  <a:srgbClr val="338987"/>
                </a:solidFill>
              </a:defRPr>
            </a:lvl1pPr>
            <a:lvl2pPr lvl="1" algn="r" rtl="0">
              <a:spcBef>
                <a:spcPts val="0"/>
              </a:spcBef>
              <a:spcAft>
                <a:spcPts val="0"/>
              </a:spcAft>
              <a:buClr>
                <a:srgbClr val="338987"/>
              </a:buClr>
              <a:buSzPts val="900"/>
              <a:buNone/>
              <a:defRPr sz="900">
                <a:solidFill>
                  <a:srgbClr val="338987"/>
                </a:solidFill>
              </a:defRPr>
            </a:lvl2pPr>
            <a:lvl3pPr lvl="2" algn="r" rtl="0">
              <a:spcBef>
                <a:spcPts val="0"/>
              </a:spcBef>
              <a:spcAft>
                <a:spcPts val="0"/>
              </a:spcAft>
              <a:buClr>
                <a:srgbClr val="338987"/>
              </a:buClr>
              <a:buSzPts val="900"/>
              <a:buNone/>
              <a:defRPr sz="900">
                <a:solidFill>
                  <a:srgbClr val="338987"/>
                </a:solidFill>
              </a:defRPr>
            </a:lvl3pPr>
            <a:lvl4pPr lvl="3" algn="r" rtl="0">
              <a:spcBef>
                <a:spcPts val="0"/>
              </a:spcBef>
              <a:spcAft>
                <a:spcPts val="0"/>
              </a:spcAft>
              <a:buClr>
                <a:srgbClr val="338987"/>
              </a:buClr>
              <a:buSzPts val="900"/>
              <a:buNone/>
              <a:defRPr sz="900">
                <a:solidFill>
                  <a:srgbClr val="338987"/>
                </a:solidFill>
              </a:defRPr>
            </a:lvl4pPr>
            <a:lvl5pPr lvl="4" algn="r" rtl="0">
              <a:spcBef>
                <a:spcPts val="0"/>
              </a:spcBef>
              <a:spcAft>
                <a:spcPts val="0"/>
              </a:spcAft>
              <a:buClr>
                <a:srgbClr val="338987"/>
              </a:buClr>
              <a:buSzPts val="900"/>
              <a:buNone/>
              <a:defRPr sz="900">
                <a:solidFill>
                  <a:srgbClr val="338987"/>
                </a:solidFill>
              </a:defRPr>
            </a:lvl5pPr>
            <a:lvl6pPr lvl="5" algn="r" rtl="0">
              <a:spcBef>
                <a:spcPts val="0"/>
              </a:spcBef>
              <a:spcAft>
                <a:spcPts val="0"/>
              </a:spcAft>
              <a:buClr>
                <a:srgbClr val="338987"/>
              </a:buClr>
              <a:buSzPts val="900"/>
              <a:buNone/>
              <a:defRPr sz="900">
                <a:solidFill>
                  <a:srgbClr val="338987"/>
                </a:solidFill>
              </a:defRPr>
            </a:lvl6pPr>
            <a:lvl7pPr lvl="6" algn="r" rtl="0">
              <a:spcBef>
                <a:spcPts val="0"/>
              </a:spcBef>
              <a:spcAft>
                <a:spcPts val="0"/>
              </a:spcAft>
              <a:buClr>
                <a:srgbClr val="338987"/>
              </a:buClr>
              <a:buSzPts val="900"/>
              <a:buNone/>
              <a:defRPr sz="900">
                <a:solidFill>
                  <a:srgbClr val="338987"/>
                </a:solidFill>
              </a:defRPr>
            </a:lvl7pPr>
            <a:lvl8pPr lvl="7" algn="r" rtl="0">
              <a:spcBef>
                <a:spcPts val="0"/>
              </a:spcBef>
              <a:spcAft>
                <a:spcPts val="0"/>
              </a:spcAft>
              <a:buClr>
                <a:srgbClr val="338987"/>
              </a:buClr>
              <a:buSzPts val="900"/>
              <a:buNone/>
              <a:defRPr sz="900">
                <a:solidFill>
                  <a:srgbClr val="338987"/>
                </a:solidFill>
              </a:defRPr>
            </a:lvl8pPr>
            <a:lvl9pPr lvl="8" algn="r" rtl="0">
              <a:spcBef>
                <a:spcPts val="0"/>
              </a:spcBef>
              <a:spcAft>
                <a:spcPts val="0"/>
              </a:spcAft>
              <a:buClr>
                <a:srgbClr val="338987"/>
              </a:buClr>
              <a:buSzPts val="900"/>
              <a:buNone/>
              <a:defRPr sz="900">
                <a:solidFill>
                  <a:srgbClr val="338987"/>
                </a:solidFill>
              </a:defRPr>
            </a:lvl9pPr>
          </a:lstStyle>
          <a:p>
            <a:endParaRPr/>
          </a:p>
        </p:txBody>
      </p:sp>
      <p:sp>
        <p:nvSpPr>
          <p:cNvPr id="64" name="Google Shape;64;p6"/>
          <p:cNvSpPr txBox="1">
            <a:spLocks noGrp="1"/>
          </p:cNvSpPr>
          <p:nvPr>
            <p:ph type="sldNum" idx="12"/>
          </p:nvPr>
        </p:nvSpPr>
        <p:spPr>
          <a:xfrm>
            <a:off x="7887614" y="473134"/>
            <a:ext cx="548700" cy="393600"/>
          </a:xfrm>
          <a:prstGeom prst="rect">
            <a:avLst/>
          </a:prstGeom>
          <a:noFill/>
          <a:ln>
            <a:noFill/>
          </a:ln>
        </p:spPr>
        <p:txBody>
          <a:bodyPr spcFirstLastPara="1" wrap="square" lIns="91425" tIns="91425" rIns="91425" bIns="91425" anchor="t" anchorCtr="0">
            <a:noAutofit/>
          </a:bodyPr>
          <a:lstStyle>
            <a:lvl1pPr lvl="0" algn="r" rtl="0">
              <a:buNone/>
              <a:defRPr sz="1100" b="1">
                <a:solidFill>
                  <a:srgbClr val="338987"/>
                </a:solidFill>
                <a:latin typeface="Josefin Sans"/>
                <a:ea typeface="Josefin Sans"/>
                <a:cs typeface="Josefin Sans"/>
                <a:sym typeface="Josefin Sans"/>
              </a:defRPr>
            </a:lvl1pPr>
            <a:lvl2pPr lvl="1" algn="r" rtl="0">
              <a:buNone/>
              <a:defRPr sz="1100" b="1">
                <a:solidFill>
                  <a:srgbClr val="338987"/>
                </a:solidFill>
                <a:latin typeface="Josefin Sans"/>
                <a:ea typeface="Josefin Sans"/>
                <a:cs typeface="Josefin Sans"/>
                <a:sym typeface="Josefin Sans"/>
              </a:defRPr>
            </a:lvl2pPr>
            <a:lvl3pPr lvl="2" algn="r" rtl="0">
              <a:buNone/>
              <a:defRPr sz="1100" b="1">
                <a:solidFill>
                  <a:srgbClr val="338987"/>
                </a:solidFill>
                <a:latin typeface="Josefin Sans"/>
                <a:ea typeface="Josefin Sans"/>
                <a:cs typeface="Josefin Sans"/>
                <a:sym typeface="Josefin Sans"/>
              </a:defRPr>
            </a:lvl3pPr>
            <a:lvl4pPr lvl="3" algn="r" rtl="0">
              <a:buNone/>
              <a:defRPr sz="1100" b="1">
                <a:solidFill>
                  <a:srgbClr val="338987"/>
                </a:solidFill>
                <a:latin typeface="Josefin Sans"/>
                <a:ea typeface="Josefin Sans"/>
                <a:cs typeface="Josefin Sans"/>
                <a:sym typeface="Josefin Sans"/>
              </a:defRPr>
            </a:lvl4pPr>
            <a:lvl5pPr lvl="4" algn="r" rtl="0">
              <a:buNone/>
              <a:defRPr sz="1100" b="1">
                <a:solidFill>
                  <a:srgbClr val="338987"/>
                </a:solidFill>
                <a:latin typeface="Josefin Sans"/>
                <a:ea typeface="Josefin Sans"/>
                <a:cs typeface="Josefin Sans"/>
                <a:sym typeface="Josefin Sans"/>
              </a:defRPr>
            </a:lvl5pPr>
            <a:lvl6pPr lvl="5" algn="r" rtl="0">
              <a:buNone/>
              <a:defRPr sz="1100" b="1">
                <a:solidFill>
                  <a:srgbClr val="338987"/>
                </a:solidFill>
                <a:latin typeface="Josefin Sans"/>
                <a:ea typeface="Josefin Sans"/>
                <a:cs typeface="Josefin Sans"/>
                <a:sym typeface="Josefin Sans"/>
              </a:defRPr>
            </a:lvl6pPr>
            <a:lvl7pPr lvl="6" algn="r" rtl="0">
              <a:buNone/>
              <a:defRPr sz="1100" b="1">
                <a:solidFill>
                  <a:srgbClr val="338987"/>
                </a:solidFill>
                <a:latin typeface="Josefin Sans"/>
                <a:ea typeface="Josefin Sans"/>
                <a:cs typeface="Josefin Sans"/>
                <a:sym typeface="Josefin Sans"/>
              </a:defRPr>
            </a:lvl7pPr>
            <a:lvl8pPr lvl="7" algn="r" rtl="0">
              <a:buNone/>
              <a:defRPr sz="1100" b="1">
                <a:solidFill>
                  <a:srgbClr val="338987"/>
                </a:solidFill>
                <a:latin typeface="Josefin Sans"/>
                <a:ea typeface="Josefin Sans"/>
                <a:cs typeface="Josefin Sans"/>
                <a:sym typeface="Josefin Sans"/>
              </a:defRPr>
            </a:lvl8pPr>
            <a:lvl9pPr lvl="8" algn="r" rtl="0">
              <a:buNone/>
              <a:defRPr sz="1100" b="1">
                <a:solidFill>
                  <a:srgbClr val="338987"/>
                </a:solidFill>
                <a:latin typeface="Josefin Sans"/>
                <a:ea typeface="Josefin Sans"/>
                <a:cs typeface="Josefin Sans"/>
                <a:sym typeface="Josefin Sans"/>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lumns">
  <p:cSld name="CUSTOM_13">
    <p:bg>
      <p:bgPr>
        <a:solidFill>
          <a:srgbClr val="FDF3E5">
            <a:alpha val="29620"/>
          </a:srgbClr>
        </a:solidFill>
        <a:effectLst/>
      </p:bgPr>
    </p:bg>
    <p:spTree>
      <p:nvGrpSpPr>
        <p:cNvPr id="1" name="Shape 65"/>
        <p:cNvGrpSpPr/>
        <p:nvPr/>
      </p:nvGrpSpPr>
      <p:grpSpPr>
        <a:xfrm>
          <a:off x="0" y="0"/>
          <a:ext cx="0" cy="0"/>
          <a:chOff x="0" y="0"/>
          <a:chExt cx="0" cy="0"/>
        </a:xfrm>
      </p:grpSpPr>
      <p:sp>
        <p:nvSpPr>
          <p:cNvPr id="66" name="Google Shape;66;p7"/>
          <p:cNvSpPr/>
          <p:nvPr/>
        </p:nvSpPr>
        <p:spPr>
          <a:xfrm>
            <a:off x="0" y="0"/>
            <a:ext cx="9144000" cy="5143500"/>
          </a:xfrm>
          <a:prstGeom prst="rect">
            <a:avLst/>
          </a:prstGeom>
          <a:solidFill>
            <a:srgbClr val="FDF3E5">
              <a:alpha val="2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7"/>
          <p:cNvSpPr/>
          <p:nvPr/>
        </p:nvSpPr>
        <p:spPr>
          <a:xfrm>
            <a:off x="1682050" y="1340375"/>
            <a:ext cx="7526100" cy="1486500"/>
          </a:xfrm>
          <a:prstGeom prst="rect">
            <a:avLst/>
          </a:prstGeom>
          <a:solidFill>
            <a:srgbClr val="FDF3E5"/>
          </a:solidFill>
          <a:ln w="19050" cap="flat" cmpd="sng">
            <a:solidFill>
              <a:srgbClr val="FDF3E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7"/>
          <p:cNvSpPr/>
          <p:nvPr/>
        </p:nvSpPr>
        <p:spPr>
          <a:xfrm>
            <a:off x="-56225" y="3026125"/>
            <a:ext cx="7526100" cy="1486500"/>
          </a:xfrm>
          <a:prstGeom prst="rect">
            <a:avLst/>
          </a:prstGeom>
          <a:solidFill>
            <a:srgbClr val="FDF3E5"/>
          </a:solidFill>
          <a:ln w="19050" cap="flat" cmpd="sng">
            <a:solidFill>
              <a:srgbClr val="FDF3E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7"/>
          <p:cNvSpPr txBox="1">
            <a:spLocks noGrp="1"/>
          </p:cNvSpPr>
          <p:nvPr>
            <p:ph type="subTitle" idx="1"/>
          </p:nvPr>
        </p:nvSpPr>
        <p:spPr>
          <a:xfrm>
            <a:off x="3496225" y="1777412"/>
            <a:ext cx="4239600" cy="637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338987"/>
              </a:buClr>
              <a:buSzPts val="1100"/>
              <a:buNone/>
              <a:defRPr sz="1100">
                <a:solidFill>
                  <a:srgbClr val="338987"/>
                </a:solidFill>
              </a:defRPr>
            </a:lvl1pPr>
            <a:lvl2pPr lvl="1" rtl="0">
              <a:lnSpc>
                <a:spcPct val="100000"/>
              </a:lnSpc>
              <a:spcBef>
                <a:spcPts val="0"/>
              </a:spcBef>
              <a:spcAft>
                <a:spcPts val="0"/>
              </a:spcAft>
              <a:buClr>
                <a:srgbClr val="338987"/>
              </a:buClr>
              <a:buSzPts val="1100"/>
              <a:buNone/>
              <a:defRPr sz="1100">
                <a:solidFill>
                  <a:srgbClr val="338987"/>
                </a:solidFill>
              </a:defRPr>
            </a:lvl2pPr>
            <a:lvl3pPr lvl="2" rtl="0">
              <a:lnSpc>
                <a:spcPct val="100000"/>
              </a:lnSpc>
              <a:spcBef>
                <a:spcPts val="0"/>
              </a:spcBef>
              <a:spcAft>
                <a:spcPts val="0"/>
              </a:spcAft>
              <a:buClr>
                <a:srgbClr val="338987"/>
              </a:buClr>
              <a:buSzPts val="1100"/>
              <a:buNone/>
              <a:defRPr sz="1100">
                <a:solidFill>
                  <a:srgbClr val="338987"/>
                </a:solidFill>
              </a:defRPr>
            </a:lvl3pPr>
            <a:lvl4pPr lvl="3" rtl="0">
              <a:lnSpc>
                <a:spcPct val="100000"/>
              </a:lnSpc>
              <a:spcBef>
                <a:spcPts val="0"/>
              </a:spcBef>
              <a:spcAft>
                <a:spcPts val="0"/>
              </a:spcAft>
              <a:buClr>
                <a:srgbClr val="338987"/>
              </a:buClr>
              <a:buSzPts val="1100"/>
              <a:buNone/>
              <a:defRPr sz="1100">
                <a:solidFill>
                  <a:srgbClr val="338987"/>
                </a:solidFill>
              </a:defRPr>
            </a:lvl4pPr>
            <a:lvl5pPr lvl="4" rtl="0">
              <a:lnSpc>
                <a:spcPct val="100000"/>
              </a:lnSpc>
              <a:spcBef>
                <a:spcPts val="0"/>
              </a:spcBef>
              <a:spcAft>
                <a:spcPts val="0"/>
              </a:spcAft>
              <a:buClr>
                <a:srgbClr val="338987"/>
              </a:buClr>
              <a:buSzPts val="1100"/>
              <a:buNone/>
              <a:defRPr sz="1100">
                <a:solidFill>
                  <a:srgbClr val="338987"/>
                </a:solidFill>
              </a:defRPr>
            </a:lvl5pPr>
            <a:lvl6pPr lvl="5" rtl="0">
              <a:lnSpc>
                <a:spcPct val="100000"/>
              </a:lnSpc>
              <a:spcBef>
                <a:spcPts val="0"/>
              </a:spcBef>
              <a:spcAft>
                <a:spcPts val="0"/>
              </a:spcAft>
              <a:buClr>
                <a:srgbClr val="338987"/>
              </a:buClr>
              <a:buSzPts val="1100"/>
              <a:buNone/>
              <a:defRPr sz="1100">
                <a:solidFill>
                  <a:srgbClr val="338987"/>
                </a:solidFill>
              </a:defRPr>
            </a:lvl6pPr>
            <a:lvl7pPr lvl="6" rtl="0">
              <a:lnSpc>
                <a:spcPct val="100000"/>
              </a:lnSpc>
              <a:spcBef>
                <a:spcPts val="0"/>
              </a:spcBef>
              <a:spcAft>
                <a:spcPts val="0"/>
              </a:spcAft>
              <a:buClr>
                <a:srgbClr val="338987"/>
              </a:buClr>
              <a:buSzPts val="1100"/>
              <a:buNone/>
              <a:defRPr sz="1100">
                <a:solidFill>
                  <a:srgbClr val="338987"/>
                </a:solidFill>
              </a:defRPr>
            </a:lvl7pPr>
            <a:lvl8pPr lvl="7" rtl="0">
              <a:lnSpc>
                <a:spcPct val="100000"/>
              </a:lnSpc>
              <a:spcBef>
                <a:spcPts val="0"/>
              </a:spcBef>
              <a:spcAft>
                <a:spcPts val="0"/>
              </a:spcAft>
              <a:buClr>
                <a:srgbClr val="338987"/>
              </a:buClr>
              <a:buSzPts val="1100"/>
              <a:buNone/>
              <a:defRPr sz="1100">
                <a:solidFill>
                  <a:srgbClr val="338987"/>
                </a:solidFill>
              </a:defRPr>
            </a:lvl8pPr>
            <a:lvl9pPr lvl="8" rtl="0">
              <a:lnSpc>
                <a:spcPct val="100000"/>
              </a:lnSpc>
              <a:spcBef>
                <a:spcPts val="0"/>
              </a:spcBef>
              <a:spcAft>
                <a:spcPts val="0"/>
              </a:spcAft>
              <a:buClr>
                <a:srgbClr val="338987"/>
              </a:buClr>
              <a:buSzPts val="1100"/>
              <a:buNone/>
              <a:defRPr sz="1100">
                <a:solidFill>
                  <a:srgbClr val="338987"/>
                </a:solidFill>
              </a:defRPr>
            </a:lvl9pPr>
          </a:lstStyle>
          <a:p>
            <a:endParaRPr/>
          </a:p>
        </p:txBody>
      </p:sp>
      <p:sp>
        <p:nvSpPr>
          <p:cNvPr id="70" name="Google Shape;70;p7"/>
          <p:cNvSpPr txBox="1">
            <a:spLocks noGrp="1"/>
          </p:cNvSpPr>
          <p:nvPr>
            <p:ph type="ctrTitle"/>
          </p:nvPr>
        </p:nvSpPr>
        <p:spPr>
          <a:xfrm>
            <a:off x="2166692" y="2133255"/>
            <a:ext cx="2619300" cy="3849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rgbClr val="338987"/>
              </a:buClr>
              <a:buSzPts val="1600"/>
              <a:buNone/>
              <a:defRPr sz="1600">
                <a:solidFill>
                  <a:srgbClr val="338987"/>
                </a:solidFill>
              </a:defRPr>
            </a:lvl1pPr>
            <a:lvl2pPr lvl="1" algn="ctr" rtl="0">
              <a:spcBef>
                <a:spcPts val="0"/>
              </a:spcBef>
              <a:spcAft>
                <a:spcPts val="0"/>
              </a:spcAft>
              <a:buClr>
                <a:srgbClr val="338987"/>
              </a:buClr>
              <a:buSzPts val="1600"/>
              <a:buNone/>
              <a:defRPr sz="1600">
                <a:solidFill>
                  <a:srgbClr val="338987"/>
                </a:solidFill>
              </a:defRPr>
            </a:lvl2pPr>
            <a:lvl3pPr lvl="2" algn="ctr" rtl="0">
              <a:spcBef>
                <a:spcPts val="0"/>
              </a:spcBef>
              <a:spcAft>
                <a:spcPts val="0"/>
              </a:spcAft>
              <a:buClr>
                <a:srgbClr val="338987"/>
              </a:buClr>
              <a:buSzPts val="1600"/>
              <a:buNone/>
              <a:defRPr sz="1600">
                <a:solidFill>
                  <a:srgbClr val="338987"/>
                </a:solidFill>
              </a:defRPr>
            </a:lvl3pPr>
            <a:lvl4pPr lvl="3" algn="ctr" rtl="0">
              <a:spcBef>
                <a:spcPts val="0"/>
              </a:spcBef>
              <a:spcAft>
                <a:spcPts val="0"/>
              </a:spcAft>
              <a:buClr>
                <a:srgbClr val="338987"/>
              </a:buClr>
              <a:buSzPts val="1600"/>
              <a:buNone/>
              <a:defRPr sz="1600">
                <a:solidFill>
                  <a:srgbClr val="338987"/>
                </a:solidFill>
              </a:defRPr>
            </a:lvl4pPr>
            <a:lvl5pPr lvl="4" algn="ctr" rtl="0">
              <a:spcBef>
                <a:spcPts val="0"/>
              </a:spcBef>
              <a:spcAft>
                <a:spcPts val="0"/>
              </a:spcAft>
              <a:buClr>
                <a:srgbClr val="338987"/>
              </a:buClr>
              <a:buSzPts val="1600"/>
              <a:buNone/>
              <a:defRPr sz="1600">
                <a:solidFill>
                  <a:srgbClr val="338987"/>
                </a:solidFill>
              </a:defRPr>
            </a:lvl5pPr>
            <a:lvl6pPr lvl="5" algn="ctr" rtl="0">
              <a:spcBef>
                <a:spcPts val="0"/>
              </a:spcBef>
              <a:spcAft>
                <a:spcPts val="0"/>
              </a:spcAft>
              <a:buClr>
                <a:srgbClr val="338987"/>
              </a:buClr>
              <a:buSzPts val="1600"/>
              <a:buNone/>
              <a:defRPr sz="1600">
                <a:solidFill>
                  <a:srgbClr val="338987"/>
                </a:solidFill>
              </a:defRPr>
            </a:lvl6pPr>
            <a:lvl7pPr lvl="6" algn="ctr" rtl="0">
              <a:spcBef>
                <a:spcPts val="0"/>
              </a:spcBef>
              <a:spcAft>
                <a:spcPts val="0"/>
              </a:spcAft>
              <a:buClr>
                <a:srgbClr val="338987"/>
              </a:buClr>
              <a:buSzPts val="1600"/>
              <a:buNone/>
              <a:defRPr sz="1600">
                <a:solidFill>
                  <a:srgbClr val="338987"/>
                </a:solidFill>
              </a:defRPr>
            </a:lvl7pPr>
            <a:lvl8pPr lvl="7" algn="ctr" rtl="0">
              <a:spcBef>
                <a:spcPts val="0"/>
              </a:spcBef>
              <a:spcAft>
                <a:spcPts val="0"/>
              </a:spcAft>
              <a:buClr>
                <a:srgbClr val="338987"/>
              </a:buClr>
              <a:buSzPts val="1600"/>
              <a:buNone/>
              <a:defRPr sz="1600">
                <a:solidFill>
                  <a:srgbClr val="338987"/>
                </a:solidFill>
              </a:defRPr>
            </a:lvl8pPr>
            <a:lvl9pPr lvl="8" algn="ctr" rtl="0">
              <a:spcBef>
                <a:spcPts val="0"/>
              </a:spcBef>
              <a:spcAft>
                <a:spcPts val="0"/>
              </a:spcAft>
              <a:buClr>
                <a:srgbClr val="338987"/>
              </a:buClr>
              <a:buSzPts val="1600"/>
              <a:buNone/>
              <a:defRPr sz="1600">
                <a:solidFill>
                  <a:srgbClr val="338987"/>
                </a:solidFill>
              </a:defRPr>
            </a:lvl9pPr>
          </a:lstStyle>
          <a:p>
            <a:endParaRPr/>
          </a:p>
        </p:txBody>
      </p:sp>
      <p:sp>
        <p:nvSpPr>
          <p:cNvPr id="71" name="Google Shape;71;p7"/>
          <p:cNvSpPr txBox="1">
            <a:spLocks noGrp="1"/>
          </p:cNvSpPr>
          <p:nvPr>
            <p:ph type="subTitle" idx="2"/>
          </p:nvPr>
        </p:nvSpPr>
        <p:spPr>
          <a:xfrm>
            <a:off x="1614200" y="3472738"/>
            <a:ext cx="4031700" cy="6372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Clr>
                <a:srgbClr val="338987"/>
              </a:buClr>
              <a:buSzPts val="1100"/>
              <a:buNone/>
              <a:defRPr sz="1100">
                <a:solidFill>
                  <a:srgbClr val="338987"/>
                </a:solidFill>
              </a:defRPr>
            </a:lvl1pPr>
            <a:lvl2pPr lvl="1" algn="r" rtl="0">
              <a:lnSpc>
                <a:spcPct val="100000"/>
              </a:lnSpc>
              <a:spcBef>
                <a:spcPts val="0"/>
              </a:spcBef>
              <a:spcAft>
                <a:spcPts val="0"/>
              </a:spcAft>
              <a:buClr>
                <a:srgbClr val="338987"/>
              </a:buClr>
              <a:buSzPts val="1100"/>
              <a:buNone/>
              <a:defRPr sz="1100">
                <a:solidFill>
                  <a:srgbClr val="338987"/>
                </a:solidFill>
              </a:defRPr>
            </a:lvl2pPr>
            <a:lvl3pPr lvl="2" algn="r" rtl="0">
              <a:lnSpc>
                <a:spcPct val="100000"/>
              </a:lnSpc>
              <a:spcBef>
                <a:spcPts val="0"/>
              </a:spcBef>
              <a:spcAft>
                <a:spcPts val="0"/>
              </a:spcAft>
              <a:buClr>
                <a:srgbClr val="338987"/>
              </a:buClr>
              <a:buSzPts val="1100"/>
              <a:buNone/>
              <a:defRPr sz="1100">
                <a:solidFill>
                  <a:srgbClr val="338987"/>
                </a:solidFill>
              </a:defRPr>
            </a:lvl3pPr>
            <a:lvl4pPr lvl="3" algn="r" rtl="0">
              <a:lnSpc>
                <a:spcPct val="100000"/>
              </a:lnSpc>
              <a:spcBef>
                <a:spcPts val="0"/>
              </a:spcBef>
              <a:spcAft>
                <a:spcPts val="0"/>
              </a:spcAft>
              <a:buClr>
                <a:srgbClr val="338987"/>
              </a:buClr>
              <a:buSzPts val="1100"/>
              <a:buNone/>
              <a:defRPr sz="1100">
                <a:solidFill>
                  <a:srgbClr val="338987"/>
                </a:solidFill>
              </a:defRPr>
            </a:lvl4pPr>
            <a:lvl5pPr lvl="4" algn="r" rtl="0">
              <a:lnSpc>
                <a:spcPct val="100000"/>
              </a:lnSpc>
              <a:spcBef>
                <a:spcPts val="0"/>
              </a:spcBef>
              <a:spcAft>
                <a:spcPts val="0"/>
              </a:spcAft>
              <a:buClr>
                <a:srgbClr val="338987"/>
              </a:buClr>
              <a:buSzPts val="1100"/>
              <a:buNone/>
              <a:defRPr sz="1100">
                <a:solidFill>
                  <a:srgbClr val="338987"/>
                </a:solidFill>
              </a:defRPr>
            </a:lvl5pPr>
            <a:lvl6pPr lvl="5" algn="r" rtl="0">
              <a:lnSpc>
                <a:spcPct val="100000"/>
              </a:lnSpc>
              <a:spcBef>
                <a:spcPts val="0"/>
              </a:spcBef>
              <a:spcAft>
                <a:spcPts val="0"/>
              </a:spcAft>
              <a:buClr>
                <a:srgbClr val="338987"/>
              </a:buClr>
              <a:buSzPts val="1100"/>
              <a:buNone/>
              <a:defRPr sz="1100">
                <a:solidFill>
                  <a:srgbClr val="338987"/>
                </a:solidFill>
              </a:defRPr>
            </a:lvl6pPr>
            <a:lvl7pPr lvl="6" algn="r" rtl="0">
              <a:lnSpc>
                <a:spcPct val="100000"/>
              </a:lnSpc>
              <a:spcBef>
                <a:spcPts val="0"/>
              </a:spcBef>
              <a:spcAft>
                <a:spcPts val="0"/>
              </a:spcAft>
              <a:buClr>
                <a:srgbClr val="338987"/>
              </a:buClr>
              <a:buSzPts val="1100"/>
              <a:buNone/>
              <a:defRPr sz="1100">
                <a:solidFill>
                  <a:srgbClr val="338987"/>
                </a:solidFill>
              </a:defRPr>
            </a:lvl7pPr>
            <a:lvl8pPr lvl="7" algn="r" rtl="0">
              <a:lnSpc>
                <a:spcPct val="100000"/>
              </a:lnSpc>
              <a:spcBef>
                <a:spcPts val="0"/>
              </a:spcBef>
              <a:spcAft>
                <a:spcPts val="0"/>
              </a:spcAft>
              <a:buClr>
                <a:srgbClr val="338987"/>
              </a:buClr>
              <a:buSzPts val="1100"/>
              <a:buNone/>
              <a:defRPr sz="1100">
                <a:solidFill>
                  <a:srgbClr val="338987"/>
                </a:solidFill>
              </a:defRPr>
            </a:lvl8pPr>
            <a:lvl9pPr lvl="8" algn="r" rtl="0">
              <a:lnSpc>
                <a:spcPct val="100000"/>
              </a:lnSpc>
              <a:spcBef>
                <a:spcPts val="0"/>
              </a:spcBef>
              <a:spcAft>
                <a:spcPts val="0"/>
              </a:spcAft>
              <a:buClr>
                <a:srgbClr val="338987"/>
              </a:buClr>
              <a:buSzPts val="1100"/>
              <a:buNone/>
              <a:defRPr sz="1100">
                <a:solidFill>
                  <a:srgbClr val="338987"/>
                </a:solidFill>
              </a:defRPr>
            </a:lvl9pPr>
          </a:lstStyle>
          <a:p>
            <a:endParaRPr/>
          </a:p>
        </p:txBody>
      </p:sp>
      <p:sp>
        <p:nvSpPr>
          <p:cNvPr id="72" name="Google Shape;72;p7"/>
          <p:cNvSpPr txBox="1">
            <a:spLocks noGrp="1"/>
          </p:cNvSpPr>
          <p:nvPr>
            <p:ph type="ctrTitle" idx="3"/>
          </p:nvPr>
        </p:nvSpPr>
        <p:spPr>
          <a:xfrm>
            <a:off x="5124663" y="3758315"/>
            <a:ext cx="2619300" cy="3849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rgbClr val="338987"/>
              </a:buClr>
              <a:buSzPts val="1600"/>
              <a:buNone/>
              <a:defRPr sz="1600">
                <a:solidFill>
                  <a:srgbClr val="338987"/>
                </a:solidFill>
              </a:defRPr>
            </a:lvl1pPr>
            <a:lvl2pPr lvl="1" algn="ctr" rtl="0">
              <a:spcBef>
                <a:spcPts val="0"/>
              </a:spcBef>
              <a:spcAft>
                <a:spcPts val="0"/>
              </a:spcAft>
              <a:buClr>
                <a:srgbClr val="338987"/>
              </a:buClr>
              <a:buSzPts val="1600"/>
              <a:buNone/>
              <a:defRPr sz="1600">
                <a:solidFill>
                  <a:srgbClr val="338987"/>
                </a:solidFill>
              </a:defRPr>
            </a:lvl2pPr>
            <a:lvl3pPr lvl="2" algn="ctr" rtl="0">
              <a:spcBef>
                <a:spcPts val="0"/>
              </a:spcBef>
              <a:spcAft>
                <a:spcPts val="0"/>
              </a:spcAft>
              <a:buClr>
                <a:srgbClr val="338987"/>
              </a:buClr>
              <a:buSzPts val="1600"/>
              <a:buNone/>
              <a:defRPr sz="1600">
                <a:solidFill>
                  <a:srgbClr val="338987"/>
                </a:solidFill>
              </a:defRPr>
            </a:lvl3pPr>
            <a:lvl4pPr lvl="3" algn="ctr" rtl="0">
              <a:spcBef>
                <a:spcPts val="0"/>
              </a:spcBef>
              <a:spcAft>
                <a:spcPts val="0"/>
              </a:spcAft>
              <a:buClr>
                <a:srgbClr val="338987"/>
              </a:buClr>
              <a:buSzPts val="1600"/>
              <a:buNone/>
              <a:defRPr sz="1600">
                <a:solidFill>
                  <a:srgbClr val="338987"/>
                </a:solidFill>
              </a:defRPr>
            </a:lvl4pPr>
            <a:lvl5pPr lvl="4" algn="ctr" rtl="0">
              <a:spcBef>
                <a:spcPts val="0"/>
              </a:spcBef>
              <a:spcAft>
                <a:spcPts val="0"/>
              </a:spcAft>
              <a:buClr>
                <a:srgbClr val="338987"/>
              </a:buClr>
              <a:buSzPts val="1600"/>
              <a:buNone/>
              <a:defRPr sz="1600">
                <a:solidFill>
                  <a:srgbClr val="338987"/>
                </a:solidFill>
              </a:defRPr>
            </a:lvl5pPr>
            <a:lvl6pPr lvl="5" algn="ctr" rtl="0">
              <a:spcBef>
                <a:spcPts val="0"/>
              </a:spcBef>
              <a:spcAft>
                <a:spcPts val="0"/>
              </a:spcAft>
              <a:buClr>
                <a:srgbClr val="338987"/>
              </a:buClr>
              <a:buSzPts val="1600"/>
              <a:buNone/>
              <a:defRPr sz="1600">
                <a:solidFill>
                  <a:srgbClr val="338987"/>
                </a:solidFill>
              </a:defRPr>
            </a:lvl6pPr>
            <a:lvl7pPr lvl="6" algn="ctr" rtl="0">
              <a:spcBef>
                <a:spcPts val="0"/>
              </a:spcBef>
              <a:spcAft>
                <a:spcPts val="0"/>
              </a:spcAft>
              <a:buClr>
                <a:srgbClr val="338987"/>
              </a:buClr>
              <a:buSzPts val="1600"/>
              <a:buNone/>
              <a:defRPr sz="1600">
                <a:solidFill>
                  <a:srgbClr val="338987"/>
                </a:solidFill>
              </a:defRPr>
            </a:lvl7pPr>
            <a:lvl8pPr lvl="7" algn="ctr" rtl="0">
              <a:spcBef>
                <a:spcPts val="0"/>
              </a:spcBef>
              <a:spcAft>
                <a:spcPts val="0"/>
              </a:spcAft>
              <a:buClr>
                <a:srgbClr val="338987"/>
              </a:buClr>
              <a:buSzPts val="1600"/>
              <a:buNone/>
              <a:defRPr sz="1600">
                <a:solidFill>
                  <a:srgbClr val="338987"/>
                </a:solidFill>
              </a:defRPr>
            </a:lvl8pPr>
            <a:lvl9pPr lvl="8" algn="ctr" rtl="0">
              <a:spcBef>
                <a:spcPts val="0"/>
              </a:spcBef>
              <a:spcAft>
                <a:spcPts val="0"/>
              </a:spcAft>
              <a:buClr>
                <a:srgbClr val="338987"/>
              </a:buClr>
              <a:buSzPts val="1600"/>
              <a:buNone/>
              <a:defRPr sz="1600">
                <a:solidFill>
                  <a:srgbClr val="338987"/>
                </a:solidFill>
              </a:defRPr>
            </a:lvl9pPr>
          </a:lstStyle>
          <a:p>
            <a:endParaRPr/>
          </a:p>
        </p:txBody>
      </p:sp>
      <p:sp>
        <p:nvSpPr>
          <p:cNvPr id="73" name="Google Shape;73;p7"/>
          <p:cNvSpPr/>
          <p:nvPr/>
        </p:nvSpPr>
        <p:spPr>
          <a:xfrm>
            <a:off x="7220630" y="0"/>
            <a:ext cx="1299900" cy="811800"/>
          </a:xfrm>
          <a:prstGeom prst="rect">
            <a:avLst/>
          </a:prstGeom>
          <a:solidFill>
            <a:srgbClr val="FFB8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7"/>
          <p:cNvSpPr txBox="1">
            <a:spLocks noGrp="1"/>
          </p:cNvSpPr>
          <p:nvPr>
            <p:ph type="ctrTitle" idx="4"/>
          </p:nvPr>
        </p:nvSpPr>
        <p:spPr>
          <a:xfrm>
            <a:off x="5569480" y="129625"/>
            <a:ext cx="2866800" cy="481200"/>
          </a:xfrm>
          <a:prstGeom prst="rect">
            <a:avLst/>
          </a:prstGeom>
        </p:spPr>
        <p:txBody>
          <a:bodyPr spcFirstLastPara="1" wrap="square" lIns="91425" tIns="91425" rIns="91425" bIns="91425" anchor="b" anchorCtr="0">
            <a:noAutofit/>
          </a:bodyPr>
          <a:lstStyle>
            <a:lvl1pPr lvl="0" algn="r" rtl="0">
              <a:spcBef>
                <a:spcPts val="0"/>
              </a:spcBef>
              <a:spcAft>
                <a:spcPts val="0"/>
              </a:spcAft>
              <a:buClr>
                <a:srgbClr val="338987"/>
              </a:buClr>
              <a:buSzPts val="1100"/>
              <a:buNone/>
              <a:defRPr sz="1100">
                <a:solidFill>
                  <a:srgbClr val="338987"/>
                </a:solidFill>
              </a:defRPr>
            </a:lvl1pPr>
            <a:lvl2pPr lvl="1" algn="r" rtl="0">
              <a:spcBef>
                <a:spcPts val="0"/>
              </a:spcBef>
              <a:spcAft>
                <a:spcPts val="0"/>
              </a:spcAft>
              <a:buClr>
                <a:srgbClr val="338987"/>
              </a:buClr>
              <a:buSzPts val="900"/>
              <a:buNone/>
              <a:defRPr sz="900">
                <a:solidFill>
                  <a:srgbClr val="338987"/>
                </a:solidFill>
              </a:defRPr>
            </a:lvl2pPr>
            <a:lvl3pPr lvl="2" algn="r" rtl="0">
              <a:spcBef>
                <a:spcPts val="0"/>
              </a:spcBef>
              <a:spcAft>
                <a:spcPts val="0"/>
              </a:spcAft>
              <a:buClr>
                <a:srgbClr val="338987"/>
              </a:buClr>
              <a:buSzPts val="900"/>
              <a:buNone/>
              <a:defRPr sz="900">
                <a:solidFill>
                  <a:srgbClr val="338987"/>
                </a:solidFill>
              </a:defRPr>
            </a:lvl3pPr>
            <a:lvl4pPr lvl="3" algn="r" rtl="0">
              <a:spcBef>
                <a:spcPts val="0"/>
              </a:spcBef>
              <a:spcAft>
                <a:spcPts val="0"/>
              </a:spcAft>
              <a:buClr>
                <a:srgbClr val="338987"/>
              </a:buClr>
              <a:buSzPts val="900"/>
              <a:buNone/>
              <a:defRPr sz="900">
                <a:solidFill>
                  <a:srgbClr val="338987"/>
                </a:solidFill>
              </a:defRPr>
            </a:lvl4pPr>
            <a:lvl5pPr lvl="4" algn="r" rtl="0">
              <a:spcBef>
                <a:spcPts val="0"/>
              </a:spcBef>
              <a:spcAft>
                <a:spcPts val="0"/>
              </a:spcAft>
              <a:buClr>
                <a:srgbClr val="338987"/>
              </a:buClr>
              <a:buSzPts val="900"/>
              <a:buNone/>
              <a:defRPr sz="900">
                <a:solidFill>
                  <a:srgbClr val="338987"/>
                </a:solidFill>
              </a:defRPr>
            </a:lvl5pPr>
            <a:lvl6pPr lvl="5" algn="r" rtl="0">
              <a:spcBef>
                <a:spcPts val="0"/>
              </a:spcBef>
              <a:spcAft>
                <a:spcPts val="0"/>
              </a:spcAft>
              <a:buClr>
                <a:srgbClr val="338987"/>
              </a:buClr>
              <a:buSzPts val="900"/>
              <a:buNone/>
              <a:defRPr sz="900">
                <a:solidFill>
                  <a:srgbClr val="338987"/>
                </a:solidFill>
              </a:defRPr>
            </a:lvl6pPr>
            <a:lvl7pPr lvl="6" algn="r" rtl="0">
              <a:spcBef>
                <a:spcPts val="0"/>
              </a:spcBef>
              <a:spcAft>
                <a:spcPts val="0"/>
              </a:spcAft>
              <a:buClr>
                <a:srgbClr val="338987"/>
              </a:buClr>
              <a:buSzPts val="900"/>
              <a:buNone/>
              <a:defRPr sz="900">
                <a:solidFill>
                  <a:srgbClr val="338987"/>
                </a:solidFill>
              </a:defRPr>
            </a:lvl7pPr>
            <a:lvl8pPr lvl="7" algn="r" rtl="0">
              <a:spcBef>
                <a:spcPts val="0"/>
              </a:spcBef>
              <a:spcAft>
                <a:spcPts val="0"/>
              </a:spcAft>
              <a:buClr>
                <a:srgbClr val="338987"/>
              </a:buClr>
              <a:buSzPts val="900"/>
              <a:buNone/>
              <a:defRPr sz="900">
                <a:solidFill>
                  <a:srgbClr val="338987"/>
                </a:solidFill>
              </a:defRPr>
            </a:lvl8pPr>
            <a:lvl9pPr lvl="8" algn="r" rtl="0">
              <a:spcBef>
                <a:spcPts val="0"/>
              </a:spcBef>
              <a:spcAft>
                <a:spcPts val="0"/>
              </a:spcAft>
              <a:buClr>
                <a:srgbClr val="338987"/>
              </a:buClr>
              <a:buSzPts val="900"/>
              <a:buNone/>
              <a:defRPr sz="900">
                <a:solidFill>
                  <a:srgbClr val="338987"/>
                </a:solidFill>
              </a:defRPr>
            </a:lvl9pPr>
          </a:lstStyle>
          <a:p>
            <a:endParaRPr/>
          </a:p>
        </p:txBody>
      </p:sp>
      <p:sp>
        <p:nvSpPr>
          <p:cNvPr id="75" name="Google Shape;75;p7"/>
          <p:cNvSpPr txBox="1">
            <a:spLocks noGrp="1"/>
          </p:cNvSpPr>
          <p:nvPr>
            <p:ph type="sldNum" idx="12"/>
          </p:nvPr>
        </p:nvSpPr>
        <p:spPr>
          <a:xfrm>
            <a:off x="7887614" y="473134"/>
            <a:ext cx="548700" cy="393600"/>
          </a:xfrm>
          <a:prstGeom prst="rect">
            <a:avLst/>
          </a:prstGeom>
          <a:noFill/>
          <a:ln>
            <a:noFill/>
          </a:ln>
        </p:spPr>
        <p:txBody>
          <a:bodyPr spcFirstLastPara="1" wrap="square" lIns="91425" tIns="91425" rIns="91425" bIns="91425" anchor="t" anchorCtr="0">
            <a:noAutofit/>
          </a:bodyPr>
          <a:lstStyle>
            <a:lvl1pPr lvl="0" algn="r" rtl="0">
              <a:buNone/>
              <a:defRPr sz="1100" b="1">
                <a:solidFill>
                  <a:srgbClr val="338987"/>
                </a:solidFill>
                <a:latin typeface="Josefin Sans"/>
                <a:ea typeface="Josefin Sans"/>
                <a:cs typeface="Josefin Sans"/>
                <a:sym typeface="Josefin Sans"/>
              </a:defRPr>
            </a:lvl1pPr>
            <a:lvl2pPr lvl="1" algn="r" rtl="0">
              <a:buNone/>
              <a:defRPr sz="1100" b="1">
                <a:solidFill>
                  <a:srgbClr val="338987"/>
                </a:solidFill>
                <a:latin typeface="Josefin Sans"/>
                <a:ea typeface="Josefin Sans"/>
                <a:cs typeface="Josefin Sans"/>
                <a:sym typeface="Josefin Sans"/>
              </a:defRPr>
            </a:lvl2pPr>
            <a:lvl3pPr lvl="2" algn="r" rtl="0">
              <a:buNone/>
              <a:defRPr sz="1100" b="1">
                <a:solidFill>
                  <a:srgbClr val="338987"/>
                </a:solidFill>
                <a:latin typeface="Josefin Sans"/>
                <a:ea typeface="Josefin Sans"/>
                <a:cs typeface="Josefin Sans"/>
                <a:sym typeface="Josefin Sans"/>
              </a:defRPr>
            </a:lvl3pPr>
            <a:lvl4pPr lvl="3" algn="r" rtl="0">
              <a:buNone/>
              <a:defRPr sz="1100" b="1">
                <a:solidFill>
                  <a:srgbClr val="338987"/>
                </a:solidFill>
                <a:latin typeface="Josefin Sans"/>
                <a:ea typeface="Josefin Sans"/>
                <a:cs typeface="Josefin Sans"/>
                <a:sym typeface="Josefin Sans"/>
              </a:defRPr>
            </a:lvl4pPr>
            <a:lvl5pPr lvl="4" algn="r" rtl="0">
              <a:buNone/>
              <a:defRPr sz="1100" b="1">
                <a:solidFill>
                  <a:srgbClr val="338987"/>
                </a:solidFill>
                <a:latin typeface="Josefin Sans"/>
                <a:ea typeface="Josefin Sans"/>
                <a:cs typeface="Josefin Sans"/>
                <a:sym typeface="Josefin Sans"/>
              </a:defRPr>
            </a:lvl5pPr>
            <a:lvl6pPr lvl="5" algn="r" rtl="0">
              <a:buNone/>
              <a:defRPr sz="1100" b="1">
                <a:solidFill>
                  <a:srgbClr val="338987"/>
                </a:solidFill>
                <a:latin typeface="Josefin Sans"/>
                <a:ea typeface="Josefin Sans"/>
                <a:cs typeface="Josefin Sans"/>
                <a:sym typeface="Josefin Sans"/>
              </a:defRPr>
            </a:lvl6pPr>
            <a:lvl7pPr lvl="6" algn="r" rtl="0">
              <a:buNone/>
              <a:defRPr sz="1100" b="1">
                <a:solidFill>
                  <a:srgbClr val="338987"/>
                </a:solidFill>
                <a:latin typeface="Josefin Sans"/>
                <a:ea typeface="Josefin Sans"/>
                <a:cs typeface="Josefin Sans"/>
                <a:sym typeface="Josefin Sans"/>
              </a:defRPr>
            </a:lvl7pPr>
            <a:lvl8pPr lvl="7" algn="r" rtl="0">
              <a:buNone/>
              <a:defRPr sz="1100" b="1">
                <a:solidFill>
                  <a:srgbClr val="338987"/>
                </a:solidFill>
                <a:latin typeface="Josefin Sans"/>
                <a:ea typeface="Josefin Sans"/>
                <a:cs typeface="Josefin Sans"/>
                <a:sym typeface="Josefin Sans"/>
              </a:defRPr>
            </a:lvl8pPr>
            <a:lvl9pPr lvl="8" algn="r" rtl="0">
              <a:buNone/>
              <a:defRPr sz="1100" b="1">
                <a:solidFill>
                  <a:srgbClr val="338987"/>
                </a:solidFill>
                <a:latin typeface="Josefin Sans"/>
                <a:ea typeface="Josefin Sans"/>
                <a:cs typeface="Josefin Sans"/>
                <a:sym typeface="Josefin Sans"/>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design ">
  <p:cSld name="CUSTOM_6_1_1">
    <p:bg>
      <p:bgPr>
        <a:solidFill>
          <a:srgbClr val="FDF3E5">
            <a:alpha val="29620"/>
          </a:srgbClr>
        </a:solidFill>
        <a:effectLst/>
      </p:bgPr>
    </p:bg>
    <p:spTree>
      <p:nvGrpSpPr>
        <p:cNvPr id="1" name="Shape 76"/>
        <p:cNvGrpSpPr/>
        <p:nvPr/>
      </p:nvGrpSpPr>
      <p:grpSpPr>
        <a:xfrm>
          <a:off x="0" y="0"/>
          <a:ext cx="0" cy="0"/>
          <a:chOff x="0" y="0"/>
          <a:chExt cx="0" cy="0"/>
        </a:xfrm>
      </p:grpSpPr>
      <p:sp>
        <p:nvSpPr>
          <p:cNvPr id="77" name="Google Shape;77;p8"/>
          <p:cNvSpPr/>
          <p:nvPr/>
        </p:nvSpPr>
        <p:spPr>
          <a:xfrm>
            <a:off x="7220630" y="0"/>
            <a:ext cx="1299900" cy="811800"/>
          </a:xfrm>
          <a:prstGeom prst="rect">
            <a:avLst/>
          </a:prstGeom>
          <a:solidFill>
            <a:srgbClr val="FFB8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8"/>
          <p:cNvSpPr txBox="1">
            <a:spLocks noGrp="1"/>
          </p:cNvSpPr>
          <p:nvPr>
            <p:ph type="ctrTitle"/>
          </p:nvPr>
        </p:nvSpPr>
        <p:spPr>
          <a:xfrm>
            <a:off x="5569480" y="129625"/>
            <a:ext cx="2866800" cy="481200"/>
          </a:xfrm>
          <a:prstGeom prst="rect">
            <a:avLst/>
          </a:prstGeom>
        </p:spPr>
        <p:txBody>
          <a:bodyPr spcFirstLastPara="1" wrap="square" lIns="91425" tIns="91425" rIns="91425" bIns="91425" anchor="b" anchorCtr="0">
            <a:noAutofit/>
          </a:bodyPr>
          <a:lstStyle>
            <a:lvl1pPr lvl="0" algn="r" rtl="0">
              <a:spcBef>
                <a:spcPts val="0"/>
              </a:spcBef>
              <a:spcAft>
                <a:spcPts val="0"/>
              </a:spcAft>
              <a:buClr>
                <a:srgbClr val="338987"/>
              </a:buClr>
              <a:buSzPts val="1100"/>
              <a:buNone/>
              <a:defRPr sz="1100">
                <a:solidFill>
                  <a:srgbClr val="338987"/>
                </a:solidFill>
              </a:defRPr>
            </a:lvl1pPr>
            <a:lvl2pPr lvl="1" algn="r" rtl="0">
              <a:spcBef>
                <a:spcPts val="0"/>
              </a:spcBef>
              <a:spcAft>
                <a:spcPts val="0"/>
              </a:spcAft>
              <a:buClr>
                <a:srgbClr val="338987"/>
              </a:buClr>
              <a:buSzPts val="900"/>
              <a:buNone/>
              <a:defRPr sz="900">
                <a:solidFill>
                  <a:srgbClr val="338987"/>
                </a:solidFill>
              </a:defRPr>
            </a:lvl2pPr>
            <a:lvl3pPr lvl="2" algn="r" rtl="0">
              <a:spcBef>
                <a:spcPts val="0"/>
              </a:spcBef>
              <a:spcAft>
                <a:spcPts val="0"/>
              </a:spcAft>
              <a:buClr>
                <a:srgbClr val="338987"/>
              </a:buClr>
              <a:buSzPts val="900"/>
              <a:buNone/>
              <a:defRPr sz="900">
                <a:solidFill>
                  <a:srgbClr val="338987"/>
                </a:solidFill>
              </a:defRPr>
            </a:lvl3pPr>
            <a:lvl4pPr lvl="3" algn="r" rtl="0">
              <a:spcBef>
                <a:spcPts val="0"/>
              </a:spcBef>
              <a:spcAft>
                <a:spcPts val="0"/>
              </a:spcAft>
              <a:buClr>
                <a:srgbClr val="338987"/>
              </a:buClr>
              <a:buSzPts val="900"/>
              <a:buNone/>
              <a:defRPr sz="900">
                <a:solidFill>
                  <a:srgbClr val="338987"/>
                </a:solidFill>
              </a:defRPr>
            </a:lvl4pPr>
            <a:lvl5pPr lvl="4" algn="r" rtl="0">
              <a:spcBef>
                <a:spcPts val="0"/>
              </a:spcBef>
              <a:spcAft>
                <a:spcPts val="0"/>
              </a:spcAft>
              <a:buClr>
                <a:srgbClr val="338987"/>
              </a:buClr>
              <a:buSzPts val="900"/>
              <a:buNone/>
              <a:defRPr sz="900">
                <a:solidFill>
                  <a:srgbClr val="338987"/>
                </a:solidFill>
              </a:defRPr>
            </a:lvl5pPr>
            <a:lvl6pPr lvl="5" algn="r" rtl="0">
              <a:spcBef>
                <a:spcPts val="0"/>
              </a:spcBef>
              <a:spcAft>
                <a:spcPts val="0"/>
              </a:spcAft>
              <a:buClr>
                <a:srgbClr val="338987"/>
              </a:buClr>
              <a:buSzPts val="900"/>
              <a:buNone/>
              <a:defRPr sz="900">
                <a:solidFill>
                  <a:srgbClr val="338987"/>
                </a:solidFill>
              </a:defRPr>
            </a:lvl6pPr>
            <a:lvl7pPr lvl="6" algn="r" rtl="0">
              <a:spcBef>
                <a:spcPts val="0"/>
              </a:spcBef>
              <a:spcAft>
                <a:spcPts val="0"/>
              </a:spcAft>
              <a:buClr>
                <a:srgbClr val="338987"/>
              </a:buClr>
              <a:buSzPts val="900"/>
              <a:buNone/>
              <a:defRPr sz="900">
                <a:solidFill>
                  <a:srgbClr val="338987"/>
                </a:solidFill>
              </a:defRPr>
            </a:lvl7pPr>
            <a:lvl8pPr lvl="7" algn="r" rtl="0">
              <a:spcBef>
                <a:spcPts val="0"/>
              </a:spcBef>
              <a:spcAft>
                <a:spcPts val="0"/>
              </a:spcAft>
              <a:buClr>
                <a:srgbClr val="338987"/>
              </a:buClr>
              <a:buSzPts val="900"/>
              <a:buNone/>
              <a:defRPr sz="900">
                <a:solidFill>
                  <a:srgbClr val="338987"/>
                </a:solidFill>
              </a:defRPr>
            </a:lvl8pPr>
            <a:lvl9pPr lvl="8" algn="r" rtl="0">
              <a:spcBef>
                <a:spcPts val="0"/>
              </a:spcBef>
              <a:spcAft>
                <a:spcPts val="0"/>
              </a:spcAft>
              <a:buClr>
                <a:srgbClr val="338987"/>
              </a:buClr>
              <a:buSzPts val="900"/>
              <a:buNone/>
              <a:defRPr sz="900">
                <a:solidFill>
                  <a:srgbClr val="338987"/>
                </a:solidFill>
              </a:defRPr>
            </a:lvl9pPr>
          </a:lstStyle>
          <a:p>
            <a:endParaRPr/>
          </a:p>
        </p:txBody>
      </p:sp>
      <p:sp>
        <p:nvSpPr>
          <p:cNvPr id="79" name="Google Shape;79;p8"/>
          <p:cNvSpPr txBox="1">
            <a:spLocks noGrp="1"/>
          </p:cNvSpPr>
          <p:nvPr>
            <p:ph type="sldNum" idx="12"/>
          </p:nvPr>
        </p:nvSpPr>
        <p:spPr>
          <a:xfrm>
            <a:off x="7887614" y="473134"/>
            <a:ext cx="548700" cy="393600"/>
          </a:xfrm>
          <a:prstGeom prst="rect">
            <a:avLst/>
          </a:prstGeom>
          <a:noFill/>
          <a:ln>
            <a:noFill/>
          </a:ln>
        </p:spPr>
        <p:txBody>
          <a:bodyPr spcFirstLastPara="1" wrap="square" lIns="91425" tIns="91425" rIns="91425" bIns="91425" anchor="t" anchorCtr="0">
            <a:noAutofit/>
          </a:bodyPr>
          <a:lstStyle>
            <a:lvl1pPr lvl="0" algn="r" rtl="0">
              <a:buNone/>
              <a:defRPr sz="1100" b="1">
                <a:solidFill>
                  <a:srgbClr val="338987"/>
                </a:solidFill>
                <a:latin typeface="Josefin Sans"/>
                <a:ea typeface="Josefin Sans"/>
                <a:cs typeface="Josefin Sans"/>
                <a:sym typeface="Josefin Sans"/>
              </a:defRPr>
            </a:lvl1pPr>
            <a:lvl2pPr lvl="1" algn="r" rtl="0">
              <a:buNone/>
              <a:defRPr sz="1100" b="1">
                <a:solidFill>
                  <a:srgbClr val="338987"/>
                </a:solidFill>
                <a:latin typeface="Josefin Sans"/>
                <a:ea typeface="Josefin Sans"/>
                <a:cs typeface="Josefin Sans"/>
                <a:sym typeface="Josefin Sans"/>
              </a:defRPr>
            </a:lvl2pPr>
            <a:lvl3pPr lvl="2" algn="r" rtl="0">
              <a:buNone/>
              <a:defRPr sz="1100" b="1">
                <a:solidFill>
                  <a:srgbClr val="338987"/>
                </a:solidFill>
                <a:latin typeface="Josefin Sans"/>
                <a:ea typeface="Josefin Sans"/>
                <a:cs typeface="Josefin Sans"/>
                <a:sym typeface="Josefin Sans"/>
              </a:defRPr>
            </a:lvl3pPr>
            <a:lvl4pPr lvl="3" algn="r" rtl="0">
              <a:buNone/>
              <a:defRPr sz="1100" b="1">
                <a:solidFill>
                  <a:srgbClr val="338987"/>
                </a:solidFill>
                <a:latin typeface="Josefin Sans"/>
                <a:ea typeface="Josefin Sans"/>
                <a:cs typeface="Josefin Sans"/>
                <a:sym typeface="Josefin Sans"/>
              </a:defRPr>
            </a:lvl4pPr>
            <a:lvl5pPr lvl="4" algn="r" rtl="0">
              <a:buNone/>
              <a:defRPr sz="1100" b="1">
                <a:solidFill>
                  <a:srgbClr val="338987"/>
                </a:solidFill>
                <a:latin typeface="Josefin Sans"/>
                <a:ea typeface="Josefin Sans"/>
                <a:cs typeface="Josefin Sans"/>
                <a:sym typeface="Josefin Sans"/>
              </a:defRPr>
            </a:lvl5pPr>
            <a:lvl6pPr lvl="5" algn="r" rtl="0">
              <a:buNone/>
              <a:defRPr sz="1100" b="1">
                <a:solidFill>
                  <a:srgbClr val="338987"/>
                </a:solidFill>
                <a:latin typeface="Josefin Sans"/>
                <a:ea typeface="Josefin Sans"/>
                <a:cs typeface="Josefin Sans"/>
                <a:sym typeface="Josefin Sans"/>
              </a:defRPr>
            </a:lvl6pPr>
            <a:lvl7pPr lvl="6" algn="r" rtl="0">
              <a:buNone/>
              <a:defRPr sz="1100" b="1">
                <a:solidFill>
                  <a:srgbClr val="338987"/>
                </a:solidFill>
                <a:latin typeface="Josefin Sans"/>
                <a:ea typeface="Josefin Sans"/>
                <a:cs typeface="Josefin Sans"/>
                <a:sym typeface="Josefin Sans"/>
              </a:defRPr>
            </a:lvl7pPr>
            <a:lvl8pPr lvl="7" algn="r" rtl="0">
              <a:buNone/>
              <a:defRPr sz="1100" b="1">
                <a:solidFill>
                  <a:srgbClr val="338987"/>
                </a:solidFill>
                <a:latin typeface="Josefin Sans"/>
                <a:ea typeface="Josefin Sans"/>
                <a:cs typeface="Josefin Sans"/>
                <a:sym typeface="Josefin Sans"/>
              </a:defRPr>
            </a:lvl8pPr>
            <a:lvl9pPr lvl="8" algn="r" rtl="0">
              <a:buNone/>
              <a:defRPr sz="1100" b="1">
                <a:solidFill>
                  <a:srgbClr val="338987"/>
                </a:solidFill>
                <a:latin typeface="Josefin Sans"/>
                <a:ea typeface="Josefin Sans"/>
                <a:cs typeface="Josefin Sans"/>
                <a:sym typeface="Josefin Sans"/>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lumns 2">
  <p:cSld name="CUSTOM_17">
    <p:bg>
      <p:bgPr>
        <a:solidFill>
          <a:srgbClr val="FDF3E5">
            <a:alpha val="29620"/>
          </a:srgbClr>
        </a:solidFill>
        <a:effectLst/>
      </p:bgPr>
    </p:bg>
    <p:spTree>
      <p:nvGrpSpPr>
        <p:cNvPr id="1" name="Shape 80"/>
        <p:cNvGrpSpPr/>
        <p:nvPr/>
      </p:nvGrpSpPr>
      <p:grpSpPr>
        <a:xfrm>
          <a:off x="0" y="0"/>
          <a:ext cx="0" cy="0"/>
          <a:chOff x="0" y="0"/>
          <a:chExt cx="0" cy="0"/>
        </a:xfrm>
      </p:grpSpPr>
      <p:sp>
        <p:nvSpPr>
          <p:cNvPr id="81" name="Google Shape;81;p9"/>
          <p:cNvSpPr/>
          <p:nvPr/>
        </p:nvSpPr>
        <p:spPr>
          <a:xfrm>
            <a:off x="0" y="0"/>
            <a:ext cx="9144000" cy="5143500"/>
          </a:xfrm>
          <a:prstGeom prst="rect">
            <a:avLst/>
          </a:prstGeom>
          <a:solidFill>
            <a:srgbClr val="FDF3E5">
              <a:alpha val="2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9"/>
          <p:cNvSpPr/>
          <p:nvPr/>
        </p:nvSpPr>
        <p:spPr>
          <a:xfrm>
            <a:off x="5045125" y="3196350"/>
            <a:ext cx="4123500" cy="1566900"/>
          </a:xfrm>
          <a:prstGeom prst="rect">
            <a:avLst/>
          </a:prstGeom>
          <a:solidFill>
            <a:srgbClr val="338987"/>
          </a:solidFill>
          <a:ln w="19050" cap="flat" cmpd="sng">
            <a:solidFill>
              <a:srgbClr val="3389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9"/>
          <p:cNvSpPr txBox="1">
            <a:spLocks noGrp="1"/>
          </p:cNvSpPr>
          <p:nvPr>
            <p:ph type="subTitle" idx="1"/>
          </p:nvPr>
        </p:nvSpPr>
        <p:spPr>
          <a:xfrm>
            <a:off x="6054575" y="4117388"/>
            <a:ext cx="2244000" cy="637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FDF3E5"/>
              </a:buClr>
              <a:buSzPts val="1000"/>
              <a:buNone/>
              <a:defRPr sz="1000">
                <a:solidFill>
                  <a:srgbClr val="FDF3E5"/>
                </a:solidFill>
              </a:defRPr>
            </a:lvl1pPr>
            <a:lvl2pPr lvl="1" algn="r" rtl="0">
              <a:lnSpc>
                <a:spcPct val="100000"/>
              </a:lnSpc>
              <a:spcBef>
                <a:spcPts val="0"/>
              </a:spcBef>
              <a:spcAft>
                <a:spcPts val="0"/>
              </a:spcAft>
              <a:buClr>
                <a:srgbClr val="FDF3E5"/>
              </a:buClr>
              <a:buSzPts val="1000"/>
              <a:buNone/>
              <a:defRPr sz="1000">
                <a:solidFill>
                  <a:srgbClr val="FDF3E5"/>
                </a:solidFill>
              </a:defRPr>
            </a:lvl2pPr>
            <a:lvl3pPr lvl="2" algn="r" rtl="0">
              <a:lnSpc>
                <a:spcPct val="100000"/>
              </a:lnSpc>
              <a:spcBef>
                <a:spcPts val="0"/>
              </a:spcBef>
              <a:spcAft>
                <a:spcPts val="0"/>
              </a:spcAft>
              <a:buClr>
                <a:srgbClr val="FDF3E5"/>
              </a:buClr>
              <a:buSzPts val="1000"/>
              <a:buNone/>
              <a:defRPr sz="1000">
                <a:solidFill>
                  <a:srgbClr val="FDF3E5"/>
                </a:solidFill>
              </a:defRPr>
            </a:lvl3pPr>
            <a:lvl4pPr lvl="3" algn="r" rtl="0">
              <a:lnSpc>
                <a:spcPct val="100000"/>
              </a:lnSpc>
              <a:spcBef>
                <a:spcPts val="0"/>
              </a:spcBef>
              <a:spcAft>
                <a:spcPts val="0"/>
              </a:spcAft>
              <a:buClr>
                <a:srgbClr val="FDF3E5"/>
              </a:buClr>
              <a:buSzPts val="1000"/>
              <a:buNone/>
              <a:defRPr sz="1000">
                <a:solidFill>
                  <a:srgbClr val="FDF3E5"/>
                </a:solidFill>
              </a:defRPr>
            </a:lvl4pPr>
            <a:lvl5pPr lvl="4" algn="r" rtl="0">
              <a:lnSpc>
                <a:spcPct val="100000"/>
              </a:lnSpc>
              <a:spcBef>
                <a:spcPts val="0"/>
              </a:spcBef>
              <a:spcAft>
                <a:spcPts val="0"/>
              </a:spcAft>
              <a:buClr>
                <a:srgbClr val="FDF3E5"/>
              </a:buClr>
              <a:buSzPts val="1000"/>
              <a:buNone/>
              <a:defRPr sz="1000">
                <a:solidFill>
                  <a:srgbClr val="FDF3E5"/>
                </a:solidFill>
              </a:defRPr>
            </a:lvl5pPr>
            <a:lvl6pPr lvl="5" algn="r" rtl="0">
              <a:lnSpc>
                <a:spcPct val="100000"/>
              </a:lnSpc>
              <a:spcBef>
                <a:spcPts val="0"/>
              </a:spcBef>
              <a:spcAft>
                <a:spcPts val="0"/>
              </a:spcAft>
              <a:buClr>
                <a:srgbClr val="FDF3E5"/>
              </a:buClr>
              <a:buSzPts val="1000"/>
              <a:buNone/>
              <a:defRPr sz="1000">
                <a:solidFill>
                  <a:srgbClr val="FDF3E5"/>
                </a:solidFill>
              </a:defRPr>
            </a:lvl6pPr>
            <a:lvl7pPr lvl="6" algn="r" rtl="0">
              <a:lnSpc>
                <a:spcPct val="100000"/>
              </a:lnSpc>
              <a:spcBef>
                <a:spcPts val="0"/>
              </a:spcBef>
              <a:spcAft>
                <a:spcPts val="0"/>
              </a:spcAft>
              <a:buClr>
                <a:srgbClr val="FDF3E5"/>
              </a:buClr>
              <a:buSzPts val="1000"/>
              <a:buNone/>
              <a:defRPr sz="1000">
                <a:solidFill>
                  <a:srgbClr val="FDF3E5"/>
                </a:solidFill>
              </a:defRPr>
            </a:lvl7pPr>
            <a:lvl8pPr lvl="7" algn="r" rtl="0">
              <a:lnSpc>
                <a:spcPct val="100000"/>
              </a:lnSpc>
              <a:spcBef>
                <a:spcPts val="0"/>
              </a:spcBef>
              <a:spcAft>
                <a:spcPts val="0"/>
              </a:spcAft>
              <a:buClr>
                <a:srgbClr val="FDF3E5"/>
              </a:buClr>
              <a:buSzPts val="1000"/>
              <a:buNone/>
              <a:defRPr sz="1000">
                <a:solidFill>
                  <a:srgbClr val="FDF3E5"/>
                </a:solidFill>
              </a:defRPr>
            </a:lvl8pPr>
            <a:lvl9pPr lvl="8" algn="r" rtl="0">
              <a:lnSpc>
                <a:spcPct val="100000"/>
              </a:lnSpc>
              <a:spcBef>
                <a:spcPts val="0"/>
              </a:spcBef>
              <a:spcAft>
                <a:spcPts val="0"/>
              </a:spcAft>
              <a:buClr>
                <a:srgbClr val="FDF3E5"/>
              </a:buClr>
              <a:buSzPts val="1000"/>
              <a:buNone/>
              <a:defRPr sz="1000">
                <a:solidFill>
                  <a:srgbClr val="FDF3E5"/>
                </a:solidFill>
              </a:defRPr>
            </a:lvl9pPr>
          </a:lstStyle>
          <a:p>
            <a:endParaRPr/>
          </a:p>
        </p:txBody>
      </p:sp>
      <p:sp>
        <p:nvSpPr>
          <p:cNvPr id="84" name="Google Shape;84;p9"/>
          <p:cNvSpPr txBox="1">
            <a:spLocks noGrp="1"/>
          </p:cNvSpPr>
          <p:nvPr>
            <p:ph type="title" hasCustomPrompt="1"/>
          </p:nvPr>
        </p:nvSpPr>
        <p:spPr>
          <a:xfrm>
            <a:off x="4285350" y="4176788"/>
            <a:ext cx="1682100" cy="5778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FDF3E5"/>
              </a:buClr>
              <a:buSzPts val="6000"/>
              <a:buNone/>
              <a:defRPr sz="6000">
                <a:solidFill>
                  <a:srgbClr val="FDF3E5"/>
                </a:solidFill>
              </a:defRPr>
            </a:lvl1pPr>
            <a:lvl2pPr lvl="1" algn="r" rtl="0">
              <a:spcBef>
                <a:spcPts val="0"/>
              </a:spcBef>
              <a:spcAft>
                <a:spcPts val="0"/>
              </a:spcAft>
              <a:buClr>
                <a:srgbClr val="FDF3E5"/>
              </a:buClr>
              <a:buSzPts val="4800"/>
              <a:buFont typeface="Fira Sans Extra Condensed Medium"/>
              <a:buNone/>
              <a:defRPr sz="4800">
                <a:solidFill>
                  <a:srgbClr val="FDF3E5"/>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FDF3E5"/>
              </a:buClr>
              <a:buSzPts val="4800"/>
              <a:buFont typeface="Fira Sans Extra Condensed Medium"/>
              <a:buNone/>
              <a:defRPr sz="4800">
                <a:solidFill>
                  <a:srgbClr val="FDF3E5"/>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FDF3E5"/>
              </a:buClr>
              <a:buSzPts val="4800"/>
              <a:buFont typeface="Fira Sans Extra Condensed Medium"/>
              <a:buNone/>
              <a:defRPr sz="4800">
                <a:solidFill>
                  <a:srgbClr val="FDF3E5"/>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FDF3E5"/>
              </a:buClr>
              <a:buSzPts val="4800"/>
              <a:buFont typeface="Fira Sans Extra Condensed Medium"/>
              <a:buNone/>
              <a:defRPr sz="4800">
                <a:solidFill>
                  <a:srgbClr val="FDF3E5"/>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FDF3E5"/>
              </a:buClr>
              <a:buSzPts val="4800"/>
              <a:buFont typeface="Fira Sans Extra Condensed Medium"/>
              <a:buNone/>
              <a:defRPr sz="4800">
                <a:solidFill>
                  <a:srgbClr val="FDF3E5"/>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FDF3E5"/>
              </a:buClr>
              <a:buSzPts val="4800"/>
              <a:buFont typeface="Fira Sans Extra Condensed Medium"/>
              <a:buNone/>
              <a:defRPr sz="4800">
                <a:solidFill>
                  <a:srgbClr val="FDF3E5"/>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FDF3E5"/>
              </a:buClr>
              <a:buSzPts val="4800"/>
              <a:buFont typeface="Fira Sans Extra Condensed Medium"/>
              <a:buNone/>
              <a:defRPr sz="4800">
                <a:solidFill>
                  <a:srgbClr val="FDF3E5"/>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FDF3E5"/>
              </a:buClr>
              <a:buSzPts val="4800"/>
              <a:buFont typeface="Fira Sans Extra Condensed Medium"/>
              <a:buNone/>
              <a:defRPr sz="4800">
                <a:solidFill>
                  <a:srgbClr val="FDF3E5"/>
                </a:solidFill>
                <a:latin typeface="Fira Sans Extra Condensed Medium"/>
                <a:ea typeface="Fira Sans Extra Condensed Medium"/>
                <a:cs typeface="Fira Sans Extra Condensed Medium"/>
                <a:sym typeface="Fira Sans Extra Condensed Medium"/>
              </a:defRPr>
            </a:lvl9pPr>
          </a:lstStyle>
          <a:p>
            <a:r>
              <a:t>xx%</a:t>
            </a:r>
          </a:p>
        </p:txBody>
      </p:sp>
      <p:sp>
        <p:nvSpPr>
          <p:cNvPr id="85" name="Google Shape;85;p9"/>
          <p:cNvSpPr/>
          <p:nvPr/>
        </p:nvSpPr>
        <p:spPr>
          <a:xfrm>
            <a:off x="0" y="506075"/>
            <a:ext cx="4123500" cy="1566900"/>
          </a:xfrm>
          <a:prstGeom prst="rect">
            <a:avLst/>
          </a:prstGeom>
          <a:solidFill>
            <a:srgbClr val="338987"/>
          </a:solidFill>
          <a:ln w="19050" cap="flat" cmpd="sng">
            <a:solidFill>
              <a:srgbClr val="3389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9"/>
          <p:cNvSpPr txBox="1">
            <a:spLocks noGrp="1"/>
          </p:cNvSpPr>
          <p:nvPr>
            <p:ph type="subTitle" idx="2"/>
          </p:nvPr>
        </p:nvSpPr>
        <p:spPr>
          <a:xfrm>
            <a:off x="1243500" y="628885"/>
            <a:ext cx="2603700" cy="637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FDF3E5"/>
              </a:buClr>
              <a:buSzPts val="1000"/>
              <a:buNone/>
              <a:defRPr sz="1000">
                <a:solidFill>
                  <a:srgbClr val="FDF3E5"/>
                </a:solidFill>
              </a:defRPr>
            </a:lvl1pPr>
            <a:lvl2pPr lvl="1" algn="r" rtl="0">
              <a:lnSpc>
                <a:spcPct val="100000"/>
              </a:lnSpc>
              <a:spcBef>
                <a:spcPts val="0"/>
              </a:spcBef>
              <a:spcAft>
                <a:spcPts val="0"/>
              </a:spcAft>
              <a:buClr>
                <a:srgbClr val="FDF3E5"/>
              </a:buClr>
              <a:buSzPts val="1000"/>
              <a:buNone/>
              <a:defRPr sz="1000">
                <a:solidFill>
                  <a:srgbClr val="FDF3E5"/>
                </a:solidFill>
              </a:defRPr>
            </a:lvl2pPr>
            <a:lvl3pPr lvl="2" algn="r" rtl="0">
              <a:lnSpc>
                <a:spcPct val="100000"/>
              </a:lnSpc>
              <a:spcBef>
                <a:spcPts val="0"/>
              </a:spcBef>
              <a:spcAft>
                <a:spcPts val="0"/>
              </a:spcAft>
              <a:buClr>
                <a:srgbClr val="FDF3E5"/>
              </a:buClr>
              <a:buSzPts val="1000"/>
              <a:buNone/>
              <a:defRPr sz="1000">
                <a:solidFill>
                  <a:srgbClr val="FDF3E5"/>
                </a:solidFill>
              </a:defRPr>
            </a:lvl3pPr>
            <a:lvl4pPr lvl="3" algn="r" rtl="0">
              <a:lnSpc>
                <a:spcPct val="100000"/>
              </a:lnSpc>
              <a:spcBef>
                <a:spcPts val="0"/>
              </a:spcBef>
              <a:spcAft>
                <a:spcPts val="0"/>
              </a:spcAft>
              <a:buClr>
                <a:srgbClr val="FDF3E5"/>
              </a:buClr>
              <a:buSzPts val="1000"/>
              <a:buNone/>
              <a:defRPr sz="1000">
                <a:solidFill>
                  <a:srgbClr val="FDF3E5"/>
                </a:solidFill>
              </a:defRPr>
            </a:lvl4pPr>
            <a:lvl5pPr lvl="4" algn="r" rtl="0">
              <a:lnSpc>
                <a:spcPct val="100000"/>
              </a:lnSpc>
              <a:spcBef>
                <a:spcPts val="0"/>
              </a:spcBef>
              <a:spcAft>
                <a:spcPts val="0"/>
              </a:spcAft>
              <a:buClr>
                <a:srgbClr val="FDF3E5"/>
              </a:buClr>
              <a:buSzPts val="1000"/>
              <a:buNone/>
              <a:defRPr sz="1000">
                <a:solidFill>
                  <a:srgbClr val="FDF3E5"/>
                </a:solidFill>
              </a:defRPr>
            </a:lvl5pPr>
            <a:lvl6pPr lvl="5" algn="r" rtl="0">
              <a:lnSpc>
                <a:spcPct val="100000"/>
              </a:lnSpc>
              <a:spcBef>
                <a:spcPts val="0"/>
              </a:spcBef>
              <a:spcAft>
                <a:spcPts val="0"/>
              </a:spcAft>
              <a:buClr>
                <a:srgbClr val="FDF3E5"/>
              </a:buClr>
              <a:buSzPts val="1000"/>
              <a:buNone/>
              <a:defRPr sz="1000">
                <a:solidFill>
                  <a:srgbClr val="FDF3E5"/>
                </a:solidFill>
              </a:defRPr>
            </a:lvl6pPr>
            <a:lvl7pPr lvl="6" algn="r" rtl="0">
              <a:lnSpc>
                <a:spcPct val="100000"/>
              </a:lnSpc>
              <a:spcBef>
                <a:spcPts val="0"/>
              </a:spcBef>
              <a:spcAft>
                <a:spcPts val="0"/>
              </a:spcAft>
              <a:buClr>
                <a:srgbClr val="FDF3E5"/>
              </a:buClr>
              <a:buSzPts val="1000"/>
              <a:buNone/>
              <a:defRPr sz="1000">
                <a:solidFill>
                  <a:srgbClr val="FDF3E5"/>
                </a:solidFill>
              </a:defRPr>
            </a:lvl7pPr>
            <a:lvl8pPr lvl="7" algn="r" rtl="0">
              <a:lnSpc>
                <a:spcPct val="100000"/>
              </a:lnSpc>
              <a:spcBef>
                <a:spcPts val="0"/>
              </a:spcBef>
              <a:spcAft>
                <a:spcPts val="0"/>
              </a:spcAft>
              <a:buClr>
                <a:srgbClr val="FDF3E5"/>
              </a:buClr>
              <a:buSzPts val="1000"/>
              <a:buNone/>
              <a:defRPr sz="1000">
                <a:solidFill>
                  <a:srgbClr val="FDF3E5"/>
                </a:solidFill>
              </a:defRPr>
            </a:lvl8pPr>
            <a:lvl9pPr lvl="8" algn="r" rtl="0">
              <a:lnSpc>
                <a:spcPct val="100000"/>
              </a:lnSpc>
              <a:spcBef>
                <a:spcPts val="0"/>
              </a:spcBef>
              <a:spcAft>
                <a:spcPts val="0"/>
              </a:spcAft>
              <a:buClr>
                <a:srgbClr val="FDF3E5"/>
              </a:buClr>
              <a:buSzPts val="1000"/>
              <a:buNone/>
              <a:defRPr sz="1000">
                <a:solidFill>
                  <a:srgbClr val="FDF3E5"/>
                </a:solidFill>
              </a:defRPr>
            </a:lvl9pPr>
          </a:lstStyle>
          <a:p>
            <a:endParaRPr/>
          </a:p>
        </p:txBody>
      </p:sp>
      <p:sp>
        <p:nvSpPr>
          <p:cNvPr id="87" name="Google Shape;87;p9"/>
          <p:cNvSpPr txBox="1">
            <a:spLocks noGrp="1"/>
          </p:cNvSpPr>
          <p:nvPr>
            <p:ph type="title" idx="3" hasCustomPrompt="1"/>
          </p:nvPr>
        </p:nvSpPr>
        <p:spPr>
          <a:xfrm>
            <a:off x="-525725" y="706180"/>
            <a:ext cx="1682100" cy="5778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FDF3E5"/>
              </a:buClr>
              <a:buSzPts val="6000"/>
              <a:buNone/>
              <a:defRPr sz="6000">
                <a:solidFill>
                  <a:srgbClr val="FDF3E5"/>
                </a:solidFill>
              </a:defRPr>
            </a:lvl1pPr>
            <a:lvl2pPr lvl="1" algn="r" rtl="0">
              <a:spcBef>
                <a:spcPts val="0"/>
              </a:spcBef>
              <a:spcAft>
                <a:spcPts val="0"/>
              </a:spcAft>
              <a:buClr>
                <a:srgbClr val="FDF3E5"/>
              </a:buClr>
              <a:buSzPts val="4800"/>
              <a:buFont typeface="Fira Sans Extra Condensed Medium"/>
              <a:buNone/>
              <a:defRPr sz="4800">
                <a:solidFill>
                  <a:srgbClr val="FDF3E5"/>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FDF3E5"/>
              </a:buClr>
              <a:buSzPts val="4800"/>
              <a:buFont typeface="Fira Sans Extra Condensed Medium"/>
              <a:buNone/>
              <a:defRPr sz="4800">
                <a:solidFill>
                  <a:srgbClr val="FDF3E5"/>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FDF3E5"/>
              </a:buClr>
              <a:buSzPts val="4800"/>
              <a:buFont typeface="Fira Sans Extra Condensed Medium"/>
              <a:buNone/>
              <a:defRPr sz="4800">
                <a:solidFill>
                  <a:srgbClr val="FDF3E5"/>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FDF3E5"/>
              </a:buClr>
              <a:buSzPts val="4800"/>
              <a:buFont typeface="Fira Sans Extra Condensed Medium"/>
              <a:buNone/>
              <a:defRPr sz="4800">
                <a:solidFill>
                  <a:srgbClr val="FDF3E5"/>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FDF3E5"/>
              </a:buClr>
              <a:buSzPts val="4800"/>
              <a:buFont typeface="Fira Sans Extra Condensed Medium"/>
              <a:buNone/>
              <a:defRPr sz="4800">
                <a:solidFill>
                  <a:srgbClr val="FDF3E5"/>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FDF3E5"/>
              </a:buClr>
              <a:buSzPts val="4800"/>
              <a:buFont typeface="Fira Sans Extra Condensed Medium"/>
              <a:buNone/>
              <a:defRPr sz="4800">
                <a:solidFill>
                  <a:srgbClr val="FDF3E5"/>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FDF3E5"/>
              </a:buClr>
              <a:buSzPts val="4800"/>
              <a:buFont typeface="Fira Sans Extra Condensed Medium"/>
              <a:buNone/>
              <a:defRPr sz="4800">
                <a:solidFill>
                  <a:srgbClr val="FDF3E5"/>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FDF3E5"/>
              </a:buClr>
              <a:buSzPts val="4800"/>
              <a:buFont typeface="Fira Sans Extra Condensed Medium"/>
              <a:buNone/>
              <a:defRPr sz="4800">
                <a:solidFill>
                  <a:srgbClr val="FDF3E5"/>
                </a:solidFill>
                <a:latin typeface="Fira Sans Extra Condensed Medium"/>
                <a:ea typeface="Fira Sans Extra Condensed Medium"/>
                <a:cs typeface="Fira Sans Extra Condensed Medium"/>
                <a:sym typeface="Fira Sans Extra Condensed Medium"/>
              </a:defRPr>
            </a:lvl9pPr>
          </a:lstStyle>
          <a:p>
            <a:r>
              <a:t>xx%</a:t>
            </a:r>
          </a:p>
        </p:txBody>
      </p:sp>
      <p:sp>
        <p:nvSpPr>
          <p:cNvPr id="88" name="Google Shape;88;p9"/>
          <p:cNvSpPr/>
          <p:nvPr/>
        </p:nvSpPr>
        <p:spPr>
          <a:xfrm>
            <a:off x="7220630" y="0"/>
            <a:ext cx="1299900" cy="811800"/>
          </a:xfrm>
          <a:prstGeom prst="rect">
            <a:avLst/>
          </a:prstGeom>
          <a:solidFill>
            <a:srgbClr val="FFB8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9"/>
          <p:cNvSpPr txBox="1">
            <a:spLocks noGrp="1"/>
          </p:cNvSpPr>
          <p:nvPr>
            <p:ph type="ctrTitle" idx="4"/>
          </p:nvPr>
        </p:nvSpPr>
        <p:spPr>
          <a:xfrm>
            <a:off x="5569480" y="129625"/>
            <a:ext cx="2866800" cy="481200"/>
          </a:xfrm>
          <a:prstGeom prst="rect">
            <a:avLst/>
          </a:prstGeom>
        </p:spPr>
        <p:txBody>
          <a:bodyPr spcFirstLastPara="1" wrap="square" lIns="91425" tIns="91425" rIns="91425" bIns="91425" anchor="b" anchorCtr="0">
            <a:noAutofit/>
          </a:bodyPr>
          <a:lstStyle>
            <a:lvl1pPr lvl="0" algn="r" rtl="0">
              <a:spcBef>
                <a:spcPts val="0"/>
              </a:spcBef>
              <a:spcAft>
                <a:spcPts val="0"/>
              </a:spcAft>
              <a:buClr>
                <a:srgbClr val="338987"/>
              </a:buClr>
              <a:buSzPts val="1100"/>
              <a:buNone/>
              <a:defRPr sz="1100">
                <a:solidFill>
                  <a:srgbClr val="338987"/>
                </a:solidFill>
              </a:defRPr>
            </a:lvl1pPr>
            <a:lvl2pPr lvl="1" algn="r" rtl="0">
              <a:spcBef>
                <a:spcPts val="0"/>
              </a:spcBef>
              <a:spcAft>
                <a:spcPts val="0"/>
              </a:spcAft>
              <a:buClr>
                <a:srgbClr val="338987"/>
              </a:buClr>
              <a:buSzPts val="900"/>
              <a:buNone/>
              <a:defRPr sz="900">
                <a:solidFill>
                  <a:srgbClr val="338987"/>
                </a:solidFill>
              </a:defRPr>
            </a:lvl2pPr>
            <a:lvl3pPr lvl="2" algn="r" rtl="0">
              <a:spcBef>
                <a:spcPts val="0"/>
              </a:spcBef>
              <a:spcAft>
                <a:spcPts val="0"/>
              </a:spcAft>
              <a:buClr>
                <a:srgbClr val="338987"/>
              </a:buClr>
              <a:buSzPts val="900"/>
              <a:buNone/>
              <a:defRPr sz="900">
                <a:solidFill>
                  <a:srgbClr val="338987"/>
                </a:solidFill>
              </a:defRPr>
            </a:lvl3pPr>
            <a:lvl4pPr lvl="3" algn="r" rtl="0">
              <a:spcBef>
                <a:spcPts val="0"/>
              </a:spcBef>
              <a:spcAft>
                <a:spcPts val="0"/>
              </a:spcAft>
              <a:buClr>
                <a:srgbClr val="338987"/>
              </a:buClr>
              <a:buSzPts val="900"/>
              <a:buNone/>
              <a:defRPr sz="900">
                <a:solidFill>
                  <a:srgbClr val="338987"/>
                </a:solidFill>
              </a:defRPr>
            </a:lvl4pPr>
            <a:lvl5pPr lvl="4" algn="r" rtl="0">
              <a:spcBef>
                <a:spcPts val="0"/>
              </a:spcBef>
              <a:spcAft>
                <a:spcPts val="0"/>
              </a:spcAft>
              <a:buClr>
                <a:srgbClr val="338987"/>
              </a:buClr>
              <a:buSzPts val="900"/>
              <a:buNone/>
              <a:defRPr sz="900">
                <a:solidFill>
                  <a:srgbClr val="338987"/>
                </a:solidFill>
              </a:defRPr>
            </a:lvl5pPr>
            <a:lvl6pPr lvl="5" algn="r" rtl="0">
              <a:spcBef>
                <a:spcPts val="0"/>
              </a:spcBef>
              <a:spcAft>
                <a:spcPts val="0"/>
              </a:spcAft>
              <a:buClr>
                <a:srgbClr val="338987"/>
              </a:buClr>
              <a:buSzPts val="900"/>
              <a:buNone/>
              <a:defRPr sz="900">
                <a:solidFill>
                  <a:srgbClr val="338987"/>
                </a:solidFill>
              </a:defRPr>
            </a:lvl6pPr>
            <a:lvl7pPr lvl="6" algn="r" rtl="0">
              <a:spcBef>
                <a:spcPts val="0"/>
              </a:spcBef>
              <a:spcAft>
                <a:spcPts val="0"/>
              </a:spcAft>
              <a:buClr>
                <a:srgbClr val="338987"/>
              </a:buClr>
              <a:buSzPts val="900"/>
              <a:buNone/>
              <a:defRPr sz="900">
                <a:solidFill>
                  <a:srgbClr val="338987"/>
                </a:solidFill>
              </a:defRPr>
            </a:lvl7pPr>
            <a:lvl8pPr lvl="7" algn="r" rtl="0">
              <a:spcBef>
                <a:spcPts val="0"/>
              </a:spcBef>
              <a:spcAft>
                <a:spcPts val="0"/>
              </a:spcAft>
              <a:buClr>
                <a:srgbClr val="338987"/>
              </a:buClr>
              <a:buSzPts val="900"/>
              <a:buNone/>
              <a:defRPr sz="900">
                <a:solidFill>
                  <a:srgbClr val="338987"/>
                </a:solidFill>
              </a:defRPr>
            </a:lvl8pPr>
            <a:lvl9pPr lvl="8" algn="r" rtl="0">
              <a:spcBef>
                <a:spcPts val="0"/>
              </a:spcBef>
              <a:spcAft>
                <a:spcPts val="0"/>
              </a:spcAft>
              <a:buClr>
                <a:srgbClr val="338987"/>
              </a:buClr>
              <a:buSzPts val="900"/>
              <a:buNone/>
              <a:defRPr sz="900">
                <a:solidFill>
                  <a:srgbClr val="338987"/>
                </a:solidFill>
              </a:defRPr>
            </a:lvl9pPr>
          </a:lstStyle>
          <a:p>
            <a:endParaRPr/>
          </a:p>
        </p:txBody>
      </p:sp>
      <p:sp>
        <p:nvSpPr>
          <p:cNvPr id="90" name="Google Shape;90;p9"/>
          <p:cNvSpPr txBox="1">
            <a:spLocks noGrp="1"/>
          </p:cNvSpPr>
          <p:nvPr>
            <p:ph type="sldNum" idx="12"/>
          </p:nvPr>
        </p:nvSpPr>
        <p:spPr>
          <a:xfrm>
            <a:off x="7887614" y="473134"/>
            <a:ext cx="548700" cy="393600"/>
          </a:xfrm>
          <a:prstGeom prst="rect">
            <a:avLst/>
          </a:prstGeom>
          <a:noFill/>
          <a:ln>
            <a:noFill/>
          </a:ln>
        </p:spPr>
        <p:txBody>
          <a:bodyPr spcFirstLastPara="1" wrap="square" lIns="91425" tIns="91425" rIns="91425" bIns="91425" anchor="t" anchorCtr="0">
            <a:noAutofit/>
          </a:bodyPr>
          <a:lstStyle>
            <a:lvl1pPr lvl="0" algn="r" rtl="0">
              <a:buNone/>
              <a:defRPr sz="1100" b="1">
                <a:solidFill>
                  <a:srgbClr val="338987"/>
                </a:solidFill>
                <a:latin typeface="Josefin Sans"/>
                <a:ea typeface="Josefin Sans"/>
                <a:cs typeface="Josefin Sans"/>
                <a:sym typeface="Josefin Sans"/>
              </a:defRPr>
            </a:lvl1pPr>
            <a:lvl2pPr lvl="1" algn="r" rtl="0">
              <a:buNone/>
              <a:defRPr sz="1100" b="1">
                <a:solidFill>
                  <a:srgbClr val="338987"/>
                </a:solidFill>
                <a:latin typeface="Josefin Sans"/>
                <a:ea typeface="Josefin Sans"/>
                <a:cs typeface="Josefin Sans"/>
                <a:sym typeface="Josefin Sans"/>
              </a:defRPr>
            </a:lvl2pPr>
            <a:lvl3pPr lvl="2" algn="r" rtl="0">
              <a:buNone/>
              <a:defRPr sz="1100" b="1">
                <a:solidFill>
                  <a:srgbClr val="338987"/>
                </a:solidFill>
                <a:latin typeface="Josefin Sans"/>
                <a:ea typeface="Josefin Sans"/>
                <a:cs typeface="Josefin Sans"/>
                <a:sym typeface="Josefin Sans"/>
              </a:defRPr>
            </a:lvl3pPr>
            <a:lvl4pPr lvl="3" algn="r" rtl="0">
              <a:buNone/>
              <a:defRPr sz="1100" b="1">
                <a:solidFill>
                  <a:srgbClr val="338987"/>
                </a:solidFill>
                <a:latin typeface="Josefin Sans"/>
                <a:ea typeface="Josefin Sans"/>
                <a:cs typeface="Josefin Sans"/>
                <a:sym typeface="Josefin Sans"/>
              </a:defRPr>
            </a:lvl4pPr>
            <a:lvl5pPr lvl="4" algn="r" rtl="0">
              <a:buNone/>
              <a:defRPr sz="1100" b="1">
                <a:solidFill>
                  <a:srgbClr val="338987"/>
                </a:solidFill>
                <a:latin typeface="Josefin Sans"/>
                <a:ea typeface="Josefin Sans"/>
                <a:cs typeface="Josefin Sans"/>
                <a:sym typeface="Josefin Sans"/>
              </a:defRPr>
            </a:lvl5pPr>
            <a:lvl6pPr lvl="5" algn="r" rtl="0">
              <a:buNone/>
              <a:defRPr sz="1100" b="1">
                <a:solidFill>
                  <a:srgbClr val="338987"/>
                </a:solidFill>
                <a:latin typeface="Josefin Sans"/>
                <a:ea typeface="Josefin Sans"/>
                <a:cs typeface="Josefin Sans"/>
                <a:sym typeface="Josefin Sans"/>
              </a:defRPr>
            </a:lvl6pPr>
            <a:lvl7pPr lvl="6" algn="r" rtl="0">
              <a:buNone/>
              <a:defRPr sz="1100" b="1">
                <a:solidFill>
                  <a:srgbClr val="338987"/>
                </a:solidFill>
                <a:latin typeface="Josefin Sans"/>
                <a:ea typeface="Josefin Sans"/>
                <a:cs typeface="Josefin Sans"/>
                <a:sym typeface="Josefin Sans"/>
              </a:defRPr>
            </a:lvl7pPr>
            <a:lvl8pPr lvl="7" algn="r" rtl="0">
              <a:buNone/>
              <a:defRPr sz="1100" b="1">
                <a:solidFill>
                  <a:srgbClr val="338987"/>
                </a:solidFill>
                <a:latin typeface="Josefin Sans"/>
                <a:ea typeface="Josefin Sans"/>
                <a:cs typeface="Josefin Sans"/>
                <a:sym typeface="Josefin Sans"/>
              </a:defRPr>
            </a:lvl8pPr>
            <a:lvl9pPr lvl="8" algn="r" rtl="0">
              <a:buNone/>
              <a:defRPr sz="1100" b="1">
                <a:solidFill>
                  <a:srgbClr val="338987"/>
                </a:solidFill>
                <a:latin typeface="Josefin Sans"/>
                <a:ea typeface="Josefin Sans"/>
                <a:cs typeface="Josefin Sans"/>
                <a:sym typeface="Josefin Sans"/>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slide 1" type="blank">
  <p:cSld name="BLANK">
    <p:bg>
      <p:bgPr>
        <a:solidFill>
          <a:srgbClr val="FDF3E5">
            <a:alpha val="29620"/>
          </a:srgbClr>
        </a:solidFill>
        <a:effectLst/>
      </p:bgPr>
    </p:bg>
    <p:spTree>
      <p:nvGrpSpPr>
        <p:cNvPr id="1" name="Shape 111"/>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2800"/>
              <a:buFont typeface="Josefin Sans"/>
              <a:buNone/>
              <a:defRPr sz="2800" b="1">
                <a:solidFill>
                  <a:schemeClr val="lt1"/>
                </a:solidFill>
                <a:latin typeface="Josefin Sans"/>
                <a:ea typeface="Josefin Sans"/>
                <a:cs typeface="Josefin Sans"/>
                <a:sym typeface="Josefin Sans"/>
              </a:defRPr>
            </a:lvl1pPr>
            <a:lvl2pPr lvl="1" rtl="0">
              <a:spcBef>
                <a:spcPts val="0"/>
              </a:spcBef>
              <a:spcAft>
                <a:spcPts val="0"/>
              </a:spcAft>
              <a:buClr>
                <a:schemeClr val="lt1"/>
              </a:buClr>
              <a:buSzPts val="2800"/>
              <a:buFont typeface="Josefin Sans"/>
              <a:buNone/>
              <a:defRPr sz="2800" b="1">
                <a:solidFill>
                  <a:schemeClr val="lt1"/>
                </a:solidFill>
                <a:latin typeface="Josefin Sans"/>
                <a:ea typeface="Josefin Sans"/>
                <a:cs typeface="Josefin Sans"/>
                <a:sym typeface="Josefin Sans"/>
              </a:defRPr>
            </a:lvl2pPr>
            <a:lvl3pPr lvl="2" rtl="0">
              <a:spcBef>
                <a:spcPts val="0"/>
              </a:spcBef>
              <a:spcAft>
                <a:spcPts val="0"/>
              </a:spcAft>
              <a:buClr>
                <a:schemeClr val="lt1"/>
              </a:buClr>
              <a:buSzPts val="2800"/>
              <a:buFont typeface="Josefin Sans"/>
              <a:buNone/>
              <a:defRPr sz="2800" b="1">
                <a:solidFill>
                  <a:schemeClr val="lt1"/>
                </a:solidFill>
                <a:latin typeface="Josefin Sans"/>
                <a:ea typeface="Josefin Sans"/>
                <a:cs typeface="Josefin Sans"/>
                <a:sym typeface="Josefin Sans"/>
              </a:defRPr>
            </a:lvl3pPr>
            <a:lvl4pPr lvl="3" rtl="0">
              <a:spcBef>
                <a:spcPts val="0"/>
              </a:spcBef>
              <a:spcAft>
                <a:spcPts val="0"/>
              </a:spcAft>
              <a:buClr>
                <a:schemeClr val="lt1"/>
              </a:buClr>
              <a:buSzPts val="2800"/>
              <a:buFont typeface="Josefin Sans"/>
              <a:buNone/>
              <a:defRPr sz="2800" b="1">
                <a:solidFill>
                  <a:schemeClr val="lt1"/>
                </a:solidFill>
                <a:latin typeface="Josefin Sans"/>
                <a:ea typeface="Josefin Sans"/>
                <a:cs typeface="Josefin Sans"/>
                <a:sym typeface="Josefin Sans"/>
              </a:defRPr>
            </a:lvl4pPr>
            <a:lvl5pPr lvl="4" rtl="0">
              <a:spcBef>
                <a:spcPts val="0"/>
              </a:spcBef>
              <a:spcAft>
                <a:spcPts val="0"/>
              </a:spcAft>
              <a:buClr>
                <a:schemeClr val="lt1"/>
              </a:buClr>
              <a:buSzPts val="2800"/>
              <a:buFont typeface="Josefin Sans"/>
              <a:buNone/>
              <a:defRPr sz="2800" b="1">
                <a:solidFill>
                  <a:schemeClr val="lt1"/>
                </a:solidFill>
                <a:latin typeface="Josefin Sans"/>
                <a:ea typeface="Josefin Sans"/>
                <a:cs typeface="Josefin Sans"/>
                <a:sym typeface="Josefin Sans"/>
              </a:defRPr>
            </a:lvl5pPr>
            <a:lvl6pPr lvl="5" rtl="0">
              <a:spcBef>
                <a:spcPts val="0"/>
              </a:spcBef>
              <a:spcAft>
                <a:spcPts val="0"/>
              </a:spcAft>
              <a:buClr>
                <a:schemeClr val="lt1"/>
              </a:buClr>
              <a:buSzPts val="2800"/>
              <a:buFont typeface="Josefin Sans"/>
              <a:buNone/>
              <a:defRPr sz="2800" b="1">
                <a:solidFill>
                  <a:schemeClr val="lt1"/>
                </a:solidFill>
                <a:latin typeface="Josefin Sans"/>
                <a:ea typeface="Josefin Sans"/>
                <a:cs typeface="Josefin Sans"/>
                <a:sym typeface="Josefin Sans"/>
              </a:defRPr>
            </a:lvl6pPr>
            <a:lvl7pPr lvl="6" rtl="0">
              <a:spcBef>
                <a:spcPts val="0"/>
              </a:spcBef>
              <a:spcAft>
                <a:spcPts val="0"/>
              </a:spcAft>
              <a:buClr>
                <a:schemeClr val="lt1"/>
              </a:buClr>
              <a:buSzPts val="2800"/>
              <a:buFont typeface="Josefin Sans"/>
              <a:buNone/>
              <a:defRPr sz="2800" b="1">
                <a:solidFill>
                  <a:schemeClr val="lt1"/>
                </a:solidFill>
                <a:latin typeface="Josefin Sans"/>
                <a:ea typeface="Josefin Sans"/>
                <a:cs typeface="Josefin Sans"/>
                <a:sym typeface="Josefin Sans"/>
              </a:defRPr>
            </a:lvl7pPr>
            <a:lvl8pPr lvl="7" rtl="0">
              <a:spcBef>
                <a:spcPts val="0"/>
              </a:spcBef>
              <a:spcAft>
                <a:spcPts val="0"/>
              </a:spcAft>
              <a:buClr>
                <a:schemeClr val="lt1"/>
              </a:buClr>
              <a:buSzPts val="2800"/>
              <a:buFont typeface="Josefin Sans"/>
              <a:buNone/>
              <a:defRPr sz="2800" b="1">
                <a:solidFill>
                  <a:schemeClr val="lt1"/>
                </a:solidFill>
                <a:latin typeface="Josefin Sans"/>
                <a:ea typeface="Josefin Sans"/>
                <a:cs typeface="Josefin Sans"/>
                <a:sym typeface="Josefin Sans"/>
              </a:defRPr>
            </a:lvl8pPr>
            <a:lvl9pPr lvl="8" rtl="0">
              <a:spcBef>
                <a:spcPts val="0"/>
              </a:spcBef>
              <a:spcAft>
                <a:spcPts val="0"/>
              </a:spcAft>
              <a:buClr>
                <a:schemeClr val="lt1"/>
              </a:buClr>
              <a:buSzPts val="2800"/>
              <a:buFont typeface="Josefin Sans"/>
              <a:buNone/>
              <a:defRPr sz="2800" b="1">
                <a:solidFill>
                  <a:schemeClr val="lt1"/>
                </a:solidFill>
                <a:latin typeface="Josefin Sans"/>
                <a:ea typeface="Josefin Sans"/>
                <a:cs typeface="Josefin Sans"/>
                <a:sym typeface="Josefin Sans"/>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04800" rtl="0">
              <a:lnSpc>
                <a:spcPct val="115000"/>
              </a:lnSpc>
              <a:spcBef>
                <a:spcPts val="0"/>
              </a:spcBef>
              <a:spcAft>
                <a:spcPts val="0"/>
              </a:spcAft>
              <a:buClr>
                <a:schemeClr val="lt1"/>
              </a:buClr>
              <a:buSzPts val="1200"/>
              <a:buFont typeface="Josefin Slab SemiBold"/>
              <a:buChar char="●"/>
              <a:defRPr sz="1200">
                <a:solidFill>
                  <a:schemeClr val="lt1"/>
                </a:solidFill>
                <a:latin typeface="Josefin Slab SemiBold"/>
                <a:ea typeface="Josefin Slab SemiBold"/>
                <a:cs typeface="Josefin Slab SemiBold"/>
                <a:sym typeface="Josefin Slab SemiBold"/>
              </a:defRPr>
            </a:lvl1pPr>
            <a:lvl2pPr marL="914400" lvl="1" indent="-304800" rtl="0">
              <a:lnSpc>
                <a:spcPct val="115000"/>
              </a:lnSpc>
              <a:spcBef>
                <a:spcPts val="1600"/>
              </a:spcBef>
              <a:spcAft>
                <a:spcPts val="0"/>
              </a:spcAft>
              <a:buClr>
                <a:schemeClr val="lt1"/>
              </a:buClr>
              <a:buSzPts val="1200"/>
              <a:buFont typeface="Josefin Slab SemiBold"/>
              <a:buChar char="○"/>
              <a:defRPr sz="1200">
                <a:solidFill>
                  <a:schemeClr val="lt1"/>
                </a:solidFill>
                <a:latin typeface="Josefin Slab SemiBold"/>
                <a:ea typeface="Josefin Slab SemiBold"/>
                <a:cs typeface="Josefin Slab SemiBold"/>
                <a:sym typeface="Josefin Slab SemiBold"/>
              </a:defRPr>
            </a:lvl2pPr>
            <a:lvl3pPr marL="1371600" lvl="2" indent="-304800" rtl="0">
              <a:lnSpc>
                <a:spcPct val="115000"/>
              </a:lnSpc>
              <a:spcBef>
                <a:spcPts val="1600"/>
              </a:spcBef>
              <a:spcAft>
                <a:spcPts val="0"/>
              </a:spcAft>
              <a:buClr>
                <a:schemeClr val="lt1"/>
              </a:buClr>
              <a:buSzPts val="1200"/>
              <a:buFont typeface="Josefin Slab SemiBold"/>
              <a:buChar char="■"/>
              <a:defRPr sz="1200">
                <a:solidFill>
                  <a:schemeClr val="lt1"/>
                </a:solidFill>
                <a:latin typeface="Josefin Slab SemiBold"/>
                <a:ea typeface="Josefin Slab SemiBold"/>
                <a:cs typeface="Josefin Slab SemiBold"/>
                <a:sym typeface="Josefin Slab SemiBold"/>
              </a:defRPr>
            </a:lvl3pPr>
            <a:lvl4pPr marL="1828800" lvl="3" indent="-304800" rtl="0">
              <a:lnSpc>
                <a:spcPct val="115000"/>
              </a:lnSpc>
              <a:spcBef>
                <a:spcPts val="1600"/>
              </a:spcBef>
              <a:spcAft>
                <a:spcPts val="0"/>
              </a:spcAft>
              <a:buClr>
                <a:schemeClr val="lt1"/>
              </a:buClr>
              <a:buSzPts val="1200"/>
              <a:buFont typeface="Josefin Slab SemiBold"/>
              <a:buChar char="●"/>
              <a:defRPr sz="1200">
                <a:solidFill>
                  <a:schemeClr val="lt1"/>
                </a:solidFill>
                <a:latin typeface="Josefin Slab SemiBold"/>
                <a:ea typeface="Josefin Slab SemiBold"/>
                <a:cs typeface="Josefin Slab SemiBold"/>
                <a:sym typeface="Josefin Slab SemiBold"/>
              </a:defRPr>
            </a:lvl4pPr>
            <a:lvl5pPr marL="2286000" lvl="4" indent="-304800" rtl="0">
              <a:lnSpc>
                <a:spcPct val="115000"/>
              </a:lnSpc>
              <a:spcBef>
                <a:spcPts val="1600"/>
              </a:spcBef>
              <a:spcAft>
                <a:spcPts val="0"/>
              </a:spcAft>
              <a:buClr>
                <a:schemeClr val="lt1"/>
              </a:buClr>
              <a:buSzPts val="1200"/>
              <a:buFont typeface="Josefin Slab SemiBold"/>
              <a:buChar char="○"/>
              <a:defRPr sz="1200">
                <a:solidFill>
                  <a:schemeClr val="lt1"/>
                </a:solidFill>
                <a:latin typeface="Josefin Slab SemiBold"/>
                <a:ea typeface="Josefin Slab SemiBold"/>
                <a:cs typeface="Josefin Slab SemiBold"/>
                <a:sym typeface="Josefin Slab SemiBold"/>
              </a:defRPr>
            </a:lvl5pPr>
            <a:lvl6pPr marL="2743200" lvl="5" indent="-304800" rtl="0">
              <a:lnSpc>
                <a:spcPct val="115000"/>
              </a:lnSpc>
              <a:spcBef>
                <a:spcPts val="1600"/>
              </a:spcBef>
              <a:spcAft>
                <a:spcPts val="0"/>
              </a:spcAft>
              <a:buClr>
                <a:schemeClr val="lt1"/>
              </a:buClr>
              <a:buSzPts val="1200"/>
              <a:buFont typeface="Josefin Slab SemiBold"/>
              <a:buChar char="■"/>
              <a:defRPr sz="1200">
                <a:solidFill>
                  <a:schemeClr val="lt1"/>
                </a:solidFill>
                <a:latin typeface="Josefin Slab SemiBold"/>
                <a:ea typeface="Josefin Slab SemiBold"/>
                <a:cs typeface="Josefin Slab SemiBold"/>
                <a:sym typeface="Josefin Slab SemiBold"/>
              </a:defRPr>
            </a:lvl6pPr>
            <a:lvl7pPr marL="3200400" lvl="6" indent="-304800" rtl="0">
              <a:lnSpc>
                <a:spcPct val="115000"/>
              </a:lnSpc>
              <a:spcBef>
                <a:spcPts val="1600"/>
              </a:spcBef>
              <a:spcAft>
                <a:spcPts val="0"/>
              </a:spcAft>
              <a:buClr>
                <a:schemeClr val="lt1"/>
              </a:buClr>
              <a:buSzPts val="1200"/>
              <a:buFont typeface="Josefin Slab SemiBold"/>
              <a:buChar char="●"/>
              <a:defRPr sz="1200">
                <a:solidFill>
                  <a:schemeClr val="lt1"/>
                </a:solidFill>
                <a:latin typeface="Josefin Slab SemiBold"/>
                <a:ea typeface="Josefin Slab SemiBold"/>
                <a:cs typeface="Josefin Slab SemiBold"/>
                <a:sym typeface="Josefin Slab SemiBold"/>
              </a:defRPr>
            </a:lvl7pPr>
            <a:lvl8pPr marL="3657600" lvl="7" indent="-304800" rtl="0">
              <a:lnSpc>
                <a:spcPct val="115000"/>
              </a:lnSpc>
              <a:spcBef>
                <a:spcPts val="1600"/>
              </a:spcBef>
              <a:spcAft>
                <a:spcPts val="0"/>
              </a:spcAft>
              <a:buClr>
                <a:schemeClr val="lt1"/>
              </a:buClr>
              <a:buSzPts val="1200"/>
              <a:buFont typeface="Josefin Slab SemiBold"/>
              <a:buChar char="○"/>
              <a:defRPr sz="1200">
                <a:solidFill>
                  <a:schemeClr val="lt1"/>
                </a:solidFill>
                <a:latin typeface="Josefin Slab SemiBold"/>
                <a:ea typeface="Josefin Slab SemiBold"/>
                <a:cs typeface="Josefin Slab SemiBold"/>
                <a:sym typeface="Josefin Slab SemiBold"/>
              </a:defRPr>
            </a:lvl8pPr>
            <a:lvl9pPr marL="4114800" lvl="8" indent="-304800" rtl="0">
              <a:lnSpc>
                <a:spcPct val="115000"/>
              </a:lnSpc>
              <a:spcBef>
                <a:spcPts val="1600"/>
              </a:spcBef>
              <a:spcAft>
                <a:spcPts val="1600"/>
              </a:spcAft>
              <a:buClr>
                <a:schemeClr val="lt1"/>
              </a:buClr>
              <a:buSzPts val="1200"/>
              <a:buFont typeface="Josefin Slab SemiBold"/>
              <a:buChar char="■"/>
              <a:defRPr sz="1200">
                <a:solidFill>
                  <a:schemeClr val="lt1"/>
                </a:solidFill>
                <a:latin typeface="Josefin Slab SemiBold"/>
                <a:ea typeface="Josefin Slab SemiBold"/>
                <a:cs typeface="Josefin Slab SemiBold"/>
                <a:sym typeface="Josefin Slab SemiBold"/>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9"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Shape 121"/>
        <p:cNvGrpSpPr/>
        <p:nvPr/>
      </p:nvGrpSpPr>
      <p:grpSpPr>
        <a:xfrm>
          <a:off x="0" y="0"/>
          <a:ext cx="0" cy="0"/>
          <a:chOff x="0" y="0"/>
          <a:chExt cx="0" cy="0"/>
        </a:xfrm>
      </p:grpSpPr>
      <p:sp>
        <p:nvSpPr>
          <p:cNvPr id="123" name="Google Shape;123;p16"/>
          <p:cNvSpPr txBox="1">
            <a:spLocks noGrp="1"/>
          </p:cNvSpPr>
          <p:nvPr>
            <p:ph type="ctrTitle"/>
          </p:nvPr>
        </p:nvSpPr>
        <p:spPr>
          <a:xfrm>
            <a:off x="-232232" y="1520456"/>
            <a:ext cx="8183700" cy="1781839"/>
          </a:xfrm>
          <a:prstGeom prst="rect">
            <a:avLst/>
          </a:prstGeom>
        </p:spPr>
        <p:txBody>
          <a:bodyPr spcFirstLastPara="1" wrap="square" lIns="91425" tIns="91425" rIns="91425" bIns="91425" anchor="b" anchorCtr="0">
            <a:noAutofit/>
          </a:bodyPr>
          <a:lstStyle/>
          <a:p>
            <a:pPr lvl="0"/>
            <a:r>
              <a:rPr lang="en-US" dirty="0"/>
              <a:t>Healthy Lifestyle Mobile Application Development</a:t>
            </a:r>
            <a:br>
              <a:rPr lang="en-US" dirty="0"/>
            </a:br>
            <a:endParaRPr dirty="0">
              <a:solidFill>
                <a:srgbClr val="FFFFFF"/>
              </a:solidFill>
            </a:endParaRPr>
          </a:p>
        </p:txBody>
      </p:sp>
      <p:sp>
        <p:nvSpPr>
          <p:cNvPr id="3" name="Google Shape;165;p19">
            <a:extLst>
              <a:ext uri="{FF2B5EF4-FFF2-40B4-BE49-F238E27FC236}">
                <a16:creationId xmlns:a16="http://schemas.microsoft.com/office/drawing/2014/main" id="{D7EA71B3-00CF-4468-98F5-EB6B681F4BA1}"/>
              </a:ext>
            </a:extLst>
          </p:cNvPr>
          <p:cNvSpPr txBox="1">
            <a:spLocks noGrp="1"/>
          </p:cNvSpPr>
          <p:nvPr>
            <p:ph type="subTitle" idx="1"/>
          </p:nvPr>
        </p:nvSpPr>
        <p:spPr>
          <a:xfrm>
            <a:off x="3726568" y="4163300"/>
            <a:ext cx="4224900" cy="663300"/>
          </a:xfrm>
          <a:prstGeom prst="rect">
            <a:avLst/>
          </a:prstGeom>
        </p:spPr>
        <p:txBody>
          <a:bodyPr spcFirstLastPara="1" wrap="square" lIns="91425" tIns="91425" rIns="91425" bIns="91425" anchor="t" anchorCtr="0">
            <a:noAutofit/>
          </a:bodyPr>
          <a:lstStyle/>
          <a:p>
            <a:pPr marL="0" lvl="0" indent="0" algn="l"/>
            <a:r>
              <a:rPr lang="en-US" sz="1600" dirty="0">
                <a:latin typeface="Josefin Slab SemiBold"/>
                <a:ea typeface="Josefin Slab SemiBold"/>
                <a:cs typeface="Josefin Slab SemiBold"/>
                <a:sym typeface="Josefin Slab SemiBold"/>
              </a:rPr>
              <a:t>Davit Demuria</a:t>
            </a:r>
          </a:p>
          <a:p>
            <a:pPr marL="0" lvl="0" indent="0" algn="l"/>
            <a:br>
              <a:rPr lang="en-US" sz="1600" dirty="0"/>
            </a:br>
            <a:r>
              <a:rPr lang="en-US" sz="1600" dirty="0"/>
              <a:t>Thesis supervisor: Ing. Pavel </a:t>
            </a:r>
            <a:r>
              <a:rPr lang="en-US" sz="1600" dirty="0" err="1"/>
              <a:t>Šimek</a:t>
            </a:r>
            <a:r>
              <a:rPr lang="en-US" sz="1600" dirty="0"/>
              <a:t>, Ph.D.</a:t>
            </a:r>
            <a:endParaRPr sz="1400" dirty="0">
              <a:latin typeface="Josefin Slab SemiBold"/>
              <a:ea typeface="Josefin Slab SemiBold"/>
              <a:cs typeface="Josefin Slab SemiBold"/>
              <a:sym typeface="Josefin Slab SemiBo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DF3E5">
            <a:alpha val="29620"/>
          </a:srgbClr>
        </a:solidFill>
        <a:effectLst/>
      </p:bgPr>
    </p:bg>
    <p:spTree>
      <p:nvGrpSpPr>
        <p:cNvPr id="1" name="Shape 127"/>
        <p:cNvGrpSpPr/>
        <p:nvPr/>
      </p:nvGrpSpPr>
      <p:grpSpPr>
        <a:xfrm>
          <a:off x="0" y="0"/>
          <a:ext cx="0" cy="0"/>
          <a:chOff x="0" y="0"/>
          <a:chExt cx="0" cy="0"/>
        </a:xfrm>
      </p:grpSpPr>
      <p:sp>
        <p:nvSpPr>
          <p:cNvPr id="128" name="Google Shape;128;p17"/>
          <p:cNvSpPr txBox="1">
            <a:spLocks noGrp="1"/>
          </p:cNvSpPr>
          <p:nvPr>
            <p:ph type="ctrTitle" idx="6"/>
          </p:nvPr>
        </p:nvSpPr>
        <p:spPr>
          <a:xfrm>
            <a:off x="2602214" y="3918425"/>
            <a:ext cx="2251800" cy="57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dirty="0"/>
              <a:t>Results Analysis</a:t>
            </a:r>
            <a:endParaRPr dirty="0"/>
          </a:p>
        </p:txBody>
      </p:sp>
      <p:sp>
        <p:nvSpPr>
          <p:cNvPr id="129" name="Google Shape;129;p17"/>
          <p:cNvSpPr txBox="1">
            <a:spLocks noGrp="1"/>
          </p:cNvSpPr>
          <p:nvPr>
            <p:ph type="subTitle" idx="7"/>
          </p:nvPr>
        </p:nvSpPr>
        <p:spPr>
          <a:xfrm>
            <a:off x="2602213" y="4331573"/>
            <a:ext cx="1906500" cy="57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Study data and planning</a:t>
            </a:r>
            <a:endParaRPr dirty="0"/>
          </a:p>
        </p:txBody>
      </p:sp>
      <p:sp>
        <p:nvSpPr>
          <p:cNvPr id="130" name="Google Shape;130;p17"/>
          <p:cNvSpPr txBox="1">
            <a:spLocks noGrp="1"/>
          </p:cNvSpPr>
          <p:nvPr>
            <p:ph type="title" idx="8"/>
          </p:nvPr>
        </p:nvSpPr>
        <p:spPr>
          <a:xfrm>
            <a:off x="2602224" y="3568922"/>
            <a:ext cx="1753800" cy="577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a:t>03</a:t>
            </a:r>
            <a:endParaRPr/>
          </a:p>
        </p:txBody>
      </p:sp>
      <p:sp>
        <p:nvSpPr>
          <p:cNvPr id="131" name="Google Shape;131;p17"/>
          <p:cNvSpPr txBox="1">
            <a:spLocks noGrp="1"/>
          </p:cNvSpPr>
          <p:nvPr>
            <p:ph type="ctrTitle" idx="15"/>
          </p:nvPr>
        </p:nvSpPr>
        <p:spPr>
          <a:xfrm>
            <a:off x="7334128" y="129625"/>
            <a:ext cx="1102200" cy="4812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s"/>
              <a:t>Table of Contents</a:t>
            </a:r>
            <a:endParaRPr sz="3600"/>
          </a:p>
        </p:txBody>
      </p:sp>
      <p:sp>
        <p:nvSpPr>
          <p:cNvPr id="132" name="Google Shape;132;p17"/>
          <p:cNvSpPr txBox="1">
            <a:spLocks noGrp="1"/>
          </p:cNvSpPr>
          <p:nvPr>
            <p:ph type="ctrTitle"/>
          </p:nvPr>
        </p:nvSpPr>
        <p:spPr>
          <a:xfrm>
            <a:off x="2602214" y="870125"/>
            <a:ext cx="2251800" cy="57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None/>
            </a:pPr>
            <a:r>
              <a:rPr lang="es" dirty="0"/>
              <a:t>Objectives</a:t>
            </a:r>
            <a:endParaRPr dirty="0"/>
          </a:p>
        </p:txBody>
      </p:sp>
      <p:sp>
        <p:nvSpPr>
          <p:cNvPr id="133" name="Google Shape;133;p17"/>
          <p:cNvSpPr txBox="1">
            <a:spLocks noGrp="1"/>
          </p:cNvSpPr>
          <p:nvPr>
            <p:ph type="subTitle" idx="1"/>
          </p:nvPr>
        </p:nvSpPr>
        <p:spPr>
          <a:xfrm>
            <a:off x="2602213" y="1285173"/>
            <a:ext cx="1906500" cy="572400"/>
          </a:xfrm>
          <a:prstGeom prst="rect">
            <a:avLst/>
          </a:prstGeom>
        </p:spPr>
        <p:txBody>
          <a:bodyPr spcFirstLastPara="1" wrap="square" lIns="91425" tIns="91425" rIns="91425" bIns="91425" anchor="t" anchorCtr="0">
            <a:noAutofit/>
          </a:bodyPr>
          <a:lstStyle/>
          <a:p>
            <a:pPr marL="0" lvl="0" indent="0"/>
            <a:r>
              <a:rPr lang="en-US" dirty="0"/>
              <a:t>Development of a mobile application of healthy lifestyle</a:t>
            </a:r>
            <a:endParaRPr dirty="0"/>
          </a:p>
        </p:txBody>
      </p:sp>
      <p:sp>
        <p:nvSpPr>
          <p:cNvPr id="134" name="Google Shape;134;p17"/>
          <p:cNvSpPr txBox="1">
            <a:spLocks noGrp="1"/>
          </p:cNvSpPr>
          <p:nvPr>
            <p:ph type="title" idx="2"/>
          </p:nvPr>
        </p:nvSpPr>
        <p:spPr>
          <a:xfrm>
            <a:off x="2602224" y="520635"/>
            <a:ext cx="1753800" cy="577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a:t>01</a:t>
            </a:r>
            <a:endParaRPr/>
          </a:p>
        </p:txBody>
      </p:sp>
      <p:sp>
        <p:nvSpPr>
          <p:cNvPr id="135" name="Google Shape;135;p17"/>
          <p:cNvSpPr txBox="1">
            <a:spLocks noGrp="1"/>
          </p:cNvSpPr>
          <p:nvPr>
            <p:ph type="ctrTitle" idx="3"/>
          </p:nvPr>
        </p:nvSpPr>
        <p:spPr>
          <a:xfrm>
            <a:off x="4899589" y="866725"/>
            <a:ext cx="2251800" cy="57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a:t>Methodology</a:t>
            </a:r>
            <a:endParaRPr/>
          </a:p>
        </p:txBody>
      </p:sp>
      <p:sp>
        <p:nvSpPr>
          <p:cNvPr id="136" name="Google Shape;136;p17"/>
          <p:cNvSpPr txBox="1">
            <a:spLocks noGrp="1"/>
          </p:cNvSpPr>
          <p:nvPr>
            <p:ph type="subTitle" idx="4"/>
          </p:nvPr>
        </p:nvSpPr>
        <p:spPr>
          <a:xfrm>
            <a:off x="4899584" y="1279883"/>
            <a:ext cx="1976700" cy="572400"/>
          </a:xfrm>
          <a:prstGeom prst="rect">
            <a:avLst/>
          </a:prstGeom>
        </p:spPr>
        <p:txBody>
          <a:bodyPr spcFirstLastPara="1" wrap="square" lIns="91425" tIns="91425" rIns="91425" bIns="91425" anchor="t" anchorCtr="0">
            <a:noAutofit/>
          </a:bodyPr>
          <a:lstStyle/>
          <a:p>
            <a:pPr marL="0" lvl="0" indent="0"/>
            <a:r>
              <a:rPr lang="en-US" dirty="0"/>
              <a:t>Study and analysis of specialized information sources</a:t>
            </a:r>
            <a:endParaRPr dirty="0"/>
          </a:p>
        </p:txBody>
      </p:sp>
      <p:sp>
        <p:nvSpPr>
          <p:cNvPr id="137" name="Google Shape;137;p17"/>
          <p:cNvSpPr txBox="1">
            <a:spLocks noGrp="1"/>
          </p:cNvSpPr>
          <p:nvPr>
            <p:ph type="title" idx="5"/>
          </p:nvPr>
        </p:nvSpPr>
        <p:spPr>
          <a:xfrm>
            <a:off x="4899599" y="517237"/>
            <a:ext cx="1753800" cy="577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a:t>02</a:t>
            </a:r>
            <a:endParaRPr/>
          </a:p>
        </p:txBody>
      </p:sp>
      <p:sp>
        <p:nvSpPr>
          <p:cNvPr id="138" name="Google Shape;138;p17"/>
          <p:cNvSpPr txBox="1">
            <a:spLocks noGrp="1"/>
          </p:cNvSpPr>
          <p:nvPr>
            <p:ph type="ctrTitle" idx="9"/>
          </p:nvPr>
        </p:nvSpPr>
        <p:spPr>
          <a:xfrm>
            <a:off x="4899589" y="3918425"/>
            <a:ext cx="2251800" cy="57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a:t>Conclusions</a:t>
            </a:r>
            <a:endParaRPr/>
          </a:p>
        </p:txBody>
      </p:sp>
      <p:sp>
        <p:nvSpPr>
          <p:cNvPr id="139" name="Google Shape;139;p17"/>
          <p:cNvSpPr txBox="1">
            <a:spLocks noGrp="1"/>
          </p:cNvSpPr>
          <p:nvPr>
            <p:ph type="subTitle" idx="13"/>
          </p:nvPr>
        </p:nvSpPr>
        <p:spPr>
          <a:xfrm>
            <a:off x="4899588" y="4333473"/>
            <a:ext cx="1906500" cy="572400"/>
          </a:xfrm>
          <a:prstGeom prst="rect">
            <a:avLst/>
          </a:prstGeom>
        </p:spPr>
        <p:txBody>
          <a:bodyPr spcFirstLastPara="1" wrap="square" lIns="91425" tIns="91425" rIns="91425" bIns="91425" anchor="t" anchorCtr="0">
            <a:noAutofit/>
          </a:bodyPr>
          <a:lstStyle/>
          <a:p>
            <a:pPr marL="0" lvl="0" indent="0"/>
            <a:r>
              <a:rPr lang="en-US" dirty="0"/>
              <a:t>Summarize research process and application key points</a:t>
            </a:r>
            <a:endParaRPr dirty="0"/>
          </a:p>
        </p:txBody>
      </p:sp>
      <p:sp>
        <p:nvSpPr>
          <p:cNvPr id="140" name="Google Shape;140;p17"/>
          <p:cNvSpPr txBox="1">
            <a:spLocks noGrp="1"/>
          </p:cNvSpPr>
          <p:nvPr>
            <p:ph type="title" idx="14"/>
          </p:nvPr>
        </p:nvSpPr>
        <p:spPr>
          <a:xfrm>
            <a:off x="4899599" y="3568935"/>
            <a:ext cx="1753800" cy="577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a:t>04</a:t>
            </a:r>
            <a:endParaRPr/>
          </a:p>
        </p:txBody>
      </p:sp>
      <p:pic>
        <p:nvPicPr>
          <p:cNvPr id="141" name="Google Shape;141;p17"/>
          <p:cNvPicPr preferRelativeResize="0"/>
          <p:nvPr/>
        </p:nvPicPr>
        <p:blipFill rotWithShape="1">
          <a:blip r:embed="rId3">
            <a:alphaModFix/>
          </a:blip>
          <a:srcRect t="39836" b="39838"/>
          <a:stretch/>
        </p:blipFill>
        <p:spPr>
          <a:xfrm>
            <a:off x="0" y="2049025"/>
            <a:ext cx="9144000" cy="1045459"/>
          </a:xfrm>
          <a:prstGeom prst="rect">
            <a:avLst/>
          </a:prstGeom>
          <a:noFill/>
          <a:ln>
            <a:noFill/>
          </a:ln>
        </p:spPr>
      </p:pic>
      <p:sp>
        <p:nvSpPr>
          <p:cNvPr id="142" name="Google Shape;142;p17"/>
          <p:cNvSpPr/>
          <p:nvPr/>
        </p:nvSpPr>
        <p:spPr>
          <a:xfrm>
            <a:off x="-50" y="2051589"/>
            <a:ext cx="9144000" cy="1045500"/>
          </a:xfrm>
          <a:prstGeom prst="rect">
            <a:avLst/>
          </a:prstGeom>
          <a:solidFill>
            <a:srgbClr val="FDF3E5">
              <a:alpha val="2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7"/>
          <p:cNvSpPr txBox="1">
            <a:spLocks noGrp="1"/>
          </p:cNvSpPr>
          <p:nvPr>
            <p:ph type="sldNum" idx="12"/>
          </p:nvPr>
        </p:nvSpPr>
        <p:spPr>
          <a:xfrm>
            <a:off x="7887614" y="473134"/>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s"/>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DF3E5">
            <a:alpha val="29620"/>
          </a:srgbClr>
        </a:solidFill>
        <a:effectLst/>
      </p:bgPr>
    </p:bg>
    <p:spTree>
      <p:nvGrpSpPr>
        <p:cNvPr id="1" name="Shape 147"/>
        <p:cNvGrpSpPr/>
        <p:nvPr/>
      </p:nvGrpSpPr>
      <p:grpSpPr>
        <a:xfrm>
          <a:off x="0" y="0"/>
          <a:ext cx="0" cy="0"/>
          <a:chOff x="0" y="0"/>
          <a:chExt cx="0" cy="0"/>
        </a:xfrm>
      </p:grpSpPr>
      <p:sp>
        <p:nvSpPr>
          <p:cNvPr id="148" name="Google Shape;148;p18"/>
          <p:cNvSpPr txBox="1">
            <a:spLocks noGrp="1"/>
          </p:cNvSpPr>
          <p:nvPr>
            <p:ph type="ctrTitle"/>
          </p:nvPr>
        </p:nvSpPr>
        <p:spPr>
          <a:xfrm>
            <a:off x="5155260" y="822700"/>
            <a:ext cx="3090900" cy="20541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s" dirty="0"/>
              <a:t>Introduction</a:t>
            </a:r>
            <a:endParaRPr sz="2800" dirty="0"/>
          </a:p>
        </p:txBody>
      </p:sp>
      <p:sp>
        <p:nvSpPr>
          <p:cNvPr id="149" name="Google Shape;149;p18"/>
          <p:cNvSpPr txBox="1">
            <a:spLocks noGrp="1"/>
          </p:cNvSpPr>
          <p:nvPr>
            <p:ph type="subTitle" idx="1"/>
          </p:nvPr>
        </p:nvSpPr>
        <p:spPr>
          <a:xfrm>
            <a:off x="5115400" y="2760425"/>
            <a:ext cx="3130500" cy="1784400"/>
          </a:xfrm>
          <a:prstGeom prst="rect">
            <a:avLst/>
          </a:prstGeom>
        </p:spPr>
        <p:txBody>
          <a:bodyPr spcFirstLastPara="1" wrap="square" lIns="91425" tIns="91425" rIns="91425" bIns="91425" anchor="t" anchorCtr="0">
            <a:noAutofit/>
          </a:bodyPr>
          <a:lstStyle/>
          <a:p>
            <a:pPr marL="0" lvl="0" indent="0" algn="l"/>
            <a:r>
              <a:rPr lang="en-US" dirty="0"/>
              <a:t>Healthy Lifestyle is all in one application - It's a combination of small functions related to health, workout, diet and habit. Users can find everything that they need to improve and track their lifestyle.</a:t>
            </a:r>
            <a:endParaRPr dirty="0"/>
          </a:p>
        </p:txBody>
      </p:sp>
      <p:sp>
        <p:nvSpPr>
          <p:cNvPr id="150" name="Google Shape;150;p18"/>
          <p:cNvSpPr txBox="1">
            <a:spLocks noGrp="1"/>
          </p:cNvSpPr>
          <p:nvPr>
            <p:ph type="ctrTitle" idx="2"/>
          </p:nvPr>
        </p:nvSpPr>
        <p:spPr>
          <a:xfrm>
            <a:off x="5569480" y="129625"/>
            <a:ext cx="2866800" cy="4812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s"/>
              <a:t>Introduction</a:t>
            </a:r>
            <a:endParaRPr/>
          </a:p>
        </p:txBody>
      </p:sp>
      <p:sp>
        <p:nvSpPr>
          <p:cNvPr id="151" name="Google Shape;151;p18"/>
          <p:cNvSpPr txBox="1">
            <a:spLocks noGrp="1"/>
          </p:cNvSpPr>
          <p:nvPr>
            <p:ph type="sldNum" idx="12"/>
          </p:nvPr>
        </p:nvSpPr>
        <p:spPr>
          <a:xfrm>
            <a:off x="7887614" y="473134"/>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s"/>
              <a:t>3</a:t>
            </a:fld>
            <a:endParaRPr/>
          </a:p>
        </p:txBody>
      </p:sp>
      <p:pic>
        <p:nvPicPr>
          <p:cNvPr id="152" name="Google Shape;152;p18"/>
          <p:cNvPicPr preferRelativeResize="0"/>
          <p:nvPr/>
        </p:nvPicPr>
        <p:blipFill rotWithShape="1">
          <a:blip r:embed="rId3">
            <a:alphaModFix/>
          </a:blip>
          <a:srcRect l="7234" r="41494"/>
          <a:stretch/>
        </p:blipFill>
        <p:spPr>
          <a:xfrm>
            <a:off x="928075" y="598613"/>
            <a:ext cx="3597048" cy="3946274"/>
          </a:xfrm>
          <a:prstGeom prst="rect">
            <a:avLst/>
          </a:prstGeom>
          <a:noFill/>
          <a:ln>
            <a:noFill/>
          </a:ln>
        </p:spPr>
      </p:pic>
      <p:sp>
        <p:nvSpPr>
          <p:cNvPr id="153" name="Google Shape;153;p18"/>
          <p:cNvSpPr/>
          <p:nvPr/>
        </p:nvSpPr>
        <p:spPr>
          <a:xfrm>
            <a:off x="928100" y="598650"/>
            <a:ext cx="3597000" cy="3946200"/>
          </a:xfrm>
          <a:prstGeom prst="rect">
            <a:avLst/>
          </a:prstGeom>
          <a:solidFill>
            <a:srgbClr val="FDF3E5">
              <a:alpha val="2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DF3E5">
            <a:alpha val="29620"/>
          </a:srgbClr>
        </a:solidFill>
        <a:effectLst/>
      </p:bgPr>
    </p:bg>
    <p:spTree>
      <p:nvGrpSpPr>
        <p:cNvPr id="1" name="Shape 157"/>
        <p:cNvGrpSpPr/>
        <p:nvPr/>
      </p:nvGrpSpPr>
      <p:grpSpPr>
        <a:xfrm>
          <a:off x="0" y="0"/>
          <a:ext cx="0" cy="0"/>
          <a:chOff x="0" y="0"/>
          <a:chExt cx="0" cy="0"/>
        </a:xfrm>
      </p:grpSpPr>
      <p:pic>
        <p:nvPicPr>
          <p:cNvPr id="158" name="Google Shape;158;p19"/>
          <p:cNvPicPr preferRelativeResize="0"/>
          <p:nvPr/>
        </p:nvPicPr>
        <p:blipFill rotWithShape="1">
          <a:blip r:embed="rId3">
            <a:alphaModFix/>
          </a:blip>
          <a:srcRect t="428" b="84316"/>
          <a:stretch/>
        </p:blipFill>
        <p:spPr>
          <a:xfrm>
            <a:off x="0" y="0"/>
            <a:ext cx="9143995" cy="1045502"/>
          </a:xfrm>
          <a:prstGeom prst="rect">
            <a:avLst/>
          </a:prstGeom>
          <a:noFill/>
          <a:ln>
            <a:noFill/>
          </a:ln>
        </p:spPr>
      </p:pic>
      <p:sp>
        <p:nvSpPr>
          <p:cNvPr id="159" name="Google Shape;159;p19"/>
          <p:cNvSpPr/>
          <p:nvPr/>
        </p:nvSpPr>
        <p:spPr>
          <a:xfrm>
            <a:off x="-50" y="0"/>
            <a:ext cx="9144000" cy="1045500"/>
          </a:xfrm>
          <a:prstGeom prst="rect">
            <a:avLst/>
          </a:prstGeom>
          <a:solidFill>
            <a:srgbClr val="FDF3E5">
              <a:alpha val="2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9"/>
          <p:cNvSpPr/>
          <p:nvPr/>
        </p:nvSpPr>
        <p:spPr>
          <a:xfrm>
            <a:off x="7220630" y="0"/>
            <a:ext cx="1299900" cy="811800"/>
          </a:xfrm>
          <a:prstGeom prst="rect">
            <a:avLst/>
          </a:prstGeom>
          <a:solidFill>
            <a:srgbClr val="FFB8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1" name="Google Shape;161;p19"/>
          <p:cNvPicPr preferRelativeResize="0"/>
          <p:nvPr/>
        </p:nvPicPr>
        <p:blipFill rotWithShape="1">
          <a:blip r:embed="rId3">
            <a:alphaModFix/>
          </a:blip>
          <a:srcRect t="84033" b="710"/>
          <a:stretch/>
        </p:blipFill>
        <p:spPr>
          <a:xfrm>
            <a:off x="-50" y="4097997"/>
            <a:ext cx="9143995" cy="1045502"/>
          </a:xfrm>
          <a:prstGeom prst="rect">
            <a:avLst/>
          </a:prstGeom>
          <a:noFill/>
          <a:ln>
            <a:noFill/>
          </a:ln>
        </p:spPr>
      </p:pic>
      <p:sp>
        <p:nvSpPr>
          <p:cNvPr id="162" name="Google Shape;162;p19"/>
          <p:cNvSpPr/>
          <p:nvPr/>
        </p:nvSpPr>
        <p:spPr>
          <a:xfrm>
            <a:off x="-50" y="4098000"/>
            <a:ext cx="9144000" cy="1045500"/>
          </a:xfrm>
          <a:prstGeom prst="rect">
            <a:avLst/>
          </a:prstGeom>
          <a:solidFill>
            <a:srgbClr val="FDF3E5">
              <a:alpha val="2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9"/>
          <p:cNvSpPr txBox="1">
            <a:spLocks noGrp="1"/>
          </p:cNvSpPr>
          <p:nvPr>
            <p:ph type="ctrTitle" idx="2"/>
          </p:nvPr>
        </p:nvSpPr>
        <p:spPr>
          <a:xfrm>
            <a:off x="5569480" y="129625"/>
            <a:ext cx="2866800" cy="4812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s"/>
              <a:t>Quote</a:t>
            </a:r>
            <a:endParaRPr/>
          </a:p>
        </p:txBody>
      </p:sp>
      <p:sp>
        <p:nvSpPr>
          <p:cNvPr id="164" name="Google Shape;164;p19"/>
          <p:cNvSpPr txBox="1">
            <a:spLocks noGrp="1"/>
          </p:cNvSpPr>
          <p:nvPr>
            <p:ph type="sldNum" idx="12"/>
          </p:nvPr>
        </p:nvSpPr>
        <p:spPr>
          <a:xfrm>
            <a:off x="7887614" y="473134"/>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s"/>
              <a:t>4</a:t>
            </a:fld>
            <a:endParaRPr/>
          </a:p>
        </p:txBody>
      </p:sp>
      <p:sp>
        <p:nvSpPr>
          <p:cNvPr id="165" name="Google Shape;165;p19"/>
          <p:cNvSpPr txBox="1">
            <a:spLocks noGrp="1"/>
          </p:cNvSpPr>
          <p:nvPr>
            <p:ph type="subTitle" idx="1"/>
          </p:nvPr>
        </p:nvSpPr>
        <p:spPr>
          <a:xfrm>
            <a:off x="2396925" y="2334500"/>
            <a:ext cx="4224900" cy="663300"/>
          </a:xfrm>
          <a:prstGeom prst="rect">
            <a:avLst/>
          </a:prstGeom>
        </p:spPr>
        <p:txBody>
          <a:bodyPr spcFirstLastPara="1" wrap="square" lIns="91425" tIns="91425" rIns="91425" bIns="91425" anchor="t" anchorCtr="0">
            <a:noAutofit/>
          </a:bodyPr>
          <a:lstStyle/>
          <a:p>
            <a:pPr marL="0" lvl="0" indent="0"/>
            <a:r>
              <a:rPr lang="es" sz="1600" dirty="0">
                <a:latin typeface="Josefin Slab SemiBold"/>
                <a:ea typeface="Josefin Slab SemiBold"/>
                <a:cs typeface="Josefin Slab SemiBold"/>
                <a:sym typeface="Josefin Slab SemiBold"/>
              </a:rPr>
              <a:t>“</a:t>
            </a:r>
            <a:r>
              <a:rPr lang="en-US" sz="1600" dirty="0"/>
              <a:t>Motivation is what gets you started. Habit is what keeps you going.”</a:t>
            </a:r>
            <a:endParaRPr sz="1600" dirty="0">
              <a:latin typeface="Josefin Slab SemiBold"/>
              <a:ea typeface="Josefin Slab SemiBold"/>
              <a:cs typeface="Josefin Slab SemiBold"/>
              <a:sym typeface="Josefin Slab SemiBold"/>
            </a:endParaRPr>
          </a:p>
          <a:p>
            <a:pPr marL="0" lvl="0" indent="0" algn="ctr" rtl="0">
              <a:spcBef>
                <a:spcPts val="0"/>
              </a:spcBef>
              <a:spcAft>
                <a:spcPts val="0"/>
              </a:spcAft>
              <a:buNone/>
            </a:pPr>
            <a:endParaRPr sz="1400" dirty="0">
              <a:latin typeface="Josefin Slab SemiBold"/>
              <a:ea typeface="Josefin Slab SemiBold"/>
              <a:cs typeface="Josefin Slab SemiBold"/>
              <a:sym typeface="Josefin Slab SemiBold"/>
            </a:endParaRPr>
          </a:p>
        </p:txBody>
      </p:sp>
      <p:sp>
        <p:nvSpPr>
          <p:cNvPr id="166" name="Google Shape;166;p19"/>
          <p:cNvSpPr txBox="1">
            <a:spLocks noGrp="1"/>
          </p:cNvSpPr>
          <p:nvPr>
            <p:ph type="ctrTitle"/>
          </p:nvPr>
        </p:nvSpPr>
        <p:spPr>
          <a:xfrm>
            <a:off x="4870210" y="2844998"/>
            <a:ext cx="1623000" cy="702900"/>
          </a:xfrm>
          <a:prstGeom prst="rect">
            <a:avLst/>
          </a:prstGeom>
        </p:spPr>
        <p:txBody>
          <a:bodyPr spcFirstLastPara="1" wrap="square" lIns="91425" tIns="91425" rIns="91425" bIns="91425" anchor="t" anchorCtr="0">
            <a:noAutofit/>
          </a:bodyPr>
          <a:lstStyle/>
          <a:p>
            <a:pPr lvl="0"/>
            <a:r>
              <a:rPr lang="es" sz="1400" dirty="0"/>
              <a:t>—</a:t>
            </a:r>
            <a:r>
              <a:rPr lang="en-US" sz="1400" dirty="0"/>
              <a:t>Jim Ryun</a:t>
            </a:r>
            <a:endParaRPr sz="1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171" name="Google Shape;171;p20"/>
          <p:cNvPicPr preferRelativeResize="0"/>
          <p:nvPr/>
        </p:nvPicPr>
        <p:blipFill rotWithShape="1">
          <a:blip r:embed="rId3">
            <a:alphaModFix/>
          </a:blip>
          <a:srcRect l="62096" r="14271"/>
          <a:stretch/>
        </p:blipFill>
        <p:spPr>
          <a:xfrm>
            <a:off x="5881675" y="1237125"/>
            <a:ext cx="1499875" cy="3906375"/>
          </a:xfrm>
          <a:prstGeom prst="rect">
            <a:avLst/>
          </a:prstGeom>
          <a:noFill/>
          <a:ln>
            <a:noFill/>
          </a:ln>
        </p:spPr>
      </p:pic>
      <p:sp>
        <p:nvSpPr>
          <p:cNvPr id="172" name="Google Shape;172;p20"/>
          <p:cNvSpPr/>
          <p:nvPr/>
        </p:nvSpPr>
        <p:spPr>
          <a:xfrm>
            <a:off x="5881550" y="1232560"/>
            <a:ext cx="1500000" cy="3921300"/>
          </a:xfrm>
          <a:prstGeom prst="rect">
            <a:avLst/>
          </a:prstGeom>
          <a:solidFill>
            <a:srgbClr val="FDF3E5">
              <a:alpha val="2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3" name="Google Shape;173;p20"/>
          <p:cNvPicPr preferRelativeResize="0"/>
          <p:nvPr/>
        </p:nvPicPr>
        <p:blipFill rotWithShape="1">
          <a:blip r:embed="rId3">
            <a:alphaModFix/>
          </a:blip>
          <a:srcRect l="6754" r="69703"/>
          <a:stretch/>
        </p:blipFill>
        <p:spPr>
          <a:xfrm>
            <a:off x="1889125" y="1222325"/>
            <a:ext cx="1499875" cy="3921295"/>
          </a:xfrm>
          <a:prstGeom prst="rect">
            <a:avLst/>
          </a:prstGeom>
          <a:noFill/>
          <a:ln>
            <a:noFill/>
          </a:ln>
        </p:spPr>
      </p:pic>
      <p:sp>
        <p:nvSpPr>
          <p:cNvPr id="174" name="Google Shape;174;p20"/>
          <p:cNvSpPr/>
          <p:nvPr/>
        </p:nvSpPr>
        <p:spPr>
          <a:xfrm>
            <a:off x="1889126" y="1225680"/>
            <a:ext cx="1500000" cy="3921300"/>
          </a:xfrm>
          <a:prstGeom prst="rect">
            <a:avLst/>
          </a:prstGeom>
          <a:solidFill>
            <a:srgbClr val="FDF3E5">
              <a:alpha val="2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5" name="Google Shape;175;p20"/>
          <p:cNvPicPr preferRelativeResize="0"/>
          <p:nvPr/>
        </p:nvPicPr>
        <p:blipFill rotWithShape="1">
          <a:blip r:embed="rId3">
            <a:alphaModFix/>
          </a:blip>
          <a:srcRect l="38228" r="38228"/>
          <a:stretch/>
        </p:blipFill>
        <p:spPr>
          <a:xfrm>
            <a:off x="3822063" y="0"/>
            <a:ext cx="1499903" cy="3921295"/>
          </a:xfrm>
          <a:prstGeom prst="rect">
            <a:avLst/>
          </a:prstGeom>
          <a:noFill/>
          <a:ln>
            <a:noFill/>
          </a:ln>
        </p:spPr>
      </p:pic>
      <p:sp>
        <p:nvSpPr>
          <p:cNvPr id="176" name="Google Shape;176;p20"/>
          <p:cNvSpPr/>
          <p:nvPr/>
        </p:nvSpPr>
        <p:spPr>
          <a:xfrm>
            <a:off x="3829100" y="2897"/>
            <a:ext cx="1500000" cy="3921300"/>
          </a:xfrm>
          <a:prstGeom prst="rect">
            <a:avLst/>
          </a:prstGeom>
          <a:solidFill>
            <a:srgbClr val="FDF3E5">
              <a:alpha val="2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0"/>
          <p:cNvSpPr/>
          <p:nvPr/>
        </p:nvSpPr>
        <p:spPr>
          <a:xfrm>
            <a:off x="501039" y="2606875"/>
            <a:ext cx="2114100" cy="2294700"/>
          </a:xfrm>
          <a:prstGeom prst="rect">
            <a:avLst/>
          </a:prstGeom>
          <a:solidFill>
            <a:srgbClr val="3389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65A97"/>
              </a:solidFill>
            </a:endParaRPr>
          </a:p>
        </p:txBody>
      </p:sp>
      <p:sp>
        <p:nvSpPr>
          <p:cNvPr id="178" name="Google Shape;178;p20"/>
          <p:cNvSpPr/>
          <p:nvPr/>
        </p:nvSpPr>
        <p:spPr>
          <a:xfrm>
            <a:off x="3514975" y="2606875"/>
            <a:ext cx="2114100" cy="2294700"/>
          </a:xfrm>
          <a:prstGeom prst="rect">
            <a:avLst/>
          </a:prstGeom>
          <a:solidFill>
            <a:srgbClr val="3389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0"/>
          <p:cNvSpPr/>
          <p:nvPr/>
        </p:nvSpPr>
        <p:spPr>
          <a:xfrm>
            <a:off x="6536561" y="2606875"/>
            <a:ext cx="2114100" cy="2294700"/>
          </a:xfrm>
          <a:prstGeom prst="rect">
            <a:avLst/>
          </a:prstGeom>
          <a:solidFill>
            <a:srgbClr val="3389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65A97"/>
              </a:solidFill>
            </a:endParaRPr>
          </a:p>
        </p:txBody>
      </p:sp>
      <p:sp>
        <p:nvSpPr>
          <p:cNvPr id="180" name="Google Shape;180;p20"/>
          <p:cNvSpPr txBox="1">
            <a:spLocks noGrp="1"/>
          </p:cNvSpPr>
          <p:nvPr>
            <p:ph type="subTitle" idx="1"/>
          </p:nvPr>
        </p:nvSpPr>
        <p:spPr>
          <a:xfrm>
            <a:off x="649092" y="3508149"/>
            <a:ext cx="1818000" cy="1393425"/>
          </a:xfrm>
          <a:prstGeom prst="rect">
            <a:avLst/>
          </a:prstGeom>
        </p:spPr>
        <p:txBody>
          <a:bodyPr spcFirstLastPara="1" wrap="square" lIns="91425" tIns="91425" rIns="91425" bIns="91425" anchor="t" anchorCtr="0">
            <a:noAutofit/>
          </a:bodyPr>
          <a:lstStyle/>
          <a:p>
            <a:pPr marL="0" lvl="0" indent="0"/>
            <a:r>
              <a:rPr lang="en-US" dirty="0"/>
              <a:t>Study market, scan and discover similar applications. Figure out what users need? Why they use a specific app? what are the pros and cons of the chosen application?</a:t>
            </a:r>
            <a:endParaRPr sz="1100" dirty="0">
              <a:solidFill>
                <a:srgbClr val="FDF3E5"/>
              </a:solidFill>
            </a:endParaRPr>
          </a:p>
        </p:txBody>
      </p:sp>
      <p:sp>
        <p:nvSpPr>
          <p:cNvPr id="181" name="Google Shape;181;p20"/>
          <p:cNvSpPr txBox="1">
            <a:spLocks noGrp="1"/>
          </p:cNvSpPr>
          <p:nvPr>
            <p:ph type="subTitle" idx="2"/>
          </p:nvPr>
        </p:nvSpPr>
        <p:spPr>
          <a:xfrm>
            <a:off x="6677568" y="3508149"/>
            <a:ext cx="1818000" cy="1346779"/>
          </a:xfrm>
          <a:prstGeom prst="rect">
            <a:avLst/>
          </a:prstGeom>
        </p:spPr>
        <p:txBody>
          <a:bodyPr spcFirstLastPara="1" wrap="square" lIns="91425" tIns="91425" rIns="91425" bIns="91425" anchor="t" anchorCtr="0">
            <a:noAutofit/>
          </a:bodyPr>
          <a:lstStyle/>
          <a:p>
            <a:pPr marL="0" lvl="0" indent="0" algn="l"/>
            <a:r>
              <a:rPr lang="en-US" dirty="0"/>
              <a:t>The application was broken down into smaller modules.</a:t>
            </a:r>
          </a:p>
          <a:p>
            <a:pPr marL="0" lvl="0" indent="0" algn="l"/>
            <a:r>
              <a:rPr lang="en-US" dirty="0"/>
              <a:t>Develop core functionality.</a:t>
            </a:r>
          </a:p>
          <a:p>
            <a:pPr marL="0" lvl="0" indent="0" algn="l"/>
            <a:r>
              <a:rPr lang="en-US" dirty="0"/>
              <a:t>Test app and fix bugs.</a:t>
            </a:r>
          </a:p>
          <a:p>
            <a:pPr marL="0" lvl="0" indent="0" algn="l"/>
            <a:r>
              <a:rPr lang="en-US" dirty="0"/>
              <a:t>Adding additional features.</a:t>
            </a:r>
          </a:p>
          <a:p>
            <a:pPr marL="0" lvl="0" indent="0" algn="l"/>
            <a:r>
              <a:rPr lang="en-US" dirty="0"/>
              <a:t>Create various test cases.</a:t>
            </a:r>
          </a:p>
          <a:p>
            <a:pPr marL="0" lvl="0" indent="0" algn="l"/>
            <a:r>
              <a:rPr lang="en-US" dirty="0"/>
              <a:t>Fix bugs.</a:t>
            </a:r>
            <a:endParaRPr sz="1100" dirty="0">
              <a:solidFill>
                <a:srgbClr val="FDF3E5"/>
              </a:solidFill>
            </a:endParaRPr>
          </a:p>
        </p:txBody>
      </p:sp>
      <p:sp>
        <p:nvSpPr>
          <p:cNvPr id="182" name="Google Shape;182;p20"/>
          <p:cNvSpPr txBox="1">
            <a:spLocks noGrp="1"/>
          </p:cNvSpPr>
          <p:nvPr>
            <p:ph type="subTitle" idx="4"/>
          </p:nvPr>
        </p:nvSpPr>
        <p:spPr>
          <a:xfrm>
            <a:off x="3666842" y="3508150"/>
            <a:ext cx="1818000" cy="1112400"/>
          </a:xfrm>
          <a:prstGeom prst="rect">
            <a:avLst/>
          </a:prstGeom>
        </p:spPr>
        <p:txBody>
          <a:bodyPr spcFirstLastPara="1" wrap="square" lIns="91425" tIns="91425" rIns="91425" bIns="91425" anchor="t" anchorCtr="0">
            <a:noAutofit/>
          </a:bodyPr>
          <a:lstStyle/>
          <a:p>
            <a:pPr marL="0" lvl="0" indent="0" algn="l"/>
            <a:r>
              <a:rPr lang="en-US" dirty="0"/>
              <a:t>1. Define app’s audience</a:t>
            </a:r>
          </a:p>
          <a:p>
            <a:pPr marL="0" lvl="0" indent="0" algn="l"/>
            <a:r>
              <a:rPr lang="en-US" dirty="0"/>
              <a:t>2. Decide app concept</a:t>
            </a:r>
          </a:p>
          <a:p>
            <a:pPr marL="0" lvl="0" indent="0" algn="l"/>
            <a:r>
              <a:rPr lang="en-US" dirty="0"/>
              <a:t>3. Prototype</a:t>
            </a:r>
          </a:p>
          <a:p>
            <a:pPr marL="0" lvl="0" indent="0" algn="l"/>
            <a:r>
              <a:rPr lang="en-US" dirty="0"/>
              <a:t>4. Design</a:t>
            </a:r>
            <a:endParaRPr sz="1100" dirty="0"/>
          </a:p>
        </p:txBody>
      </p:sp>
      <p:sp>
        <p:nvSpPr>
          <p:cNvPr id="183" name="Google Shape;183;p20"/>
          <p:cNvSpPr txBox="1">
            <a:spLocks noGrp="1"/>
          </p:cNvSpPr>
          <p:nvPr>
            <p:ph type="ctrTitle" idx="6"/>
          </p:nvPr>
        </p:nvSpPr>
        <p:spPr>
          <a:xfrm>
            <a:off x="7292928" y="129625"/>
            <a:ext cx="1143300" cy="4812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s"/>
              <a:t>Study Objectives</a:t>
            </a:r>
            <a:endParaRPr/>
          </a:p>
        </p:txBody>
      </p:sp>
      <p:sp>
        <p:nvSpPr>
          <p:cNvPr id="184" name="Google Shape;184;p20"/>
          <p:cNvSpPr txBox="1">
            <a:spLocks noGrp="1"/>
          </p:cNvSpPr>
          <p:nvPr>
            <p:ph type="sldNum" idx="12"/>
          </p:nvPr>
        </p:nvSpPr>
        <p:spPr>
          <a:xfrm>
            <a:off x="7887614" y="473134"/>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s"/>
              <a:t>5</a:t>
            </a:fld>
            <a:endParaRPr/>
          </a:p>
        </p:txBody>
      </p:sp>
      <p:grpSp>
        <p:nvGrpSpPr>
          <p:cNvPr id="185" name="Google Shape;185;p20"/>
          <p:cNvGrpSpPr/>
          <p:nvPr/>
        </p:nvGrpSpPr>
        <p:grpSpPr>
          <a:xfrm>
            <a:off x="7436333" y="2962901"/>
            <a:ext cx="301205" cy="299070"/>
            <a:chOff x="890400" y="4399350"/>
            <a:chExt cx="486600" cy="483150"/>
          </a:xfrm>
        </p:grpSpPr>
        <p:sp>
          <p:nvSpPr>
            <p:cNvPr id="186" name="Google Shape;186;p20"/>
            <p:cNvSpPr/>
            <p:nvPr/>
          </p:nvSpPr>
          <p:spPr>
            <a:xfrm>
              <a:off x="1125300" y="4503075"/>
              <a:ext cx="153800" cy="141650"/>
            </a:xfrm>
            <a:custGeom>
              <a:avLst/>
              <a:gdLst/>
              <a:ahLst/>
              <a:cxnLst/>
              <a:rect l="l" t="t" r="r" b="b"/>
              <a:pathLst>
                <a:path w="6152" h="5666" extrusionOk="0">
                  <a:moveTo>
                    <a:pt x="3044" y="1140"/>
                  </a:moveTo>
                  <a:cubicBezTo>
                    <a:pt x="3263" y="1140"/>
                    <a:pt x="3484" y="1182"/>
                    <a:pt x="3694" y="1269"/>
                  </a:cubicBezTo>
                  <a:cubicBezTo>
                    <a:pt x="4328" y="1532"/>
                    <a:pt x="4741" y="2151"/>
                    <a:pt x="4741" y="2836"/>
                  </a:cubicBezTo>
                  <a:cubicBezTo>
                    <a:pt x="4741" y="3525"/>
                    <a:pt x="4328" y="4144"/>
                    <a:pt x="3694" y="4406"/>
                  </a:cubicBezTo>
                  <a:cubicBezTo>
                    <a:pt x="3484" y="4493"/>
                    <a:pt x="3263" y="4536"/>
                    <a:pt x="3044" y="4536"/>
                  </a:cubicBezTo>
                  <a:cubicBezTo>
                    <a:pt x="2602" y="4536"/>
                    <a:pt x="2168" y="4363"/>
                    <a:pt x="1843" y="4038"/>
                  </a:cubicBezTo>
                  <a:cubicBezTo>
                    <a:pt x="1178" y="3377"/>
                    <a:pt x="1178" y="2299"/>
                    <a:pt x="1843" y="1638"/>
                  </a:cubicBezTo>
                  <a:cubicBezTo>
                    <a:pt x="2168" y="1312"/>
                    <a:pt x="2602" y="1140"/>
                    <a:pt x="3044" y="1140"/>
                  </a:cubicBezTo>
                  <a:close/>
                  <a:moveTo>
                    <a:pt x="3043" y="0"/>
                  </a:moveTo>
                  <a:cubicBezTo>
                    <a:pt x="2680" y="0"/>
                    <a:pt x="2313" y="70"/>
                    <a:pt x="1961" y="215"/>
                  </a:cubicBezTo>
                  <a:cubicBezTo>
                    <a:pt x="710" y="732"/>
                    <a:pt x="1" y="2060"/>
                    <a:pt x="264" y="3386"/>
                  </a:cubicBezTo>
                  <a:cubicBezTo>
                    <a:pt x="529" y="4709"/>
                    <a:pt x="1688" y="5666"/>
                    <a:pt x="3038" y="5666"/>
                  </a:cubicBezTo>
                  <a:cubicBezTo>
                    <a:pt x="3040" y="5666"/>
                    <a:pt x="3042" y="5666"/>
                    <a:pt x="3045" y="5666"/>
                  </a:cubicBezTo>
                  <a:cubicBezTo>
                    <a:pt x="3048" y="5666"/>
                    <a:pt x="3052" y="5666"/>
                    <a:pt x="3056" y="5666"/>
                  </a:cubicBezTo>
                  <a:cubicBezTo>
                    <a:pt x="3801" y="5666"/>
                    <a:pt x="4518" y="5367"/>
                    <a:pt x="5046" y="4838"/>
                  </a:cubicBezTo>
                  <a:cubicBezTo>
                    <a:pt x="6004" y="3884"/>
                    <a:pt x="6152" y="2386"/>
                    <a:pt x="5400" y="1260"/>
                  </a:cubicBezTo>
                  <a:cubicBezTo>
                    <a:pt x="4862" y="453"/>
                    <a:pt x="3967" y="0"/>
                    <a:pt x="3043" y="0"/>
                  </a:cubicBezTo>
                  <a:close/>
                </a:path>
              </a:pathLst>
            </a:custGeom>
            <a:solidFill>
              <a:srgbClr val="FDF3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435D74"/>
                </a:solidFill>
              </a:endParaRPr>
            </a:p>
          </p:txBody>
        </p:sp>
        <p:sp>
          <p:nvSpPr>
            <p:cNvPr id="187" name="Google Shape;187;p20"/>
            <p:cNvSpPr/>
            <p:nvPr/>
          </p:nvSpPr>
          <p:spPr>
            <a:xfrm>
              <a:off x="890400" y="4399350"/>
              <a:ext cx="486600" cy="483150"/>
            </a:xfrm>
            <a:custGeom>
              <a:avLst/>
              <a:gdLst/>
              <a:ahLst/>
              <a:cxnLst/>
              <a:rect l="l" t="t" r="r" b="b"/>
              <a:pathLst>
                <a:path w="19464" h="19326" extrusionOk="0">
                  <a:moveTo>
                    <a:pt x="17908" y="1131"/>
                  </a:moveTo>
                  <a:cubicBezTo>
                    <a:pt x="18031" y="1131"/>
                    <a:pt x="18157" y="1132"/>
                    <a:pt x="18283" y="1134"/>
                  </a:cubicBezTo>
                  <a:cubicBezTo>
                    <a:pt x="18301" y="2369"/>
                    <a:pt x="18232" y="3465"/>
                    <a:pt x="18057" y="4449"/>
                  </a:cubicBezTo>
                  <a:cubicBezTo>
                    <a:pt x="16453" y="4223"/>
                    <a:pt x="15191" y="2960"/>
                    <a:pt x="14968" y="1357"/>
                  </a:cubicBezTo>
                  <a:cubicBezTo>
                    <a:pt x="15851" y="1203"/>
                    <a:pt x="16825" y="1131"/>
                    <a:pt x="17908" y="1131"/>
                  </a:cubicBezTo>
                  <a:close/>
                  <a:moveTo>
                    <a:pt x="6462" y="6683"/>
                  </a:moveTo>
                  <a:lnTo>
                    <a:pt x="6462" y="6686"/>
                  </a:lnTo>
                  <a:cubicBezTo>
                    <a:pt x="6003" y="7471"/>
                    <a:pt x="5574" y="8281"/>
                    <a:pt x="5173" y="9066"/>
                  </a:cubicBezTo>
                  <a:lnTo>
                    <a:pt x="2712" y="8839"/>
                  </a:lnTo>
                  <a:cubicBezTo>
                    <a:pt x="3545" y="7571"/>
                    <a:pt x="4952" y="6756"/>
                    <a:pt x="6462" y="6683"/>
                  </a:cubicBezTo>
                  <a:close/>
                  <a:moveTo>
                    <a:pt x="13863" y="1608"/>
                  </a:moveTo>
                  <a:cubicBezTo>
                    <a:pt x="14195" y="3637"/>
                    <a:pt x="15783" y="5225"/>
                    <a:pt x="17809" y="5557"/>
                  </a:cubicBezTo>
                  <a:cubicBezTo>
                    <a:pt x="17347" y="7209"/>
                    <a:pt x="16532" y="8534"/>
                    <a:pt x="15303" y="9718"/>
                  </a:cubicBezTo>
                  <a:cubicBezTo>
                    <a:pt x="13932" y="11043"/>
                    <a:pt x="11825" y="12218"/>
                    <a:pt x="9868" y="13221"/>
                  </a:cubicBezTo>
                  <a:lnTo>
                    <a:pt x="6196" y="9552"/>
                  </a:lnTo>
                  <a:cubicBezTo>
                    <a:pt x="7199" y="7592"/>
                    <a:pt x="8376" y="5485"/>
                    <a:pt x="9699" y="4114"/>
                  </a:cubicBezTo>
                  <a:cubicBezTo>
                    <a:pt x="10886" y="2885"/>
                    <a:pt x="12208" y="2073"/>
                    <a:pt x="13863" y="1608"/>
                  </a:cubicBezTo>
                  <a:close/>
                  <a:moveTo>
                    <a:pt x="5659" y="10612"/>
                  </a:moveTo>
                  <a:lnTo>
                    <a:pt x="8805" y="13758"/>
                  </a:lnTo>
                  <a:lnTo>
                    <a:pt x="8503" y="13909"/>
                  </a:lnTo>
                  <a:cubicBezTo>
                    <a:pt x="8237" y="14039"/>
                    <a:pt x="7984" y="14169"/>
                    <a:pt x="7736" y="14292"/>
                  </a:cubicBezTo>
                  <a:lnTo>
                    <a:pt x="5124" y="11681"/>
                  </a:lnTo>
                  <a:cubicBezTo>
                    <a:pt x="5248" y="11433"/>
                    <a:pt x="5378" y="11179"/>
                    <a:pt x="5508" y="10914"/>
                  </a:cubicBezTo>
                  <a:lnTo>
                    <a:pt x="5659" y="10612"/>
                  </a:lnTo>
                  <a:close/>
                  <a:moveTo>
                    <a:pt x="12658" y="13000"/>
                  </a:moveTo>
                  <a:lnTo>
                    <a:pt x="12658" y="13000"/>
                  </a:lnTo>
                  <a:cubicBezTo>
                    <a:pt x="12567" y="14483"/>
                    <a:pt x="11782" y="15835"/>
                    <a:pt x="10538" y="16651"/>
                  </a:cubicBezTo>
                  <a:lnTo>
                    <a:pt x="10348" y="14247"/>
                  </a:lnTo>
                  <a:cubicBezTo>
                    <a:pt x="11109" y="13858"/>
                    <a:pt x="11894" y="13441"/>
                    <a:pt x="12658" y="13000"/>
                  </a:cubicBezTo>
                  <a:close/>
                  <a:moveTo>
                    <a:pt x="4596" y="12756"/>
                  </a:moveTo>
                  <a:lnTo>
                    <a:pt x="5233" y="13393"/>
                  </a:lnTo>
                  <a:lnTo>
                    <a:pt x="4034" y="14594"/>
                  </a:lnTo>
                  <a:cubicBezTo>
                    <a:pt x="3814" y="14815"/>
                    <a:pt x="3811" y="15174"/>
                    <a:pt x="4034" y="15395"/>
                  </a:cubicBezTo>
                  <a:cubicBezTo>
                    <a:pt x="4145" y="15505"/>
                    <a:pt x="4290" y="15560"/>
                    <a:pt x="4434" y="15560"/>
                  </a:cubicBezTo>
                  <a:cubicBezTo>
                    <a:pt x="4579" y="15560"/>
                    <a:pt x="4724" y="15505"/>
                    <a:pt x="4835" y="15395"/>
                  </a:cubicBezTo>
                  <a:lnTo>
                    <a:pt x="6036" y="14193"/>
                  </a:lnTo>
                  <a:lnTo>
                    <a:pt x="6673" y="14833"/>
                  </a:lnTo>
                  <a:cubicBezTo>
                    <a:pt x="6528" y="15192"/>
                    <a:pt x="6311" y="15521"/>
                    <a:pt x="6036" y="15796"/>
                  </a:cubicBezTo>
                  <a:cubicBezTo>
                    <a:pt x="5387" y="16445"/>
                    <a:pt x="3110" y="17327"/>
                    <a:pt x="1555" y="17864"/>
                  </a:cubicBezTo>
                  <a:cubicBezTo>
                    <a:pt x="2096" y="16312"/>
                    <a:pt x="2984" y="14042"/>
                    <a:pt x="3633" y="13393"/>
                  </a:cubicBezTo>
                  <a:cubicBezTo>
                    <a:pt x="3908" y="13115"/>
                    <a:pt x="4234" y="12900"/>
                    <a:pt x="4596" y="12756"/>
                  </a:cubicBezTo>
                  <a:close/>
                  <a:moveTo>
                    <a:pt x="17939" y="0"/>
                  </a:moveTo>
                  <a:cubicBezTo>
                    <a:pt x="16582" y="0"/>
                    <a:pt x="15371" y="113"/>
                    <a:pt x="14282" y="349"/>
                  </a:cubicBezTo>
                  <a:cubicBezTo>
                    <a:pt x="14258" y="352"/>
                    <a:pt x="14234" y="358"/>
                    <a:pt x="14213" y="364"/>
                  </a:cubicBezTo>
                  <a:cubicBezTo>
                    <a:pt x="12057" y="841"/>
                    <a:pt x="10360" y="1801"/>
                    <a:pt x="8887" y="3329"/>
                  </a:cubicBezTo>
                  <a:cubicBezTo>
                    <a:pt x="8277" y="3960"/>
                    <a:pt x="7703" y="4724"/>
                    <a:pt x="7166" y="5548"/>
                  </a:cubicBezTo>
                  <a:lnTo>
                    <a:pt x="6676" y="5548"/>
                  </a:lnTo>
                  <a:cubicBezTo>
                    <a:pt x="5583" y="5548"/>
                    <a:pt x="4511" y="5856"/>
                    <a:pt x="3584" y="6436"/>
                  </a:cubicBezTo>
                  <a:cubicBezTo>
                    <a:pt x="2658" y="7016"/>
                    <a:pt x="1909" y="7837"/>
                    <a:pt x="1420" y="8815"/>
                  </a:cubicBezTo>
                  <a:lnTo>
                    <a:pt x="1284" y="9084"/>
                  </a:lnTo>
                  <a:cubicBezTo>
                    <a:pt x="1096" y="9458"/>
                    <a:pt x="1368" y="9902"/>
                    <a:pt x="1791" y="9905"/>
                  </a:cubicBezTo>
                  <a:lnTo>
                    <a:pt x="1948" y="9905"/>
                  </a:lnTo>
                  <a:lnTo>
                    <a:pt x="4623" y="10153"/>
                  </a:lnTo>
                  <a:cubicBezTo>
                    <a:pt x="4581" y="10237"/>
                    <a:pt x="4539" y="10322"/>
                    <a:pt x="4496" y="10409"/>
                  </a:cubicBezTo>
                  <a:cubicBezTo>
                    <a:pt x="4297" y="10802"/>
                    <a:pt x="4113" y="11176"/>
                    <a:pt x="3929" y="11533"/>
                  </a:cubicBezTo>
                  <a:cubicBezTo>
                    <a:pt x="3880" y="11626"/>
                    <a:pt x="3859" y="11732"/>
                    <a:pt x="3868" y="11838"/>
                  </a:cubicBezTo>
                  <a:cubicBezTo>
                    <a:pt x="3485" y="12031"/>
                    <a:pt x="3135" y="12287"/>
                    <a:pt x="2833" y="12592"/>
                  </a:cubicBezTo>
                  <a:cubicBezTo>
                    <a:pt x="1664" y="13761"/>
                    <a:pt x="275" y="18097"/>
                    <a:pt x="121" y="18586"/>
                  </a:cubicBezTo>
                  <a:cubicBezTo>
                    <a:pt x="1" y="18966"/>
                    <a:pt x="294" y="19325"/>
                    <a:pt x="657" y="19325"/>
                  </a:cubicBezTo>
                  <a:cubicBezTo>
                    <a:pt x="713" y="19325"/>
                    <a:pt x="770" y="19317"/>
                    <a:pt x="828" y="19299"/>
                  </a:cubicBezTo>
                  <a:cubicBezTo>
                    <a:pt x="1320" y="19145"/>
                    <a:pt x="5665" y="17765"/>
                    <a:pt x="6836" y="16593"/>
                  </a:cubicBezTo>
                  <a:cubicBezTo>
                    <a:pt x="7144" y="16288"/>
                    <a:pt x="7398" y="15935"/>
                    <a:pt x="7594" y="15549"/>
                  </a:cubicBezTo>
                  <a:lnTo>
                    <a:pt x="7628" y="15549"/>
                  </a:lnTo>
                  <a:cubicBezTo>
                    <a:pt x="7715" y="15549"/>
                    <a:pt x="7806" y="15527"/>
                    <a:pt x="7884" y="15485"/>
                  </a:cubicBezTo>
                  <a:cubicBezTo>
                    <a:pt x="8240" y="15304"/>
                    <a:pt x="8615" y="15117"/>
                    <a:pt x="9010" y="14920"/>
                  </a:cubicBezTo>
                  <a:lnTo>
                    <a:pt x="9255" y="14797"/>
                  </a:lnTo>
                  <a:lnTo>
                    <a:pt x="9463" y="17418"/>
                  </a:lnTo>
                  <a:lnTo>
                    <a:pt x="9463" y="17578"/>
                  </a:lnTo>
                  <a:cubicBezTo>
                    <a:pt x="9463" y="17906"/>
                    <a:pt x="9732" y="18144"/>
                    <a:pt x="10028" y="18144"/>
                  </a:cubicBezTo>
                  <a:cubicBezTo>
                    <a:pt x="10113" y="18144"/>
                    <a:pt x="10201" y="18124"/>
                    <a:pt x="10285" y="18082"/>
                  </a:cubicBezTo>
                  <a:lnTo>
                    <a:pt x="10553" y="17946"/>
                  </a:lnTo>
                  <a:cubicBezTo>
                    <a:pt x="12543" y="16950"/>
                    <a:pt x="13802" y="14914"/>
                    <a:pt x="13799" y="12689"/>
                  </a:cubicBezTo>
                  <a:lnTo>
                    <a:pt x="13799" y="12303"/>
                  </a:lnTo>
                  <a:cubicBezTo>
                    <a:pt x="14654" y="11750"/>
                    <a:pt x="15442" y="11161"/>
                    <a:pt x="16091" y="10536"/>
                  </a:cubicBezTo>
                  <a:cubicBezTo>
                    <a:pt x="17619" y="9060"/>
                    <a:pt x="18582" y="7366"/>
                    <a:pt x="19059" y="5207"/>
                  </a:cubicBezTo>
                  <a:cubicBezTo>
                    <a:pt x="19065" y="5186"/>
                    <a:pt x="19068" y="5165"/>
                    <a:pt x="19071" y="5140"/>
                  </a:cubicBezTo>
                  <a:cubicBezTo>
                    <a:pt x="19361" y="3809"/>
                    <a:pt x="19464" y="2302"/>
                    <a:pt x="19403" y="563"/>
                  </a:cubicBezTo>
                  <a:cubicBezTo>
                    <a:pt x="19394" y="264"/>
                    <a:pt x="19156" y="25"/>
                    <a:pt x="18857" y="16"/>
                  </a:cubicBezTo>
                  <a:cubicBezTo>
                    <a:pt x="18544" y="6"/>
                    <a:pt x="18238" y="0"/>
                    <a:pt x="17939" y="0"/>
                  </a:cubicBezTo>
                  <a:close/>
                </a:path>
              </a:pathLst>
            </a:custGeom>
            <a:solidFill>
              <a:srgbClr val="FDF3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435D74"/>
                </a:solidFill>
              </a:endParaRPr>
            </a:p>
          </p:txBody>
        </p:sp>
        <p:sp>
          <p:nvSpPr>
            <p:cNvPr id="188" name="Google Shape;188;p20"/>
            <p:cNvSpPr/>
            <p:nvPr/>
          </p:nvSpPr>
          <p:spPr>
            <a:xfrm>
              <a:off x="1106975" y="4639875"/>
              <a:ext cx="28325" cy="28325"/>
            </a:xfrm>
            <a:custGeom>
              <a:avLst/>
              <a:gdLst/>
              <a:ahLst/>
              <a:cxnLst/>
              <a:rect l="l" t="t" r="r" b="b"/>
              <a:pathLst>
                <a:path w="1133" h="1133" extrusionOk="0">
                  <a:moveTo>
                    <a:pt x="565" y="0"/>
                  </a:moveTo>
                  <a:cubicBezTo>
                    <a:pt x="254" y="0"/>
                    <a:pt x="0" y="254"/>
                    <a:pt x="0" y="568"/>
                  </a:cubicBezTo>
                  <a:cubicBezTo>
                    <a:pt x="0" y="879"/>
                    <a:pt x="254" y="1133"/>
                    <a:pt x="565" y="1133"/>
                  </a:cubicBezTo>
                  <a:cubicBezTo>
                    <a:pt x="879" y="1133"/>
                    <a:pt x="1132" y="879"/>
                    <a:pt x="1132" y="568"/>
                  </a:cubicBezTo>
                  <a:cubicBezTo>
                    <a:pt x="1132" y="254"/>
                    <a:pt x="879" y="0"/>
                    <a:pt x="565" y="0"/>
                  </a:cubicBezTo>
                  <a:close/>
                </a:path>
              </a:pathLst>
            </a:custGeom>
            <a:solidFill>
              <a:srgbClr val="FDF3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435D74"/>
                </a:solidFill>
              </a:endParaRPr>
            </a:p>
          </p:txBody>
        </p:sp>
      </p:grpSp>
      <p:sp>
        <p:nvSpPr>
          <p:cNvPr id="189" name="Google Shape;189;p20"/>
          <p:cNvSpPr/>
          <p:nvPr/>
        </p:nvSpPr>
        <p:spPr>
          <a:xfrm>
            <a:off x="4426321" y="2998562"/>
            <a:ext cx="299054" cy="227761"/>
          </a:xfrm>
          <a:custGeom>
            <a:avLst/>
            <a:gdLst/>
            <a:ahLst/>
            <a:cxnLst/>
            <a:rect l="l" t="t" r="r" b="b"/>
            <a:pathLst>
              <a:path w="19325" h="14718" extrusionOk="0">
                <a:moveTo>
                  <a:pt x="14192" y="1133"/>
                </a:moveTo>
                <a:cubicBezTo>
                  <a:pt x="14974" y="1133"/>
                  <a:pt x="15520" y="1906"/>
                  <a:pt x="15261" y="2643"/>
                </a:cubicBezTo>
                <a:cubicBezTo>
                  <a:pt x="15131" y="3008"/>
                  <a:pt x="15403" y="3395"/>
                  <a:pt x="15792" y="3398"/>
                </a:cubicBezTo>
                <a:lnTo>
                  <a:pt x="17628" y="3398"/>
                </a:lnTo>
                <a:cubicBezTo>
                  <a:pt x="17939" y="3398"/>
                  <a:pt x="18193" y="3648"/>
                  <a:pt x="18193" y="3962"/>
                </a:cubicBezTo>
                <a:lnTo>
                  <a:pt x="18193" y="10756"/>
                </a:lnTo>
                <a:cubicBezTo>
                  <a:pt x="18193" y="11070"/>
                  <a:pt x="17939" y="11324"/>
                  <a:pt x="17628" y="11324"/>
                </a:cubicBezTo>
                <a:lnTo>
                  <a:pt x="10230" y="11324"/>
                </a:lnTo>
                <a:lnTo>
                  <a:pt x="10230" y="9624"/>
                </a:lnTo>
                <a:cubicBezTo>
                  <a:pt x="11480" y="9624"/>
                  <a:pt x="12492" y="8609"/>
                  <a:pt x="12492" y="7359"/>
                </a:cubicBezTo>
                <a:cubicBezTo>
                  <a:pt x="12492" y="6109"/>
                  <a:pt x="11480" y="5095"/>
                  <a:pt x="10230" y="5095"/>
                </a:cubicBezTo>
                <a:lnTo>
                  <a:pt x="10230" y="3398"/>
                </a:lnTo>
                <a:lnTo>
                  <a:pt x="12592" y="3398"/>
                </a:lnTo>
                <a:cubicBezTo>
                  <a:pt x="12981" y="3395"/>
                  <a:pt x="13253" y="3008"/>
                  <a:pt x="13123" y="2643"/>
                </a:cubicBezTo>
                <a:cubicBezTo>
                  <a:pt x="12863" y="1906"/>
                  <a:pt x="13410" y="1133"/>
                  <a:pt x="14192" y="1133"/>
                </a:cubicBezTo>
                <a:close/>
                <a:moveTo>
                  <a:pt x="9098" y="3398"/>
                </a:moveTo>
                <a:lnTo>
                  <a:pt x="9098" y="5759"/>
                </a:lnTo>
                <a:cubicBezTo>
                  <a:pt x="9098" y="6082"/>
                  <a:pt x="9363" y="6323"/>
                  <a:pt x="9663" y="6323"/>
                </a:cubicBezTo>
                <a:cubicBezTo>
                  <a:pt x="9726" y="6323"/>
                  <a:pt x="9790" y="6313"/>
                  <a:pt x="9853" y="6290"/>
                </a:cubicBezTo>
                <a:cubicBezTo>
                  <a:pt x="9979" y="6247"/>
                  <a:pt x="10105" y="6226"/>
                  <a:pt x="10229" y="6226"/>
                </a:cubicBezTo>
                <a:cubicBezTo>
                  <a:pt x="10828" y="6226"/>
                  <a:pt x="11357" y="6708"/>
                  <a:pt x="11360" y="7353"/>
                </a:cubicBezTo>
                <a:cubicBezTo>
                  <a:pt x="11362" y="8003"/>
                  <a:pt x="10832" y="8493"/>
                  <a:pt x="10229" y="8493"/>
                </a:cubicBezTo>
                <a:cubicBezTo>
                  <a:pt x="10108" y="8493"/>
                  <a:pt x="9985" y="8473"/>
                  <a:pt x="9862" y="8431"/>
                </a:cubicBezTo>
                <a:cubicBezTo>
                  <a:pt x="9829" y="8419"/>
                  <a:pt x="9796" y="8410"/>
                  <a:pt x="9759" y="8404"/>
                </a:cubicBezTo>
                <a:cubicBezTo>
                  <a:pt x="9726" y="8398"/>
                  <a:pt x="9692" y="8395"/>
                  <a:pt x="9659" y="8395"/>
                </a:cubicBezTo>
                <a:cubicBezTo>
                  <a:pt x="9350" y="8395"/>
                  <a:pt x="9090" y="8653"/>
                  <a:pt x="9098" y="8975"/>
                </a:cubicBezTo>
                <a:lnTo>
                  <a:pt x="9098" y="11324"/>
                </a:lnTo>
                <a:lnTo>
                  <a:pt x="6737" y="11324"/>
                </a:lnTo>
                <a:cubicBezTo>
                  <a:pt x="6344" y="11324"/>
                  <a:pt x="6073" y="11710"/>
                  <a:pt x="6202" y="12079"/>
                </a:cubicBezTo>
                <a:cubicBezTo>
                  <a:pt x="6462" y="12813"/>
                  <a:pt x="5916" y="13585"/>
                  <a:pt x="5134" y="13585"/>
                </a:cubicBezTo>
                <a:cubicBezTo>
                  <a:pt x="4352" y="13585"/>
                  <a:pt x="3805" y="12813"/>
                  <a:pt x="4065" y="12079"/>
                </a:cubicBezTo>
                <a:cubicBezTo>
                  <a:pt x="4195" y="11710"/>
                  <a:pt x="3923" y="11324"/>
                  <a:pt x="3533" y="11324"/>
                </a:cubicBezTo>
                <a:lnTo>
                  <a:pt x="1700" y="11324"/>
                </a:lnTo>
                <a:cubicBezTo>
                  <a:pt x="1386" y="11324"/>
                  <a:pt x="1133" y="11070"/>
                  <a:pt x="1133" y="10756"/>
                </a:cubicBezTo>
                <a:lnTo>
                  <a:pt x="1133" y="3962"/>
                </a:lnTo>
                <a:cubicBezTo>
                  <a:pt x="1133" y="3648"/>
                  <a:pt x="1386" y="3398"/>
                  <a:pt x="1700" y="3398"/>
                </a:cubicBezTo>
                <a:lnTo>
                  <a:pt x="2941" y="3398"/>
                </a:lnTo>
                <a:cubicBezTo>
                  <a:pt x="2570" y="4829"/>
                  <a:pt x="3654" y="6227"/>
                  <a:pt x="5134" y="6227"/>
                </a:cubicBezTo>
                <a:cubicBezTo>
                  <a:pt x="6613" y="6227"/>
                  <a:pt x="7697" y="4829"/>
                  <a:pt x="7326" y="3398"/>
                </a:cubicBezTo>
                <a:close/>
                <a:moveTo>
                  <a:pt x="14192" y="1"/>
                </a:moveTo>
                <a:cubicBezTo>
                  <a:pt x="12942" y="1"/>
                  <a:pt x="11927" y="1012"/>
                  <a:pt x="11927" y="2266"/>
                </a:cubicBezTo>
                <a:lnTo>
                  <a:pt x="6399" y="2266"/>
                </a:lnTo>
                <a:cubicBezTo>
                  <a:pt x="5910" y="2266"/>
                  <a:pt x="5650" y="2842"/>
                  <a:pt x="5979" y="3208"/>
                </a:cubicBezTo>
                <a:cubicBezTo>
                  <a:pt x="6631" y="3938"/>
                  <a:pt x="6112" y="5095"/>
                  <a:pt x="5134" y="5095"/>
                </a:cubicBezTo>
                <a:cubicBezTo>
                  <a:pt x="4155" y="5095"/>
                  <a:pt x="3636" y="3938"/>
                  <a:pt x="4291" y="3208"/>
                </a:cubicBezTo>
                <a:cubicBezTo>
                  <a:pt x="4617" y="2842"/>
                  <a:pt x="4358" y="2266"/>
                  <a:pt x="3868" y="2266"/>
                </a:cubicBezTo>
                <a:lnTo>
                  <a:pt x="1700" y="2266"/>
                </a:lnTo>
                <a:cubicBezTo>
                  <a:pt x="761" y="2266"/>
                  <a:pt x="1" y="3023"/>
                  <a:pt x="1" y="3962"/>
                </a:cubicBezTo>
                <a:lnTo>
                  <a:pt x="1" y="10756"/>
                </a:lnTo>
                <a:cubicBezTo>
                  <a:pt x="1" y="11695"/>
                  <a:pt x="761" y="12453"/>
                  <a:pt x="1700" y="12456"/>
                </a:cubicBezTo>
                <a:lnTo>
                  <a:pt x="2869" y="12456"/>
                </a:lnTo>
                <a:cubicBezTo>
                  <a:pt x="2869" y="13706"/>
                  <a:pt x="3884" y="14718"/>
                  <a:pt x="5134" y="14718"/>
                </a:cubicBezTo>
                <a:cubicBezTo>
                  <a:pt x="6384" y="14718"/>
                  <a:pt x="7398" y="13706"/>
                  <a:pt x="7398" y="12456"/>
                </a:cubicBezTo>
                <a:lnTo>
                  <a:pt x="17628" y="12456"/>
                </a:lnTo>
                <a:cubicBezTo>
                  <a:pt x="18564" y="12453"/>
                  <a:pt x="19325" y="11695"/>
                  <a:pt x="19325" y="10756"/>
                </a:cubicBezTo>
                <a:lnTo>
                  <a:pt x="19325" y="3962"/>
                </a:lnTo>
                <a:cubicBezTo>
                  <a:pt x="19325" y="3023"/>
                  <a:pt x="18564" y="2266"/>
                  <a:pt x="17628" y="2266"/>
                </a:cubicBezTo>
                <a:lnTo>
                  <a:pt x="16457" y="2266"/>
                </a:lnTo>
                <a:cubicBezTo>
                  <a:pt x="16457" y="1012"/>
                  <a:pt x="15442" y="1"/>
                  <a:pt x="14192" y="1"/>
                </a:cubicBezTo>
                <a:close/>
              </a:path>
            </a:pathLst>
          </a:custGeom>
          <a:solidFill>
            <a:srgbClr val="FDF3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435D74"/>
              </a:solidFill>
            </a:endParaRPr>
          </a:p>
        </p:txBody>
      </p:sp>
      <p:grpSp>
        <p:nvGrpSpPr>
          <p:cNvPr id="190" name="Google Shape;190;p20"/>
          <p:cNvGrpSpPr/>
          <p:nvPr/>
        </p:nvGrpSpPr>
        <p:grpSpPr>
          <a:xfrm>
            <a:off x="1408676" y="2962911"/>
            <a:ext cx="299054" cy="299054"/>
            <a:chOff x="892750" y="4993750"/>
            <a:chExt cx="483125" cy="483125"/>
          </a:xfrm>
        </p:grpSpPr>
        <p:sp>
          <p:nvSpPr>
            <p:cNvPr id="191" name="Google Shape;191;p20"/>
            <p:cNvSpPr/>
            <p:nvPr/>
          </p:nvSpPr>
          <p:spPr>
            <a:xfrm>
              <a:off x="892750" y="4993750"/>
              <a:ext cx="483125" cy="483125"/>
            </a:xfrm>
            <a:custGeom>
              <a:avLst/>
              <a:gdLst/>
              <a:ahLst/>
              <a:cxnLst/>
              <a:rect l="l" t="t" r="r" b="b"/>
              <a:pathLst>
                <a:path w="19325" h="19325" extrusionOk="0">
                  <a:moveTo>
                    <a:pt x="9662" y="1133"/>
                  </a:moveTo>
                  <a:cubicBezTo>
                    <a:pt x="11824" y="1133"/>
                    <a:pt x="13983" y="1975"/>
                    <a:pt x="15668" y="3657"/>
                  </a:cubicBezTo>
                  <a:cubicBezTo>
                    <a:pt x="19035" y="7027"/>
                    <a:pt x="19035" y="12302"/>
                    <a:pt x="15668" y="15668"/>
                  </a:cubicBezTo>
                  <a:cubicBezTo>
                    <a:pt x="13985" y="17352"/>
                    <a:pt x="11823" y="18193"/>
                    <a:pt x="9662" y="18193"/>
                  </a:cubicBezTo>
                  <a:cubicBezTo>
                    <a:pt x="7501" y="18193"/>
                    <a:pt x="5340" y="17352"/>
                    <a:pt x="3657" y="15668"/>
                  </a:cubicBezTo>
                  <a:cubicBezTo>
                    <a:pt x="290" y="12302"/>
                    <a:pt x="290" y="7024"/>
                    <a:pt x="3657" y="3657"/>
                  </a:cubicBezTo>
                  <a:cubicBezTo>
                    <a:pt x="5341" y="1975"/>
                    <a:pt x="7500" y="1133"/>
                    <a:pt x="9662" y="1133"/>
                  </a:cubicBezTo>
                  <a:close/>
                  <a:moveTo>
                    <a:pt x="9662" y="1"/>
                  </a:moveTo>
                  <a:cubicBezTo>
                    <a:pt x="7117" y="1"/>
                    <a:pt x="4698" y="1015"/>
                    <a:pt x="2856" y="2857"/>
                  </a:cubicBezTo>
                  <a:cubicBezTo>
                    <a:pt x="1015" y="4699"/>
                    <a:pt x="0" y="7117"/>
                    <a:pt x="0" y="9663"/>
                  </a:cubicBezTo>
                  <a:cubicBezTo>
                    <a:pt x="0" y="12208"/>
                    <a:pt x="1015" y="14627"/>
                    <a:pt x="2856" y="16469"/>
                  </a:cubicBezTo>
                  <a:cubicBezTo>
                    <a:pt x="4698" y="18310"/>
                    <a:pt x="7117" y="19325"/>
                    <a:pt x="9662" y="19325"/>
                  </a:cubicBezTo>
                  <a:cubicBezTo>
                    <a:pt x="12208" y="19325"/>
                    <a:pt x="14626" y="18310"/>
                    <a:pt x="16468" y="16469"/>
                  </a:cubicBezTo>
                  <a:cubicBezTo>
                    <a:pt x="18310" y="14627"/>
                    <a:pt x="19324" y="12208"/>
                    <a:pt x="19324" y="9663"/>
                  </a:cubicBezTo>
                  <a:cubicBezTo>
                    <a:pt x="19324" y="7117"/>
                    <a:pt x="18310" y="4699"/>
                    <a:pt x="16468" y="2857"/>
                  </a:cubicBezTo>
                  <a:cubicBezTo>
                    <a:pt x="14626" y="1015"/>
                    <a:pt x="12208" y="1"/>
                    <a:pt x="9662" y="1"/>
                  </a:cubicBezTo>
                  <a:close/>
                </a:path>
              </a:pathLst>
            </a:custGeom>
            <a:solidFill>
              <a:srgbClr val="FDF3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435D74"/>
                </a:solidFill>
              </a:endParaRPr>
            </a:p>
          </p:txBody>
        </p:sp>
        <p:sp>
          <p:nvSpPr>
            <p:cNvPr id="192" name="Google Shape;192;p20"/>
            <p:cNvSpPr/>
            <p:nvPr/>
          </p:nvSpPr>
          <p:spPr>
            <a:xfrm>
              <a:off x="1021000" y="5052250"/>
              <a:ext cx="230775" cy="253450"/>
            </a:xfrm>
            <a:custGeom>
              <a:avLst/>
              <a:gdLst/>
              <a:ahLst/>
              <a:cxnLst/>
              <a:rect l="l" t="t" r="r" b="b"/>
              <a:pathLst>
                <a:path w="9231" h="10138" extrusionOk="0">
                  <a:moveTo>
                    <a:pt x="4532" y="1133"/>
                  </a:moveTo>
                  <a:cubicBezTo>
                    <a:pt x="5450" y="1133"/>
                    <a:pt x="6326" y="1483"/>
                    <a:pt x="6936" y="2090"/>
                  </a:cubicBezTo>
                  <a:cubicBezTo>
                    <a:pt x="8261" y="3419"/>
                    <a:pt x="8261" y="5568"/>
                    <a:pt x="6936" y="6894"/>
                  </a:cubicBezTo>
                  <a:lnTo>
                    <a:pt x="6933" y="6894"/>
                  </a:lnTo>
                  <a:cubicBezTo>
                    <a:pt x="6688" y="7142"/>
                    <a:pt x="6404" y="7347"/>
                    <a:pt x="6096" y="7510"/>
                  </a:cubicBezTo>
                  <a:cubicBezTo>
                    <a:pt x="5595" y="7767"/>
                    <a:pt x="5275" y="8135"/>
                    <a:pt x="5154" y="8600"/>
                  </a:cubicBezTo>
                  <a:cubicBezTo>
                    <a:pt x="5079" y="8842"/>
                    <a:pt x="4856" y="9000"/>
                    <a:pt x="4614" y="9000"/>
                  </a:cubicBezTo>
                  <a:cubicBezTo>
                    <a:pt x="4566" y="9000"/>
                    <a:pt x="4517" y="8993"/>
                    <a:pt x="4469" y="8980"/>
                  </a:cubicBezTo>
                  <a:cubicBezTo>
                    <a:pt x="4176" y="8905"/>
                    <a:pt x="3995" y="8612"/>
                    <a:pt x="4058" y="8316"/>
                  </a:cubicBezTo>
                  <a:cubicBezTo>
                    <a:pt x="4254" y="7534"/>
                    <a:pt x="4765" y="6924"/>
                    <a:pt x="5574" y="6504"/>
                  </a:cubicBezTo>
                  <a:cubicBezTo>
                    <a:pt x="6936" y="5801"/>
                    <a:pt x="7220" y="3974"/>
                    <a:pt x="6136" y="2890"/>
                  </a:cubicBezTo>
                  <a:cubicBezTo>
                    <a:pt x="5690" y="2458"/>
                    <a:pt x="5113" y="2243"/>
                    <a:pt x="4535" y="2243"/>
                  </a:cubicBezTo>
                  <a:cubicBezTo>
                    <a:pt x="3958" y="2243"/>
                    <a:pt x="3380" y="2458"/>
                    <a:pt x="2935" y="2890"/>
                  </a:cubicBezTo>
                  <a:cubicBezTo>
                    <a:pt x="2506" y="3313"/>
                    <a:pt x="2268" y="3890"/>
                    <a:pt x="2268" y="4494"/>
                  </a:cubicBezTo>
                  <a:cubicBezTo>
                    <a:pt x="2268" y="4805"/>
                    <a:pt x="2014" y="5058"/>
                    <a:pt x="1703" y="5058"/>
                  </a:cubicBezTo>
                  <a:cubicBezTo>
                    <a:pt x="1389" y="5058"/>
                    <a:pt x="1135" y="4805"/>
                    <a:pt x="1135" y="4494"/>
                  </a:cubicBezTo>
                  <a:cubicBezTo>
                    <a:pt x="1132" y="3591"/>
                    <a:pt x="1492" y="2724"/>
                    <a:pt x="2132" y="2090"/>
                  </a:cubicBezTo>
                  <a:cubicBezTo>
                    <a:pt x="2739" y="1483"/>
                    <a:pt x="3614" y="1133"/>
                    <a:pt x="4532" y="1133"/>
                  </a:cubicBezTo>
                  <a:close/>
                  <a:moveTo>
                    <a:pt x="4532" y="1"/>
                  </a:moveTo>
                  <a:cubicBezTo>
                    <a:pt x="3315" y="1"/>
                    <a:pt x="2150" y="469"/>
                    <a:pt x="1332" y="1290"/>
                  </a:cubicBezTo>
                  <a:cubicBezTo>
                    <a:pt x="477" y="2135"/>
                    <a:pt x="0" y="3289"/>
                    <a:pt x="3" y="4494"/>
                  </a:cubicBezTo>
                  <a:cubicBezTo>
                    <a:pt x="3" y="5430"/>
                    <a:pt x="764" y="6190"/>
                    <a:pt x="1703" y="6190"/>
                  </a:cubicBezTo>
                  <a:cubicBezTo>
                    <a:pt x="2639" y="6190"/>
                    <a:pt x="3400" y="5430"/>
                    <a:pt x="3400" y="4494"/>
                  </a:cubicBezTo>
                  <a:cubicBezTo>
                    <a:pt x="3400" y="3830"/>
                    <a:pt x="3944" y="3358"/>
                    <a:pt x="4535" y="3358"/>
                  </a:cubicBezTo>
                  <a:cubicBezTo>
                    <a:pt x="4731" y="3358"/>
                    <a:pt x="4933" y="3410"/>
                    <a:pt x="5121" y="3524"/>
                  </a:cubicBezTo>
                  <a:cubicBezTo>
                    <a:pt x="5876" y="3986"/>
                    <a:pt x="5837" y="5094"/>
                    <a:pt x="5052" y="5499"/>
                  </a:cubicBezTo>
                  <a:cubicBezTo>
                    <a:pt x="3959" y="6064"/>
                    <a:pt x="3234" y="6945"/>
                    <a:pt x="2959" y="8041"/>
                  </a:cubicBezTo>
                  <a:cubicBezTo>
                    <a:pt x="2742" y="8941"/>
                    <a:pt x="3288" y="9850"/>
                    <a:pt x="4185" y="10083"/>
                  </a:cubicBezTo>
                  <a:cubicBezTo>
                    <a:pt x="4327" y="10119"/>
                    <a:pt x="4470" y="10137"/>
                    <a:pt x="4611" y="10137"/>
                  </a:cubicBezTo>
                  <a:cubicBezTo>
                    <a:pt x="5356" y="10137"/>
                    <a:pt x="6039" y="9642"/>
                    <a:pt x="6247" y="8893"/>
                  </a:cubicBezTo>
                  <a:cubicBezTo>
                    <a:pt x="6262" y="8832"/>
                    <a:pt x="6305" y="8675"/>
                    <a:pt x="6616" y="8515"/>
                  </a:cubicBezTo>
                  <a:cubicBezTo>
                    <a:pt x="7899" y="7851"/>
                    <a:pt x="8787" y="6613"/>
                    <a:pt x="9007" y="5188"/>
                  </a:cubicBezTo>
                  <a:cubicBezTo>
                    <a:pt x="9230" y="3760"/>
                    <a:pt x="8756" y="2313"/>
                    <a:pt x="7736" y="1290"/>
                  </a:cubicBezTo>
                  <a:cubicBezTo>
                    <a:pt x="6918" y="472"/>
                    <a:pt x="5749" y="1"/>
                    <a:pt x="4532" y="1"/>
                  </a:cubicBezTo>
                  <a:close/>
                </a:path>
              </a:pathLst>
            </a:custGeom>
            <a:solidFill>
              <a:srgbClr val="FDF3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435D74"/>
                </a:solidFill>
              </a:endParaRPr>
            </a:p>
          </p:txBody>
        </p:sp>
        <p:sp>
          <p:nvSpPr>
            <p:cNvPr id="193" name="Google Shape;193;p20"/>
            <p:cNvSpPr/>
            <p:nvPr/>
          </p:nvSpPr>
          <p:spPr>
            <a:xfrm>
              <a:off x="1088475" y="5334425"/>
              <a:ext cx="88350" cy="84925"/>
            </a:xfrm>
            <a:custGeom>
              <a:avLst/>
              <a:gdLst/>
              <a:ahLst/>
              <a:cxnLst/>
              <a:rect l="l" t="t" r="r" b="b"/>
              <a:pathLst>
                <a:path w="3534" h="3397" extrusionOk="0">
                  <a:moveTo>
                    <a:pt x="1829" y="1129"/>
                  </a:moveTo>
                  <a:cubicBezTo>
                    <a:pt x="2121" y="1129"/>
                    <a:pt x="2401" y="1356"/>
                    <a:pt x="2401" y="1697"/>
                  </a:cubicBezTo>
                  <a:cubicBezTo>
                    <a:pt x="2401" y="2011"/>
                    <a:pt x="2147" y="2265"/>
                    <a:pt x="1833" y="2265"/>
                  </a:cubicBezTo>
                  <a:cubicBezTo>
                    <a:pt x="1329" y="2265"/>
                    <a:pt x="1075" y="1655"/>
                    <a:pt x="1432" y="1296"/>
                  </a:cubicBezTo>
                  <a:cubicBezTo>
                    <a:pt x="1548" y="1181"/>
                    <a:pt x="1690" y="1129"/>
                    <a:pt x="1829" y="1129"/>
                  </a:cubicBezTo>
                  <a:close/>
                  <a:moveTo>
                    <a:pt x="1833" y="0"/>
                  </a:moveTo>
                  <a:cubicBezTo>
                    <a:pt x="1145" y="0"/>
                    <a:pt x="526" y="414"/>
                    <a:pt x="263" y="1048"/>
                  </a:cubicBezTo>
                  <a:cubicBezTo>
                    <a:pt x="0" y="1682"/>
                    <a:pt x="145" y="2413"/>
                    <a:pt x="631" y="2899"/>
                  </a:cubicBezTo>
                  <a:cubicBezTo>
                    <a:pt x="957" y="3224"/>
                    <a:pt x="1391" y="3397"/>
                    <a:pt x="1833" y="3397"/>
                  </a:cubicBezTo>
                  <a:cubicBezTo>
                    <a:pt x="2052" y="3397"/>
                    <a:pt x="2272" y="3354"/>
                    <a:pt x="2482" y="3267"/>
                  </a:cubicBezTo>
                  <a:cubicBezTo>
                    <a:pt x="3116" y="3005"/>
                    <a:pt x="3533" y="2386"/>
                    <a:pt x="3533" y="1697"/>
                  </a:cubicBezTo>
                  <a:cubicBezTo>
                    <a:pt x="3530" y="758"/>
                    <a:pt x="2772" y="0"/>
                    <a:pt x="1833" y="0"/>
                  </a:cubicBezTo>
                  <a:close/>
                </a:path>
              </a:pathLst>
            </a:custGeom>
            <a:solidFill>
              <a:srgbClr val="FDF3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435D74"/>
                </a:solidFill>
              </a:endParaRPr>
            </a:p>
          </p:txBody>
        </p:sp>
      </p:grpSp>
      <p:sp>
        <p:nvSpPr>
          <p:cNvPr id="194" name="Google Shape;194;p20"/>
          <p:cNvSpPr txBox="1">
            <a:spLocks noGrp="1"/>
          </p:cNvSpPr>
          <p:nvPr>
            <p:ph type="ctrTitle"/>
          </p:nvPr>
        </p:nvSpPr>
        <p:spPr>
          <a:xfrm>
            <a:off x="248442" y="3269816"/>
            <a:ext cx="2619300" cy="384900"/>
          </a:xfrm>
          <a:prstGeom prst="rect">
            <a:avLst/>
          </a:prstGeom>
        </p:spPr>
        <p:txBody>
          <a:bodyPr spcFirstLastPara="1" wrap="square" lIns="91425" tIns="91425" rIns="91425" bIns="91425" anchor="b" anchorCtr="0">
            <a:noAutofit/>
          </a:bodyPr>
          <a:lstStyle/>
          <a:p>
            <a:pPr lvl="0"/>
            <a:r>
              <a:rPr lang="es" dirty="0"/>
              <a:t>Analysis</a:t>
            </a:r>
            <a:endParaRPr sz="1400" dirty="0">
              <a:solidFill>
                <a:srgbClr val="FDF3E5"/>
              </a:solidFill>
            </a:endParaRPr>
          </a:p>
        </p:txBody>
      </p:sp>
      <p:sp>
        <p:nvSpPr>
          <p:cNvPr id="195" name="Google Shape;195;p20"/>
          <p:cNvSpPr txBox="1">
            <a:spLocks noGrp="1"/>
          </p:cNvSpPr>
          <p:nvPr>
            <p:ph type="ctrTitle" idx="3"/>
          </p:nvPr>
        </p:nvSpPr>
        <p:spPr>
          <a:xfrm>
            <a:off x="6276918" y="3269816"/>
            <a:ext cx="2619300" cy="384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1400" dirty="0">
                <a:solidFill>
                  <a:srgbClr val="FDF3E5"/>
                </a:solidFill>
              </a:rPr>
              <a:t>Develop</a:t>
            </a:r>
            <a:endParaRPr sz="1400" dirty="0">
              <a:solidFill>
                <a:srgbClr val="FDF3E5"/>
              </a:solidFill>
            </a:endParaRPr>
          </a:p>
        </p:txBody>
      </p:sp>
      <p:sp>
        <p:nvSpPr>
          <p:cNvPr id="196" name="Google Shape;196;p20"/>
          <p:cNvSpPr txBox="1">
            <a:spLocks noGrp="1"/>
          </p:cNvSpPr>
          <p:nvPr>
            <p:ph type="ctrTitle" idx="5"/>
          </p:nvPr>
        </p:nvSpPr>
        <p:spPr>
          <a:xfrm>
            <a:off x="3266192" y="3269816"/>
            <a:ext cx="2619300" cy="384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a:t>Planning</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0"/>
        <p:cNvGrpSpPr/>
        <p:nvPr/>
      </p:nvGrpSpPr>
      <p:grpSpPr>
        <a:xfrm>
          <a:off x="0" y="0"/>
          <a:ext cx="0" cy="0"/>
          <a:chOff x="0" y="0"/>
          <a:chExt cx="0" cy="0"/>
        </a:xfrm>
      </p:grpSpPr>
      <p:sp>
        <p:nvSpPr>
          <p:cNvPr id="201" name="Google Shape;201;p21"/>
          <p:cNvSpPr/>
          <p:nvPr/>
        </p:nvSpPr>
        <p:spPr>
          <a:xfrm>
            <a:off x="1682050" y="1340375"/>
            <a:ext cx="7616100" cy="1486500"/>
          </a:xfrm>
          <a:prstGeom prst="rect">
            <a:avLst/>
          </a:prstGeom>
          <a:solidFill>
            <a:srgbClr val="FDF3E5"/>
          </a:solidFill>
          <a:ln w="19050" cap="flat" cmpd="sng">
            <a:solidFill>
              <a:srgbClr val="FDF3E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1"/>
          <p:cNvSpPr/>
          <p:nvPr/>
        </p:nvSpPr>
        <p:spPr>
          <a:xfrm>
            <a:off x="-68675" y="3026125"/>
            <a:ext cx="7538700" cy="1486500"/>
          </a:xfrm>
          <a:prstGeom prst="rect">
            <a:avLst/>
          </a:prstGeom>
          <a:solidFill>
            <a:srgbClr val="FDF3E5"/>
          </a:solidFill>
          <a:ln w="19050" cap="flat" cmpd="sng">
            <a:solidFill>
              <a:srgbClr val="FDF3E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1"/>
          <p:cNvSpPr txBox="1">
            <a:spLocks noGrp="1"/>
          </p:cNvSpPr>
          <p:nvPr>
            <p:ph type="subTitle" idx="1"/>
          </p:nvPr>
        </p:nvSpPr>
        <p:spPr>
          <a:xfrm>
            <a:off x="3496225" y="1777412"/>
            <a:ext cx="5403226" cy="637200"/>
          </a:xfrm>
          <a:prstGeom prst="rect">
            <a:avLst/>
          </a:prstGeom>
        </p:spPr>
        <p:txBody>
          <a:bodyPr spcFirstLastPara="1" wrap="square" lIns="91425" tIns="91425" rIns="91425" bIns="91425" anchor="ctr" anchorCtr="0">
            <a:noAutofit/>
          </a:bodyPr>
          <a:lstStyle/>
          <a:p>
            <a:pPr marL="0" lvl="0" indent="0"/>
            <a:r>
              <a:rPr lang="en-US" dirty="0" err="1"/>
              <a:t>Dute</a:t>
            </a:r>
            <a:r>
              <a:rPr lang="en-US" dirty="0"/>
              <a:t>, et al. have studied the health of the students and European youngsters that take unhealthy food and never stands on the better level of the physical activity and getting overweight, which increasing obesity rate day by day possessing public health problems in Europe. They predicted the use of mobile phone applications that are playing a vital role to enhance the strategies for the health promotion of the students.</a:t>
            </a:r>
            <a:endParaRPr sz="1100" dirty="0"/>
          </a:p>
        </p:txBody>
      </p:sp>
      <p:sp>
        <p:nvSpPr>
          <p:cNvPr id="204" name="Google Shape;204;p21"/>
          <p:cNvSpPr/>
          <p:nvPr/>
        </p:nvSpPr>
        <p:spPr>
          <a:xfrm>
            <a:off x="2513852" y="1858610"/>
            <a:ext cx="265325" cy="241609"/>
          </a:xfrm>
          <a:custGeom>
            <a:avLst/>
            <a:gdLst/>
            <a:ahLst/>
            <a:cxnLst/>
            <a:rect l="l" t="t" r="r" b="b"/>
            <a:pathLst>
              <a:path w="12698" h="11563" extrusionOk="0">
                <a:moveTo>
                  <a:pt x="2490" y="820"/>
                </a:moveTo>
                <a:cubicBezTo>
                  <a:pt x="3529" y="914"/>
                  <a:pt x="4600" y="1292"/>
                  <a:pt x="5483" y="2017"/>
                </a:cubicBezTo>
                <a:lnTo>
                  <a:pt x="5798" y="2237"/>
                </a:lnTo>
                <a:lnTo>
                  <a:pt x="5798" y="10334"/>
                </a:lnTo>
                <a:lnTo>
                  <a:pt x="5766" y="10334"/>
                </a:lnTo>
                <a:cubicBezTo>
                  <a:pt x="4789" y="9609"/>
                  <a:pt x="3655" y="9168"/>
                  <a:pt x="2490" y="9105"/>
                </a:cubicBezTo>
                <a:lnTo>
                  <a:pt x="2490" y="820"/>
                </a:lnTo>
                <a:close/>
                <a:moveTo>
                  <a:pt x="9925" y="883"/>
                </a:moveTo>
                <a:lnTo>
                  <a:pt x="9925" y="9137"/>
                </a:lnTo>
                <a:cubicBezTo>
                  <a:pt x="8728" y="9200"/>
                  <a:pt x="7593" y="9609"/>
                  <a:pt x="6617" y="10334"/>
                </a:cubicBezTo>
                <a:lnTo>
                  <a:pt x="6617" y="2300"/>
                </a:lnTo>
                <a:lnTo>
                  <a:pt x="6932" y="2048"/>
                </a:lnTo>
                <a:cubicBezTo>
                  <a:pt x="7782" y="1355"/>
                  <a:pt x="8854" y="946"/>
                  <a:pt x="9925" y="883"/>
                </a:cubicBezTo>
                <a:close/>
                <a:moveTo>
                  <a:pt x="1702" y="2458"/>
                </a:moveTo>
                <a:lnTo>
                  <a:pt x="1702" y="9483"/>
                </a:lnTo>
                <a:cubicBezTo>
                  <a:pt x="1702" y="9735"/>
                  <a:pt x="1891" y="9924"/>
                  <a:pt x="2080" y="9924"/>
                </a:cubicBezTo>
                <a:cubicBezTo>
                  <a:pt x="3057" y="9924"/>
                  <a:pt x="4096" y="10208"/>
                  <a:pt x="4978" y="10744"/>
                </a:cubicBezTo>
                <a:lnTo>
                  <a:pt x="1261" y="10744"/>
                </a:lnTo>
                <a:cubicBezTo>
                  <a:pt x="1009" y="10744"/>
                  <a:pt x="851" y="10555"/>
                  <a:pt x="851" y="10334"/>
                </a:cubicBezTo>
                <a:lnTo>
                  <a:pt x="851" y="2867"/>
                </a:lnTo>
                <a:cubicBezTo>
                  <a:pt x="851" y="2647"/>
                  <a:pt x="1040" y="2489"/>
                  <a:pt x="1261" y="2458"/>
                </a:cubicBezTo>
                <a:close/>
                <a:moveTo>
                  <a:pt x="11406" y="2458"/>
                </a:moveTo>
                <a:cubicBezTo>
                  <a:pt x="11658" y="2458"/>
                  <a:pt x="11815" y="2647"/>
                  <a:pt x="11847" y="2867"/>
                </a:cubicBezTo>
                <a:lnTo>
                  <a:pt x="11847" y="10334"/>
                </a:lnTo>
                <a:cubicBezTo>
                  <a:pt x="11847" y="10555"/>
                  <a:pt x="11658" y="10712"/>
                  <a:pt x="11406" y="10744"/>
                </a:cubicBezTo>
                <a:lnTo>
                  <a:pt x="7436" y="10744"/>
                </a:lnTo>
                <a:cubicBezTo>
                  <a:pt x="8255" y="10239"/>
                  <a:pt x="9295" y="9924"/>
                  <a:pt x="10303" y="9924"/>
                </a:cubicBezTo>
                <a:cubicBezTo>
                  <a:pt x="10555" y="9924"/>
                  <a:pt x="10712" y="9735"/>
                  <a:pt x="10712" y="9483"/>
                </a:cubicBezTo>
                <a:lnTo>
                  <a:pt x="10712" y="2458"/>
                </a:lnTo>
                <a:close/>
                <a:moveTo>
                  <a:pt x="2080" y="0"/>
                </a:moveTo>
                <a:cubicBezTo>
                  <a:pt x="1828" y="0"/>
                  <a:pt x="1670" y="189"/>
                  <a:pt x="1670" y="410"/>
                </a:cubicBezTo>
                <a:lnTo>
                  <a:pt x="1670" y="1670"/>
                </a:lnTo>
                <a:lnTo>
                  <a:pt x="1261" y="1670"/>
                </a:lnTo>
                <a:cubicBezTo>
                  <a:pt x="568" y="1670"/>
                  <a:pt x="1" y="2206"/>
                  <a:pt x="32" y="2930"/>
                </a:cubicBezTo>
                <a:lnTo>
                  <a:pt x="32" y="10334"/>
                </a:lnTo>
                <a:cubicBezTo>
                  <a:pt x="32" y="10996"/>
                  <a:pt x="568" y="11563"/>
                  <a:pt x="1261" y="11563"/>
                </a:cubicBezTo>
                <a:lnTo>
                  <a:pt x="11437" y="11563"/>
                </a:lnTo>
                <a:cubicBezTo>
                  <a:pt x="12130" y="11563"/>
                  <a:pt x="12697" y="11027"/>
                  <a:pt x="12697" y="10334"/>
                </a:cubicBezTo>
                <a:lnTo>
                  <a:pt x="12697" y="2867"/>
                </a:lnTo>
                <a:cubicBezTo>
                  <a:pt x="12666" y="2206"/>
                  <a:pt x="12130" y="1670"/>
                  <a:pt x="11437" y="1670"/>
                </a:cubicBezTo>
                <a:lnTo>
                  <a:pt x="10744" y="1670"/>
                </a:lnTo>
                <a:lnTo>
                  <a:pt x="10744" y="410"/>
                </a:lnTo>
                <a:cubicBezTo>
                  <a:pt x="10744" y="158"/>
                  <a:pt x="10555" y="0"/>
                  <a:pt x="10334" y="0"/>
                </a:cubicBezTo>
                <a:cubicBezTo>
                  <a:pt x="8980" y="0"/>
                  <a:pt x="7562" y="473"/>
                  <a:pt x="6396" y="1387"/>
                </a:cubicBezTo>
                <a:lnTo>
                  <a:pt x="6207" y="1544"/>
                </a:lnTo>
                <a:lnTo>
                  <a:pt x="6018" y="1387"/>
                </a:lnTo>
                <a:cubicBezTo>
                  <a:pt x="4915" y="473"/>
                  <a:pt x="3498" y="0"/>
                  <a:pt x="2080" y="0"/>
                </a:cubicBezTo>
                <a:close/>
              </a:path>
            </a:pathLst>
          </a:custGeom>
          <a:solidFill>
            <a:srgbClr val="3389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1"/>
          <p:cNvSpPr/>
          <p:nvPr/>
        </p:nvSpPr>
        <p:spPr>
          <a:xfrm>
            <a:off x="6289949" y="3472749"/>
            <a:ext cx="288782" cy="241590"/>
          </a:xfrm>
          <a:custGeom>
            <a:avLst/>
            <a:gdLst/>
            <a:ahLst/>
            <a:cxnLst/>
            <a:rect l="l" t="t" r="r" b="b"/>
            <a:pathLst>
              <a:path w="12918" h="10807" extrusionOk="0">
                <a:moveTo>
                  <a:pt x="10807" y="851"/>
                </a:moveTo>
                <a:cubicBezTo>
                  <a:pt x="10366" y="1608"/>
                  <a:pt x="10366" y="2584"/>
                  <a:pt x="10807" y="3340"/>
                </a:cubicBezTo>
                <a:lnTo>
                  <a:pt x="2332" y="3340"/>
                </a:lnTo>
                <a:cubicBezTo>
                  <a:pt x="1765" y="3340"/>
                  <a:pt x="1293" y="2962"/>
                  <a:pt x="1135" y="2458"/>
                </a:cubicBezTo>
                <a:cubicBezTo>
                  <a:pt x="915" y="1671"/>
                  <a:pt x="1513" y="851"/>
                  <a:pt x="2332" y="851"/>
                </a:cubicBezTo>
                <a:close/>
                <a:moveTo>
                  <a:pt x="8822" y="4159"/>
                </a:moveTo>
                <a:lnTo>
                  <a:pt x="8822" y="6648"/>
                </a:lnTo>
                <a:lnTo>
                  <a:pt x="1891" y="6648"/>
                </a:lnTo>
                <a:lnTo>
                  <a:pt x="1891" y="4159"/>
                </a:lnTo>
                <a:close/>
                <a:moveTo>
                  <a:pt x="10524" y="4159"/>
                </a:moveTo>
                <a:lnTo>
                  <a:pt x="10524" y="6648"/>
                </a:lnTo>
                <a:lnTo>
                  <a:pt x="9704" y="6648"/>
                </a:lnTo>
                <a:lnTo>
                  <a:pt x="9704" y="4159"/>
                </a:lnTo>
                <a:close/>
                <a:moveTo>
                  <a:pt x="12130" y="4159"/>
                </a:moveTo>
                <a:lnTo>
                  <a:pt x="12130" y="6648"/>
                </a:lnTo>
                <a:lnTo>
                  <a:pt x="11343" y="6648"/>
                </a:lnTo>
                <a:lnTo>
                  <a:pt x="11343" y="4159"/>
                </a:lnTo>
                <a:close/>
                <a:moveTo>
                  <a:pt x="1986" y="7467"/>
                </a:moveTo>
                <a:lnTo>
                  <a:pt x="1986" y="9956"/>
                </a:lnTo>
                <a:lnTo>
                  <a:pt x="1104" y="9956"/>
                </a:lnTo>
                <a:lnTo>
                  <a:pt x="1104" y="7467"/>
                </a:lnTo>
                <a:close/>
                <a:moveTo>
                  <a:pt x="3624" y="7467"/>
                </a:moveTo>
                <a:lnTo>
                  <a:pt x="3624" y="9956"/>
                </a:lnTo>
                <a:lnTo>
                  <a:pt x="2805" y="9956"/>
                </a:lnTo>
                <a:lnTo>
                  <a:pt x="2805" y="7467"/>
                </a:lnTo>
                <a:close/>
                <a:moveTo>
                  <a:pt x="11311" y="7467"/>
                </a:moveTo>
                <a:lnTo>
                  <a:pt x="11311" y="9956"/>
                </a:lnTo>
                <a:lnTo>
                  <a:pt x="4443" y="9956"/>
                </a:lnTo>
                <a:lnTo>
                  <a:pt x="4443" y="7467"/>
                </a:lnTo>
                <a:close/>
                <a:moveTo>
                  <a:pt x="2364" y="1"/>
                </a:moveTo>
                <a:cubicBezTo>
                  <a:pt x="1671" y="1"/>
                  <a:pt x="1041" y="379"/>
                  <a:pt x="631" y="914"/>
                </a:cubicBezTo>
                <a:cubicBezTo>
                  <a:pt x="1" y="1828"/>
                  <a:pt x="253" y="3088"/>
                  <a:pt x="1104" y="3718"/>
                </a:cubicBezTo>
                <a:lnTo>
                  <a:pt x="1104" y="6648"/>
                </a:lnTo>
                <a:lnTo>
                  <a:pt x="694" y="6648"/>
                </a:lnTo>
                <a:cubicBezTo>
                  <a:pt x="442" y="6648"/>
                  <a:pt x="284" y="6837"/>
                  <a:pt x="284" y="7058"/>
                </a:cubicBezTo>
                <a:lnTo>
                  <a:pt x="284" y="10366"/>
                </a:lnTo>
                <a:cubicBezTo>
                  <a:pt x="284" y="10618"/>
                  <a:pt x="473" y="10807"/>
                  <a:pt x="694" y="10807"/>
                </a:cubicBezTo>
                <a:lnTo>
                  <a:pt x="11721" y="10807"/>
                </a:lnTo>
                <a:cubicBezTo>
                  <a:pt x="11941" y="10807"/>
                  <a:pt x="12130" y="10618"/>
                  <a:pt x="12130" y="10366"/>
                </a:cubicBezTo>
                <a:lnTo>
                  <a:pt x="12130" y="7499"/>
                </a:lnTo>
                <a:lnTo>
                  <a:pt x="12540" y="7499"/>
                </a:lnTo>
                <a:cubicBezTo>
                  <a:pt x="12760" y="7499"/>
                  <a:pt x="12918" y="7310"/>
                  <a:pt x="12918" y="7058"/>
                </a:cubicBezTo>
                <a:lnTo>
                  <a:pt x="12918" y="3750"/>
                </a:lnTo>
                <a:cubicBezTo>
                  <a:pt x="12918" y="3529"/>
                  <a:pt x="12760" y="3340"/>
                  <a:pt x="12540" y="3340"/>
                </a:cubicBezTo>
                <a:lnTo>
                  <a:pt x="11878" y="3340"/>
                </a:lnTo>
                <a:cubicBezTo>
                  <a:pt x="11091" y="2647"/>
                  <a:pt x="11122" y="1387"/>
                  <a:pt x="11973" y="757"/>
                </a:cubicBezTo>
                <a:cubicBezTo>
                  <a:pt x="12256" y="536"/>
                  <a:pt x="12130" y="64"/>
                  <a:pt x="11784" y="1"/>
                </a:cubicBezTo>
                <a:close/>
              </a:path>
            </a:pathLst>
          </a:custGeom>
          <a:solidFill>
            <a:srgbClr val="3389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1"/>
          <p:cNvSpPr txBox="1">
            <a:spLocks noGrp="1"/>
          </p:cNvSpPr>
          <p:nvPr>
            <p:ph type="sldNum" idx="12"/>
          </p:nvPr>
        </p:nvSpPr>
        <p:spPr>
          <a:xfrm>
            <a:off x="7887614" y="473134"/>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s"/>
              <a:t>6</a:t>
            </a:fld>
            <a:endParaRPr/>
          </a:p>
        </p:txBody>
      </p:sp>
      <p:sp>
        <p:nvSpPr>
          <p:cNvPr id="207" name="Google Shape;207;p21"/>
          <p:cNvSpPr txBox="1">
            <a:spLocks noGrp="1"/>
          </p:cNvSpPr>
          <p:nvPr>
            <p:ph type="subTitle" idx="2"/>
          </p:nvPr>
        </p:nvSpPr>
        <p:spPr>
          <a:xfrm>
            <a:off x="435935" y="3472738"/>
            <a:ext cx="5209965" cy="637200"/>
          </a:xfrm>
          <a:prstGeom prst="rect">
            <a:avLst/>
          </a:prstGeom>
        </p:spPr>
        <p:txBody>
          <a:bodyPr spcFirstLastPara="1" wrap="square" lIns="91425" tIns="91425" rIns="91425" bIns="91425" anchor="ctr" anchorCtr="0">
            <a:noAutofit/>
          </a:bodyPr>
          <a:lstStyle/>
          <a:p>
            <a:pPr marL="0" lvl="0" indent="0" algn="l"/>
            <a:r>
              <a:rPr lang="en-US" dirty="0" err="1"/>
              <a:t>Schoeppe</a:t>
            </a:r>
            <a:r>
              <a:rPr lang="en-US" dirty="0"/>
              <a:t>, et al., have explained that fitness and Health apps have earned much popularity in the interventions to promote diet, sedentary behaviors and physical activities but their effectiveness is not clear. These systematic studies clear the intervention efficacy that the applications utilized to promote physical activities, sedentary behavior and diet in adults and children.</a:t>
            </a:r>
            <a:endParaRPr sz="1100" dirty="0"/>
          </a:p>
        </p:txBody>
      </p:sp>
      <p:sp>
        <p:nvSpPr>
          <p:cNvPr id="208" name="Google Shape;208;p21"/>
          <p:cNvSpPr txBox="1">
            <a:spLocks noGrp="1"/>
          </p:cNvSpPr>
          <p:nvPr>
            <p:ph type="ctrTitle" idx="4"/>
          </p:nvPr>
        </p:nvSpPr>
        <p:spPr>
          <a:xfrm>
            <a:off x="7368453" y="129625"/>
            <a:ext cx="1067700" cy="4812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s"/>
              <a:t>Literature Review</a:t>
            </a:r>
            <a:endParaRPr/>
          </a:p>
        </p:txBody>
      </p:sp>
      <p:sp>
        <p:nvSpPr>
          <p:cNvPr id="209" name="Google Shape;209;p21"/>
          <p:cNvSpPr txBox="1">
            <a:spLocks noGrp="1"/>
          </p:cNvSpPr>
          <p:nvPr>
            <p:ph type="ctrTitle"/>
          </p:nvPr>
        </p:nvSpPr>
        <p:spPr>
          <a:xfrm>
            <a:off x="2166692" y="2133255"/>
            <a:ext cx="2619300" cy="384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a:t>Theory 1</a:t>
            </a:r>
            <a:endParaRPr/>
          </a:p>
        </p:txBody>
      </p:sp>
      <p:sp>
        <p:nvSpPr>
          <p:cNvPr id="210" name="Google Shape;210;p21"/>
          <p:cNvSpPr txBox="1">
            <a:spLocks noGrp="1"/>
          </p:cNvSpPr>
          <p:nvPr>
            <p:ph type="ctrTitle" idx="3"/>
          </p:nvPr>
        </p:nvSpPr>
        <p:spPr>
          <a:xfrm>
            <a:off x="5124663" y="3758315"/>
            <a:ext cx="2619300" cy="384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a:t>Theory 2</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DF3E5">
            <a:alpha val="29620"/>
          </a:srgbClr>
        </a:solidFill>
        <a:effectLst/>
      </p:bgPr>
    </p:bg>
    <p:spTree>
      <p:nvGrpSpPr>
        <p:cNvPr id="1" name="Shape 214"/>
        <p:cNvGrpSpPr/>
        <p:nvPr/>
      </p:nvGrpSpPr>
      <p:grpSpPr>
        <a:xfrm>
          <a:off x="0" y="0"/>
          <a:ext cx="0" cy="0"/>
          <a:chOff x="0" y="0"/>
          <a:chExt cx="0" cy="0"/>
        </a:xfrm>
      </p:grpSpPr>
      <p:sp>
        <p:nvSpPr>
          <p:cNvPr id="215" name="Google Shape;215;p22"/>
          <p:cNvSpPr/>
          <p:nvPr/>
        </p:nvSpPr>
        <p:spPr>
          <a:xfrm>
            <a:off x="1849088" y="3854476"/>
            <a:ext cx="6022500" cy="130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2"/>
          <p:cNvSpPr/>
          <p:nvPr/>
        </p:nvSpPr>
        <p:spPr>
          <a:xfrm>
            <a:off x="1849088" y="4299576"/>
            <a:ext cx="6022500" cy="130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2"/>
          <p:cNvSpPr/>
          <p:nvPr/>
        </p:nvSpPr>
        <p:spPr>
          <a:xfrm>
            <a:off x="1849088" y="3409376"/>
            <a:ext cx="6022500" cy="130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2"/>
          <p:cNvSpPr/>
          <p:nvPr/>
        </p:nvSpPr>
        <p:spPr>
          <a:xfrm>
            <a:off x="1849088" y="2964276"/>
            <a:ext cx="6022500" cy="130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2"/>
          <p:cNvSpPr/>
          <p:nvPr/>
        </p:nvSpPr>
        <p:spPr>
          <a:xfrm>
            <a:off x="1849088" y="2519176"/>
            <a:ext cx="6022500" cy="130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2"/>
          <p:cNvSpPr/>
          <p:nvPr/>
        </p:nvSpPr>
        <p:spPr>
          <a:xfrm>
            <a:off x="1849088" y="2074076"/>
            <a:ext cx="6022500" cy="130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2"/>
          <p:cNvSpPr/>
          <p:nvPr/>
        </p:nvSpPr>
        <p:spPr>
          <a:xfrm>
            <a:off x="1849088" y="1480859"/>
            <a:ext cx="805793" cy="326697"/>
          </a:xfrm>
          <a:custGeom>
            <a:avLst/>
            <a:gdLst/>
            <a:ahLst/>
            <a:cxnLst/>
            <a:rect l="l" t="t" r="r" b="b"/>
            <a:pathLst>
              <a:path w="10546" h="11414" extrusionOk="0">
                <a:moveTo>
                  <a:pt x="1" y="0"/>
                </a:moveTo>
                <a:lnTo>
                  <a:pt x="1" y="9998"/>
                </a:lnTo>
                <a:lnTo>
                  <a:pt x="3333" y="9998"/>
                </a:lnTo>
                <a:lnTo>
                  <a:pt x="5501" y="11413"/>
                </a:lnTo>
                <a:lnTo>
                  <a:pt x="7327" y="9998"/>
                </a:lnTo>
                <a:lnTo>
                  <a:pt x="10546" y="9998"/>
                </a:lnTo>
                <a:lnTo>
                  <a:pt x="10546" y="0"/>
                </a:lnTo>
                <a:close/>
              </a:path>
            </a:pathLst>
          </a:custGeom>
          <a:solidFill>
            <a:srgbClr val="3389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solidFill>
                <a:srgbClr val="FDF3E5"/>
              </a:solidFill>
            </a:endParaRPr>
          </a:p>
        </p:txBody>
      </p:sp>
      <p:sp>
        <p:nvSpPr>
          <p:cNvPr id="222" name="Google Shape;222;p22"/>
          <p:cNvSpPr/>
          <p:nvPr/>
        </p:nvSpPr>
        <p:spPr>
          <a:xfrm>
            <a:off x="2892433" y="1480859"/>
            <a:ext cx="805793" cy="326697"/>
          </a:xfrm>
          <a:custGeom>
            <a:avLst/>
            <a:gdLst/>
            <a:ahLst/>
            <a:cxnLst/>
            <a:rect l="l" t="t" r="r" b="b"/>
            <a:pathLst>
              <a:path w="10546" h="11414" extrusionOk="0">
                <a:moveTo>
                  <a:pt x="1" y="0"/>
                </a:moveTo>
                <a:lnTo>
                  <a:pt x="1" y="9998"/>
                </a:lnTo>
                <a:lnTo>
                  <a:pt x="3333" y="9998"/>
                </a:lnTo>
                <a:lnTo>
                  <a:pt x="5501" y="11413"/>
                </a:lnTo>
                <a:lnTo>
                  <a:pt x="7327" y="9998"/>
                </a:lnTo>
                <a:lnTo>
                  <a:pt x="10546" y="9998"/>
                </a:lnTo>
                <a:lnTo>
                  <a:pt x="10546" y="0"/>
                </a:lnTo>
                <a:close/>
              </a:path>
            </a:pathLst>
          </a:custGeom>
          <a:solidFill>
            <a:srgbClr val="3389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solidFill>
                <a:srgbClr val="FDF3E5"/>
              </a:solidFill>
            </a:endParaRPr>
          </a:p>
        </p:txBody>
      </p:sp>
      <p:sp>
        <p:nvSpPr>
          <p:cNvPr id="223" name="Google Shape;223;p22"/>
          <p:cNvSpPr/>
          <p:nvPr/>
        </p:nvSpPr>
        <p:spPr>
          <a:xfrm>
            <a:off x="3935779" y="1480859"/>
            <a:ext cx="805793" cy="326697"/>
          </a:xfrm>
          <a:custGeom>
            <a:avLst/>
            <a:gdLst/>
            <a:ahLst/>
            <a:cxnLst/>
            <a:rect l="l" t="t" r="r" b="b"/>
            <a:pathLst>
              <a:path w="10546" h="11414" extrusionOk="0">
                <a:moveTo>
                  <a:pt x="1" y="0"/>
                </a:moveTo>
                <a:lnTo>
                  <a:pt x="1" y="9998"/>
                </a:lnTo>
                <a:lnTo>
                  <a:pt x="3333" y="9998"/>
                </a:lnTo>
                <a:lnTo>
                  <a:pt x="5501" y="11413"/>
                </a:lnTo>
                <a:lnTo>
                  <a:pt x="7327" y="9998"/>
                </a:lnTo>
                <a:lnTo>
                  <a:pt x="10546" y="9998"/>
                </a:lnTo>
                <a:lnTo>
                  <a:pt x="10546" y="0"/>
                </a:lnTo>
                <a:close/>
              </a:path>
            </a:pathLst>
          </a:custGeom>
          <a:solidFill>
            <a:srgbClr val="3389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solidFill>
                <a:srgbClr val="FDF3E5"/>
              </a:solidFill>
            </a:endParaRPr>
          </a:p>
        </p:txBody>
      </p:sp>
      <p:sp>
        <p:nvSpPr>
          <p:cNvPr id="224" name="Google Shape;224;p22"/>
          <p:cNvSpPr/>
          <p:nvPr/>
        </p:nvSpPr>
        <p:spPr>
          <a:xfrm>
            <a:off x="4979125" y="1480859"/>
            <a:ext cx="805793" cy="326697"/>
          </a:xfrm>
          <a:custGeom>
            <a:avLst/>
            <a:gdLst/>
            <a:ahLst/>
            <a:cxnLst/>
            <a:rect l="l" t="t" r="r" b="b"/>
            <a:pathLst>
              <a:path w="10546" h="11414" extrusionOk="0">
                <a:moveTo>
                  <a:pt x="1" y="0"/>
                </a:moveTo>
                <a:lnTo>
                  <a:pt x="1" y="9998"/>
                </a:lnTo>
                <a:lnTo>
                  <a:pt x="3333" y="9998"/>
                </a:lnTo>
                <a:lnTo>
                  <a:pt x="5501" y="11413"/>
                </a:lnTo>
                <a:lnTo>
                  <a:pt x="7327" y="9998"/>
                </a:lnTo>
                <a:lnTo>
                  <a:pt x="10546" y="9998"/>
                </a:lnTo>
                <a:lnTo>
                  <a:pt x="10546" y="0"/>
                </a:lnTo>
                <a:close/>
              </a:path>
            </a:pathLst>
          </a:custGeom>
          <a:solidFill>
            <a:srgbClr val="3389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solidFill>
                <a:srgbClr val="FDF3E5"/>
              </a:solidFill>
            </a:endParaRPr>
          </a:p>
        </p:txBody>
      </p:sp>
      <p:sp>
        <p:nvSpPr>
          <p:cNvPr id="225" name="Google Shape;225;p22"/>
          <p:cNvSpPr/>
          <p:nvPr/>
        </p:nvSpPr>
        <p:spPr>
          <a:xfrm>
            <a:off x="6022471" y="1480859"/>
            <a:ext cx="805793" cy="326697"/>
          </a:xfrm>
          <a:custGeom>
            <a:avLst/>
            <a:gdLst/>
            <a:ahLst/>
            <a:cxnLst/>
            <a:rect l="l" t="t" r="r" b="b"/>
            <a:pathLst>
              <a:path w="10546" h="11414" extrusionOk="0">
                <a:moveTo>
                  <a:pt x="1" y="0"/>
                </a:moveTo>
                <a:lnTo>
                  <a:pt x="1" y="9998"/>
                </a:lnTo>
                <a:lnTo>
                  <a:pt x="3333" y="9998"/>
                </a:lnTo>
                <a:lnTo>
                  <a:pt x="5501" y="11413"/>
                </a:lnTo>
                <a:lnTo>
                  <a:pt x="7327" y="9998"/>
                </a:lnTo>
                <a:lnTo>
                  <a:pt x="10546" y="9998"/>
                </a:lnTo>
                <a:lnTo>
                  <a:pt x="10546" y="0"/>
                </a:lnTo>
                <a:close/>
              </a:path>
            </a:pathLst>
          </a:custGeom>
          <a:solidFill>
            <a:srgbClr val="3389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solidFill>
                <a:srgbClr val="FDF3E5"/>
              </a:solidFill>
            </a:endParaRPr>
          </a:p>
        </p:txBody>
      </p:sp>
      <p:sp>
        <p:nvSpPr>
          <p:cNvPr id="226" name="Google Shape;226;p22"/>
          <p:cNvSpPr/>
          <p:nvPr/>
        </p:nvSpPr>
        <p:spPr>
          <a:xfrm>
            <a:off x="7065817" y="1480859"/>
            <a:ext cx="805793" cy="326697"/>
          </a:xfrm>
          <a:custGeom>
            <a:avLst/>
            <a:gdLst/>
            <a:ahLst/>
            <a:cxnLst/>
            <a:rect l="l" t="t" r="r" b="b"/>
            <a:pathLst>
              <a:path w="10546" h="11414" extrusionOk="0">
                <a:moveTo>
                  <a:pt x="1" y="0"/>
                </a:moveTo>
                <a:lnTo>
                  <a:pt x="1" y="9998"/>
                </a:lnTo>
                <a:lnTo>
                  <a:pt x="3333" y="9998"/>
                </a:lnTo>
                <a:lnTo>
                  <a:pt x="5501" y="11413"/>
                </a:lnTo>
                <a:lnTo>
                  <a:pt x="7327" y="9998"/>
                </a:lnTo>
                <a:lnTo>
                  <a:pt x="10546" y="9998"/>
                </a:lnTo>
                <a:lnTo>
                  <a:pt x="10546" y="0"/>
                </a:lnTo>
                <a:close/>
              </a:path>
            </a:pathLst>
          </a:custGeom>
          <a:solidFill>
            <a:srgbClr val="3389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solidFill>
                <a:srgbClr val="FDF3E5"/>
              </a:solidFill>
            </a:endParaRPr>
          </a:p>
        </p:txBody>
      </p:sp>
      <p:sp>
        <p:nvSpPr>
          <p:cNvPr id="227" name="Google Shape;227;p22"/>
          <p:cNvSpPr txBox="1"/>
          <p:nvPr/>
        </p:nvSpPr>
        <p:spPr>
          <a:xfrm flipH="1">
            <a:off x="1849088" y="1442864"/>
            <a:ext cx="805800" cy="285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US" sz="1000" b="1" dirty="0">
                <a:solidFill>
                  <a:srgbClr val="FDF3E5"/>
                </a:solidFill>
                <a:latin typeface="Josefin Sans"/>
                <a:ea typeface="Josefin Sans"/>
                <a:cs typeface="Josefin Sans"/>
                <a:sym typeface="Josefin Sans"/>
              </a:rPr>
              <a:t>October</a:t>
            </a:r>
            <a:endParaRPr sz="1000" b="1" dirty="0">
              <a:solidFill>
                <a:srgbClr val="FDF3E5"/>
              </a:solidFill>
              <a:latin typeface="Josefin Sans"/>
              <a:ea typeface="Josefin Sans"/>
              <a:cs typeface="Josefin Sans"/>
              <a:sym typeface="Josefin Sans"/>
            </a:endParaRPr>
          </a:p>
        </p:txBody>
      </p:sp>
      <p:sp>
        <p:nvSpPr>
          <p:cNvPr id="228" name="Google Shape;228;p22"/>
          <p:cNvSpPr txBox="1"/>
          <p:nvPr/>
        </p:nvSpPr>
        <p:spPr>
          <a:xfrm flipH="1">
            <a:off x="2818763" y="1442864"/>
            <a:ext cx="953100" cy="285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US" sz="1000" b="1" dirty="0">
                <a:solidFill>
                  <a:srgbClr val="FDF3E5"/>
                </a:solidFill>
                <a:latin typeface="Josefin Sans"/>
                <a:ea typeface="Josefin Sans"/>
                <a:cs typeface="Josefin Sans"/>
                <a:sym typeface="Josefin Sans"/>
              </a:rPr>
              <a:t>November</a:t>
            </a:r>
            <a:endParaRPr sz="1000" b="1" dirty="0">
              <a:solidFill>
                <a:srgbClr val="FDF3E5"/>
              </a:solidFill>
              <a:latin typeface="Josefin Sans"/>
              <a:ea typeface="Josefin Sans"/>
              <a:cs typeface="Josefin Sans"/>
              <a:sym typeface="Josefin Sans"/>
            </a:endParaRPr>
          </a:p>
        </p:txBody>
      </p:sp>
      <p:sp>
        <p:nvSpPr>
          <p:cNvPr id="229" name="Google Shape;229;p22"/>
          <p:cNvSpPr txBox="1"/>
          <p:nvPr/>
        </p:nvSpPr>
        <p:spPr>
          <a:xfrm flipH="1">
            <a:off x="3935775" y="1442864"/>
            <a:ext cx="805800" cy="285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US" sz="1000" b="1" dirty="0">
                <a:solidFill>
                  <a:srgbClr val="FDF3E5"/>
                </a:solidFill>
                <a:latin typeface="Josefin Sans"/>
                <a:ea typeface="Josefin Sans"/>
                <a:cs typeface="Josefin Sans"/>
                <a:sym typeface="Josefin Sans"/>
              </a:rPr>
              <a:t>December</a:t>
            </a:r>
            <a:endParaRPr sz="1000" b="1" dirty="0">
              <a:solidFill>
                <a:srgbClr val="FDF3E5"/>
              </a:solidFill>
              <a:latin typeface="Josefin Sans"/>
              <a:ea typeface="Josefin Sans"/>
              <a:cs typeface="Josefin Sans"/>
              <a:sym typeface="Josefin Sans"/>
            </a:endParaRPr>
          </a:p>
        </p:txBody>
      </p:sp>
      <p:sp>
        <p:nvSpPr>
          <p:cNvPr id="230" name="Google Shape;230;p22"/>
          <p:cNvSpPr txBox="1"/>
          <p:nvPr/>
        </p:nvSpPr>
        <p:spPr>
          <a:xfrm flipH="1">
            <a:off x="4979100" y="1442864"/>
            <a:ext cx="805800" cy="285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US" sz="1000" b="1" dirty="0">
                <a:solidFill>
                  <a:srgbClr val="FDF3E5"/>
                </a:solidFill>
                <a:latin typeface="Josefin Sans"/>
                <a:ea typeface="Josefin Sans"/>
                <a:cs typeface="Josefin Sans"/>
                <a:sym typeface="Josefin Sans"/>
              </a:rPr>
              <a:t>January</a:t>
            </a:r>
            <a:endParaRPr sz="1000" b="1" dirty="0">
              <a:solidFill>
                <a:srgbClr val="FDF3E5"/>
              </a:solidFill>
              <a:latin typeface="Josefin Sans"/>
              <a:ea typeface="Josefin Sans"/>
              <a:cs typeface="Josefin Sans"/>
              <a:sym typeface="Josefin Sans"/>
            </a:endParaRPr>
          </a:p>
        </p:txBody>
      </p:sp>
      <p:sp>
        <p:nvSpPr>
          <p:cNvPr id="231" name="Google Shape;231;p22"/>
          <p:cNvSpPr txBox="1"/>
          <p:nvPr/>
        </p:nvSpPr>
        <p:spPr>
          <a:xfrm flipH="1">
            <a:off x="6022450" y="1442864"/>
            <a:ext cx="805800" cy="285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US" sz="1000" b="1" dirty="0">
                <a:solidFill>
                  <a:srgbClr val="FDF3E5"/>
                </a:solidFill>
                <a:latin typeface="Josefin Sans"/>
                <a:ea typeface="Josefin Sans"/>
                <a:cs typeface="Josefin Sans"/>
                <a:sym typeface="Josefin Sans"/>
              </a:rPr>
              <a:t>February</a:t>
            </a:r>
            <a:endParaRPr sz="1000" b="1" dirty="0">
              <a:solidFill>
                <a:srgbClr val="FDF3E5"/>
              </a:solidFill>
              <a:latin typeface="Josefin Sans"/>
              <a:ea typeface="Josefin Sans"/>
              <a:cs typeface="Josefin Sans"/>
              <a:sym typeface="Josefin Sans"/>
            </a:endParaRPr>
          </a:p>
        </p:txBody>
      </p:sp>
      <p:sp>
        <p:nvSpPr>
          <p:cNvPr id="232" name="Google Shape;232;p22"/>
          <p:cNvSpPr txBox="1"/>
          <p:nvPr/>
        </p:nvSpPr>
        <p:spPr>
          <a:xfrm flipH="1">
            <a:off x="7065800" y="1442864"/>
            <a:ext cx="805800" cy="285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US" sz="1000" b="1" dirty="0">
                <a:solidFill>
                  <a:srgbClr val="FDF3E5"/>
                </a:solidFill>
                <a:latin typeface="Josefin Sans"/>
                <a:ea typeface="Josefin Sans"/>
                <a:cs typeface="Josefin Sans"/>
                <a:sym typeface="Josefin Sans"/>
              </a:rPr>
              <a:t>March</a:t>
            </a:r>
            <a:endParaRPr sz="1000" b="1" dirty="0">
              <a:solidFill>
                <a:srgbClr val="FDF3E5"/>
              </a:solidFill>
              <a:latin typeface="Josefin Sans"/>
              <a:ea typeface="Josefin Sans"/>
              <a:cs typeface="Josefin Sans"/>
              <a:sym typeface="Josefin Sans"/>
            </a:endParaRPr>
          </a:p>
        </p:txBody>
      </p:sp>
      <p:sp>
        <p:nvSpPr>
          <p:cNvPr id="233" name="Google Shape;233;p22"/>
          <p:cNvSpPr/>
          <p:nvPr/>
        </p:nvSpPr>
        <p:spPr>
          <a:xfrm>
            <a:off x="1849088" y="2074075"/>
            <a:ext cx="927000" cy="130500"/>
          </a:xfrm>
          <a:prstGeom prst="rect">
            <a:avLst/>
          </a:prstGeom>
          <a:solidFill>
            <a:srgbClr val="3389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2"/>
          <p:cNvSpPr/>
          <p:nvPr/>
        </p:nvSpPr>
        <p:spPr>
          <a:xfrm>
            <a:off x="1849088" y="2519175"/>
            <a:ext cx="858300" cy="130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2"/>
          <p:cNvSpPr/>
          <p:nvPr/>
        </p:nvSpPr>
        <p:spPr>
          <a:xfrm>
            <a:off x="3819763" y="2964275"/>
            <a:ext cx="1043700" cy="130500"/>
          </a:xfrm>
          <a:prstGeom prst="rect">
            <a:avLst/>
          </a:prstGeom>
          <a:solidFill>
            <a:srgbClr val="FFB8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2"/>
          <p:cNvSpPr/>
          <p:nvPr/>
        </p:nvSpPr>
        <p:spPr>
          <a:xfrm>
            <a:off x="1849088" y="2530214"/>
            <a:ext cx="927000" cy="130500"/>
          </a:xfrm>
          <a:prstGeom prst="rect">
            <a:avLst/>
          </a:prstGeom>
          <a:solidFill>
            <a:srgbClr val="A6B8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2"/>
          <p:cNvSpPr/>
          <p:nvPr/>
        </p:nvSpPr>
        <p:spPr>
          <a:xfrm>
            <a:off x="2776138" y="2964275"/>
            <a:ext cx="1043700" cy="130500"/>
          </a:xfrm>
          <a:prstGeom prst="rect">
            <a:avLst/>
          </a:prstGeom>
          <a:solidFill>
            <a:srgbClr val="FFB8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2"/>
          <p:cNvSpPr/>
          <p:nvPr/>
        </p:nvSpPr>
        <p:spPr>
          <a:xfrm>
            <a:off x="2776137" y="2074076"/>
            <a:ext cx="1159637" cy="130500"/>
          </a:xfrm>
          <a:prstGeom prst="rect">
            <a:avLst/>
          </a:prstGeom>
          <a:solidFill>
            <a:srgbClr val="3389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2"/>
          <p:cNvSpPr/>
          <p:nvPr/>
        </p:nvSpPr>
        <p:spPr>
          <a:xfrm>
            <a:off x="4863388" y="3409375"/>
            <a:ext cx="1043700" cy="130500"/>
          </a:xfrm>
          <a:prstGeom prst="rect">
            <a:avLst/>
          </a:prstGeom>
          <a:solidFill>
            <a:srgbClr val="3389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2"/>
          <p:cNvSpPr/>
          <p:nvPr/>
        </p:nvSpPr>
        <p:spPr>
          <a:xfrm>
            <a:off x="5907138" y="3409375"/>
            <a:ext cx="1036800" cy="130500"/>
          </a:xfrm>
          <a:prstGeom prst="rect">
            <a:avLst/>
          </a:prstGeom>
          <a:solidFill>
            <a:srgbClr val="3389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2"/>
          <p:cNvSpPr/>
          <p:nvPr/>
        </p:nvSpPr>
        <p:spPr>
          <a:xfrm>
            <a:off x="6943988" y="3409375"/>
            <a:ext cx="927000" cy="130500"/>
          </a:xfrm>
          <a:prstGeom prst="rect">
            <a:avLst/>
          </a:prstGeom>
          <a:solidFill>
            <a:srgbClr val="3389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2"/>
          <p:cNvSpPr/>
          <p:nvPr/>
        </p:nvSpPr>
        <p:spPr>
          <a:xfrm>
            <a:off x="4863388" y="3854475"/>
            <a:ext cx="1043700" cy="130500"/>
          </a:xfrm>
          <a:prstGeom prst="rect">
            <a:avLst/>
          </a:prstGeom>
          <a:solidFill>
            <a:srgbClr val="A6B8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2"/>
          <p:cNvSpPr/>
          <p:nvPr/>
        </p:nvSpPr>
        <p:spPr>
          <a:xfrm>
            <a:off x="5907138" y="4299575"/>
            <a:ext cx="1036800" cy="130500"/>
          </a:xfrm>
          <a:prstGeom prst="rect">
            <a:avLst/>
          </a:prstGeom>
          <a:solidFill>
            <a:srgbClr val="FFB8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2"/>
          <p:cNvSpPr/>
          <p:nvPr/>
        </p:nvSpPr>
        <p:spPr>
          <a:xfrm>
            <a:off x="6943988" y="4299575"/>
            <a:ext cx="927000" cy="130500"/>
          </a:xfrm>
          <a:prstGeom prst="rect">
            <a:avLst/>
          </a:prstGeom>
          <a:solidFill>
            <a:srgbClr val="FFB8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2"/>
          <p:cNvSpPr txBox="1"/>
          <p:nvPr/>
        </p:nvSpPr>
        <p:spPr>
          <a:xfrm>
            <a:off x="3696225" y="2279775"/>
            <a:ext cx="1184400" cy="28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1600"/>
              </a:spcAft>
              <a:buNone/>
            </a:pPr>
            <a:r>
              <a:rPr lang="en-US" sz="900" dirty="0">
                <a:solidFill>
                  <a:srgbClr val="338987"/>
                </a:solidFill>
                <a:latin typeface="Josefin Slab SemiBold"/>
                <a:ea typeface="Josefin Slab SemiBold"/>
                <a:cs typeface="Josefin Slab SemiBold"/>
                <a:sym typeface="Josefin Slab SemiBold"/>
              </a:rPr>
              <a:t>Oct</a:t>
            </a:r>
            <a:r>
              <a:rPr lang="es" sz="900" dirty="0">
                <a:solidFill>
                  <a:srgbClr val="338987"/>
                </a:solidFill>
                <a:latin typeface="Josefin Slab SemiBold"/>
                <a:ea typeface="Josefin Slab SemiBold"/>
                <a:cs typeface="Josefin Slab SemiBold"/>
                <a:sym typeface="Josefin Slab SemiBold"/>
              </a:rPr>
              <a:t> 1 - </a:t>
            </a:r>
            <a:r>
              <a:rPr lang="en-US" sz="900" dirty="0">
                <a:solidFill>
                  <a:srgbClr val="338987"/>
                </a:solidFill>
                <a:latin typeface="Josefin Slab SemiBold"/>
                <a:ea typeface="Josefin Slab SemiBold"/>
                <a:cs typeface="Josefin Slab SemiBold"/>
                <a:sym typeface="Josefin Slab SemiBold"/>
              </a:rPr>
              <a:t>Dec</a:t>
            </a:r>
            <a:r>
              <a:rPr lang="es" sz="900" dirty="0">
                <a:solidFill>
                  <a:srgbClr val="338987"/>
                </a:solidFill>
                <a:latin typeface="Josefin Slab SemiBold"/>
                <a:ea typeface="Josefin Slab SemiBold"/>
                <a:cs typeface="Josefin Slab SemiBold"/>
                <a:sym typeface="Josefin Slab SemiBold"/>
              </a:rPr>
              <a:t> 1</a:t>
            </a:r>
            <a:endParaRPr sz="900" dirty="0">
              <a:solidFill>
                <a:srgbClr val="338987"/>
              </a:solidFill>
              <a:latin typeface="Josefin Slab SemiBold"/>
              <a:ea typeface="Josefin Slab SemiBold"/>
              <a:cs typeface="Josefin Slab SemiBold"/>
              <a:sym typeface="Josefin Slab SemiBold"/>
            </a:endParaRPr>
          </a:p>
        </p:txBody>
      </p:sp>
      <p:sp>
        <p:nvSpPr>
          <p:cNvPr id="246" name="Google Shape;246;p22"/>
          <p:cNvSpPr txBox="1"/>
          <p:nvPr/>
        </p:nvSpPr>
        <p:spPr>
          <a:xfrm>
            <a:off x="7020211" y="3630725"/>
            <a:ext cx="953100" cy="285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1600"/>
              </a:spcAft>
              <a:buNone/>
            </a:pPr>
            <a:r>
              <a:rPr lang="en-US" sz="900" dirty="0">
                <a:solidFill>
                  <a:srgbClr val="338987"/>
                </a:solidFill>
                <a:latin typeface="Josefin Slab SemiBold"/>
                <a:ea typeface="Josefin Slab SemiBold"/>
                <a:cs typeface="Josefin Slab SemiBold"/>
                <a:sym typeface="Josefin Slab SemiBold"/>
              </a:rPr>
              <a:t>Jan</a:t>
            </a:r>
            <a:r>
              <a:rPr lang="es" sz="900" dirty="0">
                <a:solidFill>
                  <a:srgbClr val="338987"/>
                </a:solidFill>
                <a:latin typeface="Josefin Slab SemiBold"/>
                <a:ea typeface="Josefin Slab SemiBold"/>
                <a:cs typeface="Josefin Slab SemiBold"/>
                <a:sym typeface="Josefin Slab SemiBold"/>
              </a:rPr>
              <a:t> 1  - </a:t>
            </a:r>
            <a:r>
              <a:rPr lang="en-US" sz="900" dirty="0">
                <a:solidFill>
                  <a:srgbClr val="338987"/>
                </a:solidFill>
                <a:latin typeface="Josefin Slab SemiBold"/>
                <a:ea typeface="Josefin Slab SemiBold"/>
                <a:cs typeface="Josefin Slab SemiBold"/>
                <a:sym typeface="Josefin Slab SemiBold"/>
              </a:rPr>
              <a:t>Mar</a:t>
            </a:r>
            <a:r>
              <a:rPr lang="es" sz="900" dirty="0">
                <a:solidFill>
                  <a:srgbClr val="338987"/>
                </a:solidFill>
                <a:latin typeface="Josefin Slab SemiBold"/>
                <a:ea typeface="Josefin Slab SemiBold"/>
                <a:cs typeface="Josefin Slab SemiBold"/>
                <a:sym typeface="Josefin Slab SemiBold"/>
              </a:rPr>
              <a:t> 15</a:t>
            </a:r>
            <a:endParaRPr sz="900" dirty="0">
              <a:solidFill>
                <a:srgbClr val="338987"/>
              </a:solidFill>
              <a:latin typeface="Josefin Slab SemiBold"/>
              <a:ea typeface="Josefin Slab SemiBold"/>
              <a:cs typeface="Josefin Slab SemiBold"/>
              <a:sym typeface="Josefin Slab SemiBold"/>
            </a:endParaRPr>
          </a:p>
        </p:txBody>
      </p:sp>
      <p:sp>
        <p:nvSpPr>
          <p:cNvPr id="247" name="Google Shape;247;p22"/>
          <p:cNvSpPr txBox="1"/>
          <p:nvPr/>
        </p:nvSpPr>
        <p:spPr>
          <a:xfrm>
            <a:off x="2342213" y="2693329"/>
            <a:ext cx="953100" cy="28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1600"/>
              </a:spcAft>
              <a:buNone/>
            </a:pPr>
            <a:r>
              <a:rPr lang="en-US" sz="900" dirty="0">
                <a:solidFill>
                  <a:srgbClr val="338987"/>
                </a:solidFill>
                <a:latin typeface="Josefin Slab SemiBold"/>
                <a:ea typeface="Josefin Slab SemiBold"/>
                <a:cs typeface="Josefin Slab SemiBold"/>
                <a:sym typeface="Josefin Slab SemiBold"/>
              </a:rPr>
              <a:t>Oct</a:t>
            </a:r>
            <a:r>
              <a:rPr lang="es" sz="900" dirty="0">
                <a:solidFill>
                  <a:srgbClr val="338987"/>
                </a:solidFill>
                <a:latin typeface="Josefin Slab SemiBold"/>
                <a:ea typeface="Josefin Slab SemiBold"/>
                <a:cs typeface="Josefin Slab SemiBold"/>
                <a:sym typeface="Josefin Slab SemiBold"/>
              </a:rPr>
              <a:t> 1 - 27</a:t>
            </a:r>
            <a:endParaRPr sz="900" dirty="0">
              <a:solidFill>
                <a:srgbClr val="338987"/>
              </a:solidFill>
              <a:latin typeface="Josefin Slab SemiBold"/>
              <a:ea typeface="Josefin Slab SemiBold"/>
              <a:cs typeface="Josefin Slab SemiBold"/>
              <a:sym typeface="Josefin Slab SemiBold"/>
            </a:endParaRPr>
          </a:p>
        </p:txBody>
      </p:sp>
      <p:sp>
        <p:nvSpPr>
          <p:cNvPr id="248" name="Google Shape;248;p22"/>
          <p:cNvSpPr txBox="1"/>
          <p:nvPr/>
        </p:nvSpPr>
        <p:spPr>
          <a:xfrm>
            <a:off x="4739779" y="3185625"/>
            <a:ext cx="953100" cy="28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1600"/>
              </a:spcAft>
              <a:buNone/>
            </a:pPr>
            <a:r>
              <a:rPr lang="en-US" sz="900" dirty="0">
                <a:solidFill>
                  <a:srgbClr val="338987"/>
                </a:solidFill>
                <a:latin typeface="Josefin Slab SemiBold"/>
                <a:ea typeface="Josefin Slab SemiBold"/>
                <a:cs typeface="Josefin Slab SemiBold"/>
                <a:sym typeface="Josefin Slab SemiBold"/>
              </a:rPr>
              <a:t>Nov</a:t>
            </a:r>
            <a:r>
              <a:rPr lang="es" sz="900" dirty="0">
                <a:solidFill>
                  <a:srgbClr val="338987"/>
                </a:solidFill>
                <a:latin typeface="Josefin Slab SemiBold"/>
                <a:ea typeface="Josefin Slab SemiBold"/>
                <a:cs typeface="Josefin Slab SemiBold"/>
                <a:sym typeface="Josefin Slab SemiBold"/>
              </a:rPr>
              <a:t> 1 - </a:t>
            </a:r>
            <a:r>
              <a:rPr lang="en-US" sz="900" dirty="0">
                <a:solidFill>
                  <a:srgbClr val="338987"/>
                </a:solidFill>
                <a:latin typeface="Josefin Slab SemiBold"/>
                <a:ea typeface="Josefin Slab SemiBold"/>
                <a:cs typeface="Josefin Slab SemiBold"/>
                <a:sym typeface="Josefin Slab SemiBold"/>
              </a:rPr>
              <a:t>Dec</a:t>
            </a:r>
            <a:r>
              <a:rPr lang="es" sz="900" dirty="0">
                <a:solidFill>
                  <a:srgbClr val="338987"/>
                </a:solidFill>
                <a:latin typeface="Josefin Slab SemiBold"/>
                <a:ea typeface="Josefin Slab SemiBold"/>
                <a:cs typeface="Josefin Slab SemiBold"/>
                <a:sym typeface="Josefin Slab SemiBold"/>
              </a:rPr>
              <a:t> 26</a:t>
            </a:r>
            <a:endParaRPr sz="900" dirty="0">
              <a:solidFill>
                <a:srgbClr val="338987"/>
              </a:solidFill>
              <a:latin typeface="Josefin Slab SemiBold"/>
              <a:ea typeface="Josefin Slab SemiBold"/>
              <a:cs typeface="Josefin Slab SemiBold"/>
              <a:sym typeface="Josefin Slab SemiBold"/>
            </a:endParaRPr>
          </a:p>
        </p:txBody>
      </p:sp>
      <p:sp>
        <p:nvSpPr>
          <p:cNvPr id="249" name="Google Shape;249;p22"/>
          <p:cNvSpPr txBox="1"/>
          <p:nvPr/>
        </p:nvSpPr>
        <p:spPr>
          <a:xfrm>
            <a:off x="5783529" y="4075825"/>
            <a:ext cx="953100" cy="28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1600"/>
              </a:spcAft>
              <a:buNone/>
            </a:pPr>
            <a:r>
              <a:rPr lang="en-US" sz="900" dirty="0">
                <a:solidFill>
                  <a:srgbClr val="338987"/>
                </a:solidFill>
                <a:latin typeface="Josefin Slab SemiBold"/>
                <a:ea typeface="Josefin Slab SemiBold"/>
                <a:cs typeface="Josefin Slab SemiBold"/>
                <a:sym typeface="Josefin Slab SemiBold"/>
              </a:rPr>
              <a:t>Jan</a:t>
            </a:r>
            <a:r>
              <a:rPr lang="es" sz="900" dirty="0">
                <a:solidFill>
                  <a:srgbClr val="338987"/>
                </a:solidFill>
                <a:latin typeface="Josefin Slab SemiBold"/>
                <a:ea typeface="Josefin Slab SemiBold"/>
                <a:cs typeface="Josefin Slab SemiBold"/>
                <a:sym typeface="Josefin Slab SemiBold"/>
              </a:rPr>
              <a:t> 1 - 23</a:t>
            </a:r>
            <a:endParaRPr sz="900" dirty="0">
              <a:solidFill>
                <a:srgbClr val="338987"/>
              </a:solidFill>
              <a:latin typeface="Josefin Slab SemiBold"/>
              <a:ea typeface="Josefin Slab SemiBold"/>
              <a:cs typeface="Josefin Slab SemiBold"/>
              <a:sym typeface="Josefin Slab SemiBold"/>
            </a:endParaRPr>
          </a:p>
        </p:txBody>
      </p:sp>
      <p:sp>
        <p:nvSpPr>
          <p:cNvPr id="250" name="Google Shape;250;p22"/>
          <p:cNvSpPr txBox="1"/>
          <p:nvPr/>
        </p:nvSpPr>
        <p:spPr>
          <a:xfrm flipH="1">
            <a:off x="895988" y="1941639"/>
            <a:ext cx="953100" cy="326700"/>
          </a:xfrm>
          <a:prstGeom prst="rect">
            <a:avLst/>
          </a:prstGeom>
          <a:noFill/>
          <a:ln>
            <a:noFill/>
          </a:ln>
        </p:spPr>
        <p:txBody>
          <a:bodyPr spcFirstLastPara="1" wrap="square" lIns="91425" tIns="91425" rIns="91425" bIns="91425" anchor="t" anchorCtr="0">
            <a:noAutofit/>
          </a:bodyPr>
          <a:lstStyle/>
          <a:p>
            <a:pPr lvl="0" algn="r">
              <a:spcAft>
                <a:spcPts val="1600"/>
              </a:spcAft>
            </a:pPr>
            <a:r>
              <a:rPr lang="en-US" sz="1000" b="1" dirty="0">
                <a:solidFill>
                  <a:srgbClr val="338987"/>
                </a:solidFill>
                <a:latin typeface="Josefin Sans"/>
                <a:ea typeface="Josefin Sans"/>
                <a:cs typeface="Josefin Sans"/>
                <a:sym typeface="Josefin Sans"/>
              </a:rPr>
              <a:t>Research</a:t>
            </a:r>
            <a:endParaRPr sz="1000" b="1" dirty="0">
              <a:solidFill>
                <a:srgbClr val="338987"/>
              </a:solidFill>
              <a:latin typeface="Josefin Sans"/>
              <a:ea typeface="Josefin Sans"/>
              <a:cs typeface="Josefin Sans"/>
              <a:sym typeface="Josefin Sans"/>
            </a:endParaRPr>
          </a:p>
        </p:txBody>
      </p:sp>
      <p:sp>
        <p:nvSpPr>
          <p:cNvPr id="251" name="Google Shape;251;p22"/>
          <p:cNvSpPr txBox="1"/>
          <p:nvPr/>
        </p:nvSpPr>
        <p:spPr>
          <a:xfrm flipH="1">
            <a:off x="1043288" y="3276939"/>
            <a:ext cx="805800" cy="3267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1600"/>
              </a:spcAft>
              <a:buNone/>
            </a:pPr>
            <a:r>
              <a:rPr lang="en-US" sz="1000" b="1" dirty="0">
                <a:solidFill>
                  <a:srgbClr val="338987"/>
                </a:solidFill>
                <a:latin typeface="Josefin Sans"/>
                <a:ea typeface="Josefin Sans"/>
                <a:cs typeface="Josefin Sans"/>
                <a:sym typeface="Josefin Sans"/>
              </a:rPr>
              <a:t>Develop</a:t>
            </a:r>
            <a:endParaRPr sz="1000" b="1" dirty="0">
              <a:solidFill>
                <a:srgbClr val="338987"/>
              </a:solidFill>
              <a:latin typeface="Josefin Sans"/>
              <a:ea typeface="Josefin Sans"/>
              <a:cs typeface="Josefin Sans"/>
              <a:sym typeface="Josefin Sans"/>
            </a:endParaRPr>
          </a:p>
        </p:txBody>
      </p:sp>
      <p:sp>
        <p:nvSpPr>
          <p:cNvPr id="252" name="Google Shape;252;p22"/>
          <p:cNvSpPr txBox="1"/>
          <p:nvPr/>
        </p:nvSpPr>
        <p:spPr>
          <a:xfrm flipH="1">
            <a:off x="1043288" y="2386739"/>
            <a:ext cx="805800" cy="326700"/>
          </a:xfrm>
          <a:prstGeom prst="rect">
            <a:avLst/>
          </a:prstGeom>
          <a:noFill/>
          <a:ln>
            <a:noFill/>
          </a:ln>
        </p:spPr>
        <p:txBody>
          <a:bodyPr spcFirstLastPara="1" wrap="square" lIns="91425" tIns="91425" rIns="91425" bIns="91425" anchor="t" anchorCtr="0">
            <a:noAutofit/>
          </a:bodyPr>
          <a:lstStyle/>
          <a:p>
            <a:pPr lvl="0" algn="r">
              <a:lnSpc>
                <a:spcPct val="115000"/>
              </a:lnSpc>
              <a:spcAft>
                <a:spcPts val="1600"/>
              </a:spcAft>
            </a:pPr>
            <a:r>
              <a:rPr lang="en-US" sz="1000" dirty="0">
                <a:solidFill>
                  <a:srgbClr val="338987"/>
                </a:solidFill>
                <a:latin typeface="Josefin Slab SemiBold"/>
                <a:ea typeface="Josefin Slab SemiBold"/>
                <a:cs typeface="Josefin Slab SemiBold"/>
                <a:sym typeface="Josefin Slab SemiBold"/>
              </a:rPr>
              <a:t>Analyze</a:t>
            </a:r>
          </a:p>
        </p:txBody>
      </p:sp>
      <p:sp>
        <p:nvSpPr>
          <p:cNvPr id="253" name="Google Shape;253;p22"/>
          <p:cNvSpPr txBox="1"/>
          <p:nvPr/>
        </p:nvSpPr>
        <p:spPr>
          <a:xfrm flipH="1">
            <a:off x="1043288" y="2831839"/>
            <a:ext cx="805800" cy="326700"/>
          </a:xfrm>
          <a:prstGeom prst="rect">
            <a:avLst/>
          </a:prstGeom>
          <a:noFill/>
          <a:ln>
            <a:noFill/>
          </a:ln>
        </p:spPr>
        <p:txBody>
          <a:bodyPr spcFirstLastPara="1" wrap="square" lIns="91425" tIns="91425" rIns="91425" bIns="91425" anchor="t" anchorCtr="0">
            <a:noAutofit/>
          </a:bodyPr>
          <a:lstStyle/>
          <a:p>
            <a:pPr lvl="0" algn="r">
              <a:lnSpc>
                <a:spcPct val="115000"/>
              </a:lnSpc>
              <a:spcAft>
                <a:spcPts val="1600"/>
              </a:spcAft>
            </a:pPr>
            <a:r>
              <a:rPr lang="en-US" sz="1000" dirty="0">
                <a:solidFill>
                  <a:srgbClr val="338987"/>
                </a:solidFill>
                <a:latin typeface="Josefin Slab SemiBold"/>
                <a:ea typeface="Josefin Slab SemiBold"/>
                <a:cs typeface="Josefin Slab SemiBold"/>
                <a:sym typeface="Josefin Slab SemiBold"/>
              </a:rPr>
              <a:t>Planning</a:t>
            </a:r>
          </a:p>
        </p:txBody>
      </p:sp>
      <p:sp>
        <p:nvSpPr>
          <p:cNvPr id="254" name="Google Shape;254;p22"/>
          <p:cNvSpPr txBox="1"/>
          <p:nvPr/>
        </p:nvSpPr>
        <p:spPr>
          <a:xfrm flipH="1">
            <a:off x="1043288" y="3722039"/>
            <a:ext cx="805800" cy="3267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1600"/>
              </a:spcAft>
              <a:buNone/>
            </a:pPr>
            <a:r>
              <a:rPr lang="en-US" sz="1000" dirty="0">
                <a:solidFill>
                  <a:srgbClr val="338987"/>
                </a:solidFill>
                <a:latin typeface="Josefin Slab SemiBold"/>
                <a:ea typeface="Josefin Slab SemiBold"/>
                <a:cs typeface="Josefin Slab SemiBold"/>
                <a:sym typeface="Josefin Slab SemiBold"/>
              </a:rPr>
              <a:t>Test</a:t>
            </a:r>
            <a:endParaRPr sz="1000" dirty="0">
              <a:solidFill>
                <a:srgbClr val="338987"/>
              </a:solidFill>
              <a:latin typeface="Josefin Slab SemiBold"/>
              <a:ea typeface="Josefin Slab SemiBold"/>
              <a:cs typeface="Josefin Slab SemiBold"/>
              <a:sym typeface="Josefin Slab SemiBold"/>
            </a:endParaRPr>
          </a:p>
        </p:txBody>
      </p:sp>
      <p:sp>
        <p:nvSpPr>
          <p:cNvPr id="255" name="Google Shape;255;p22"/>
          <p:cNvSpPr txBox="1"/>
          <p:nvPr/>
        </p:nvSpPr>
        <p:spPr>
          <a:xfrm flipH="1">
            <a:off x="1043288" y="4167139"/>
            <a:ext cx="805800" cy="326700"/>
          </a:xfrm>
          <a:prstGeom prst="rect">
            <a:avLst/>
          </a:prstGeom>
          <a:noFill/>
          <a:ln>
            <a:noFill/>
          </a:ln>
        </p:spPr>
        <p:txBody>
          <a:bodyPr spcFirstLastPara="1" wrap="square" lIns="91425" tIns="91425" rIns="91425" bIns="91425" anchor="t" anchorCtr="0">
            <a:noAutofit/>
          </a:bodyPr>
          <a:lstStyle/>
          <a:p>
            <a:pPr lvl="0" algn="r">
              <a:lnSpc>
                <a:spcPct val="115000"/>
              </a:lnSpc>
              <a:spcAft>
                <a:spcPts val="1600"/>
              </a:spcAft>
            </a:pPr>
            <a:r>
              <a:rPr lang="en-US" sz="1000" dirty="0">
                <a:solidFill>
                  <a:srgbClr val="338987"/>
                </a:solidFill>
                <a:latin typeface="Josefin Slab SemiBold"/>
                <a:ea typeface="Josefin Slab SemiBold"/>
                <a:cs typeface="Josefin Slab SemiBold"/>
                <a:sym typeface="Josefin Slab SemiBold"/>
              </a:rPr>
              <a:t>Fixing bugs</a:t>
            </a:r>
            <a:endParaRPr sz="1000" dirty="0">
              <a:solidFill>
                <a:srgbClr val="338987"/>
              </a:solidFill>
              <a:latin typeface="Josefin Slab SemiBold"/>
              <a:ea typeface="Josefin Slab SemiBold"/>
              <a:cs typeface="Josefin Slab SemiBold"/>
              <a:sym typeface="Josefin Slab SemiBold"/>
            </a:endParaRPr>
          </a:p>
        </p:txBody>
      </p:sp>
      <p:sp>
        <p:nvSpPr>
          <p:cNvPr id="256" name="Google Shape;256;p22"/>
          <p:cNvSpPr txBox="1"/>
          <p:nvPr/>
        </p:nvSpPr>
        <p:spPr>
          <a:xfrm>
            <a:off x="7020211" y="4426331"/>
            <a:ext cx="953100" cy="2853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1600"/>
              </a:spcAft>
              <a:buNone/>
            </a:pPr>
            <a:r>
              <a:rPr lang="en-US" sz="900" dirty="0">
                <a:solidFill>
                  <a:srgbClr val="338987"/>
                </a:solidFill>
                <a:latin typeface="Josefin Slab SemiBold"/>
                <a:ea typeface="Josefin Slab SemiBold"/>
                <a:cs typeface="Josefin Slab SemiBold"/>
                <a:sym typeface="Josefin Slab SemiBold"/>
              </a:rPr>
              <a:t>Feb</a:t>
            </a:r>
            <a:r>
              <a:rPr lang="es" sz="900" dirty="0">
                <a:solidFill>
                  <a:srgbClr val="338987"/>
                </a:solidFill>
                <a:latin typeface="Josefin Slab SemiBold"/>
                <a:ea typeface="Josefin Slab SemiBold"/>
                <a:cs typeface="Josefin Slab SemiBold"/>
                <a:sym typeface="Josefin Slab SemiBold"/>
              </a:rPr>
              <a:t> 1 - </a:t>
            </a:r>
            <a:r>
              <a:rPr lang="en-US" sz="900" dirty="0">
                <a:solidFill>
                  <a:srgbClr val="338987"/>
                </a:solidFill>
                <a:latin typeface="Josefin Slab SemiBold"/>
                <a:ea typeface="Josefin Slab SemiBold"/>
                <a:cs typeface="Josefin Slab SemiBold"/>
                <a:sym typeface="Josefin Slab SemiBold"/>
              </a:rPr>
              <a:t>Mar</a:t>
            </a:r>
            <a:r>
              <a:rPr lang="es" sz="900" dirty="0">
                <a:solidFill>
                  <a:srgbClr val="338987"/>
                </a:solidFill>
                <a:latin typeface="Josefin Slab SemiBold"/>
                <a:ea typeface="Josefin Slab SemiBold"/>
                <a:cs typeface="Josefin Slab SemiBold"/>
                <a:sym typeface="Josefin Slab SemiBold"/>
              </a:rPr>
              <a:t> 15</a:t>
            </a:r>
            <a:endParaRPr sz="900" dirty="0">
              <a:solidFill>
                <a:srgbClr val="338987"/>
              </a:solidFill>
              <a:latin typeface="Josefin Slab SemiBold"/>
              <a:ea typeface="Josefin Slab SemiBold"/>
              <a:cs typeface="Josefin Slab SemiBold"/>
              <a:sym typeface="Josefin Slab SemiBold"/>
            </a:endParaRPr>
          </a:p>
        </p:txBody>
      </p:sp>
      <p:sp>
        <p:nvSpPr>
          <p:cNvPr id="257" name="Google Shape;257;p22"/>
          <p:cNvSpPr txBox="1">
            <a:spLocks noGrp="1"/>
          </p:cNvSpPr>
          <p:nvPr>
            <p:ph type="sldNum" idx="12"/>
          </p:nvPr>
        </p:nvSpPr>
        <p:spPr>
          <a:xfrm>
            <a:off x="7887614" y="473134"/>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s"/>
              <a:t>7</a:t>
            </a:fld>
            <a:endParaRPr/>
          </a:p>
        </p:txBody>
      </p:sp>
      <p:sp>
        <p:nvSpPr>
          <p:cNvPr id="258" name="Google Shape;258;p22"/>
          <p:cNvSpPr txBox="1">
            <a:spLocks noGrp="1"/>
          </p:cNvSpPr>
          <p:nvPr>
            <p:ph type="ctrTitle"/>
          </p:nvPr>
        </p:nvSpPr>
        <p:spPr>
          <a:xfrm>
            <a:off x="5569480" y="129625"/>
            <a:ext cx="2866800" cy="4812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s"/>
              <a:t>Schedule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23"/>
          <p:cNvSpPr txBox="1"/>
          <p:nvPr/>
        </p:nvSpPr>
        <p:spPr>
          <a:xfrm>
            <a:off x="2740080" y="1705876"/>
            <a:ext cx="1327500" cy="456000"/>
          </a:xfrm>
          <a:prstGeom prst="rect">
            <a:avLst/>
          </a:prstGeom>
          <a:noFill/>
          <a:ln>
            <a:noFill/>
          </a:ln>
        </p:spPr>
        <p:txBody>
          <a:bodyPr spcFirstLastPara="1" wrap="square" lIns="91425" tIns="91425" rIns="91425" bIns="91425" anchor="t" anchorCtr="0">
            <a:noAutofit/>
          </a:bodyPr>
          <a:lstStyle/>
          <a:p>
            <a:pPr lvl="0" algn="ctr">
              <a:spcAft>
                <a:spcPts val="1600"/>
              </a:spcAft>
            </a:pPr>
            <a:r>
              <a:rPr lang="en-US" sz="1100" dirty="0">
                <a:solidFill>
                  <a:srgbClr val="338987"/>
                </a:solidFill>
                <a:latin typeface="Josefin Slab SemiBold"/>
                <a:ea typeface="Josefin Slab SemiBold"/>
                <a:cs typeface="Josefin Slab SemiBold"/>
                <a:sym typeface="Josefin Slab SemiBold"/>
              </a:rPr>
              <a:t>Top healthcare application</a:t>
            </a:r>
            <a:endParaRPr sz="1100" dirty="0">
              <a:solidFill>
                <a:srgbClr val="338987"/>
              </a:solidFill>
              <a:latin typeface="Josefin Slab SemiBold"/>
              <a:ea typeface="Josefin Slab SemiBold"/>
              <a:cs typeface="Josefin Slab SemiBold"/>
              <a:sym typeface="Josefin Slab SemiBold"/>
            </a:endParaRPr>
          </a:p>
        </p:txBody>
      </p:sp>
      <p:sp>
        <p:nvSpPr>
          <p:cNvPr id="264" name="Google Shape;264;p23"/>
          <p:cNvSpPr txBox="1">
            <a:spLocks noGrp="1"/>
          </p:cNvSpPr>
          <p:nvPr>
            <p:ph type="ctrTitle" idx="4294967295"/>
          </p:nvPr>
        </p:nvSpPr>
        <p:spPr>
          <a:xfrm>
            <a:off x="2740030" y="1526993"/>
            <a:ext cx="1327500" cy="261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sz="1200">
                <a:solidFill>
                  <a:srgbClr val="338987"/>
                </a:solidFill>
              </a:rPr>
              <a:t>Research</a:t>
            </a:r>
            <a:endParaRPr sz="1200">
              <a:solidFill>
                <a:srgbClr val="338987"/>
              </a:solidFill>
            </a:endParaRPr>
          </a:p>
        </p:txBody>
      </p:sp>
      <p:grpSp>
        <p:nvGrpSpPr>
          <p:cNvPr id="265" name="Google Shape;265;p23"/>
          <p:cNvGrpSpPr/>
          <p:nvPr/>
        </p:nvGrpSpPr>
        <p:grpSpPr>
          <a:xfrm>
            <a:off x="3288809" y="1447439"/>
            <a:ext cx="229939" cy="120775"/>
            <a:chOff x="2080675" y="352325"/>
            <a:chExt cx="485000" cy="254800"/>
          </a:xfrm>
        </p:grpSpPr>
        <p:sp>
          <p:nvSpPr>
            <p:cNvPr id="266" name="Google Shape;266;p23"/>
            <p:cNvSpPr/>
            <p:nvPr/>
          </p:nvSpPr>
          <p:spPr>
            <a:xfrm>
              <a:off x="2080675" y="352325"/>
              <a:ext cx="485000" cy="254800"/>
            </a:xfrm>
            <a:custGeom>
              <a:avLst/>
              <a:gdLst/>
              <a:ahLst/>
              <a:cxnLst/>
              <a:rect l="l" t="t" r="r" b="b"/>
              <a:pathLst>
                <a:path w="19400" h="10192" extrusionOk="0">
                  <a:moveTo>
                    <a:pt x="5514" y="2183"/>
                  </a:moveTo>
                  <a:cubicBezTo>
                    <a:pt x="4291" y="3932"/>
                    <a:pt x="4291" y="6254"/>
                    <a:pt x="5514" y="8002"/>
                  </a:cubicBezTo>
                  <a:cubicBezTo>
                    <a:pt x="4858" y="7685"/>
                    <a:pt x="4230" y="7320"/>
                    <a:pt x="3632" y="6909"/>
                  </a:cubicBezTo>
                  <a:cubicBezTo>
                    <a:pt x="2841" y="6368"/>
                    <a:pt x="2099" y="5762"/>
                    <a:pt x="1410" y="5097"/>
                  </a:cubicBezTo>
                  <a:cubicBezTo>
                    <a:pt x="2071" y="4454"/>
                    <a:pt x="3572" y="3126"/>
                    <a:pt x="5514" y="2183"/>
                  </a:cubicBezTo>
                  <a:close/>
                  <a:moveTo>
                    <a:pt x="13865" y="2171"/>
                  </a:moveTo>
                  <a:cubicBezTo>
                    <a:pt x="14527" y="2491"/>
                    <a:pt x="15167" y="2866"/>
                    <a:pt x="15774" y="3283"/>
                  </a:cubicBezTo>
                  <a:cubicBezTo>
                    <a:pt x="16562" y="3823"/>
                    <a:pt x="17304" y="4430"/>
                    <a:pt x="17996" y="5094"/>
                  </a:cubicBezTo>
                  <a:cubicBezTo>
                    <a:pt x="17307" y="5759"/>
                    <a:pt x="16565" y="6365"/>
                    <a:pt x="15774" y="6909"/>
                  </a:cubicBezTo>
                  <a:cubicBezTo>
                    <a:pt x="15167" y="7326"/>
                    <a:pt x="14530" y="7697"/>
                    <a:pt x="13865" y="8017"/>
                  </a:cubicBezTo>
                  <a:cubicBezTo>
                    <a:pt x="15097" y="6263"/>
                    <a:pt x="15097" y="3926"/>
                    <a:pt x="13865" y="2171"/>
                  </a:cubicBezTo>
                  <a:close/>
                  <a:moveTo>
                    <a:pt x="9801" y="1133"/>
                  </a:moveTo>
                  <a:cubicBezTo>
                    <a:pt x="11948" y="1190"/>
                    <a:pt x="13657" y="2947"/>
                    <a:pt x="13657" y="5091"/>
                  </a:cubicBezTo>
                  <a:cubicBezTo>
                    <a:pt x="13657" y="7238"/>
                    <a:pt x="11948" y="8995"/>
                    <a:pt x="9801" y="9053"/>
                  </a:cubicBezTo>
                  <a:lnTo>
                    <a:pt x="9566" y="9053"/>
                  </a:lnTo>
                  <a:cubicBezTo>
                    <a:pt x="7431" y="8983"/>
                    <a:pt x="5734" y="7232"/>
                    <a:pt x="5728" y="5094"/>
                  </a:cubicBezTo>
                  <a:cubicBezTo>
                    <a:pt x="5731" y="2947"/>
                    <a:pt x="7440" y="1190"/>
                    <a:pt x="9587" y="1133"/>
                  </a:cubicBezTo>
                  <a:close/>
                  <a:moveTo>
                    <a:pt x="9557" y="0"/>
                  </a:moveTo>
                  <a:cubicBezTo>
                    <a:pt x="7440" y="37"/>
                    <a:pt x="5166" y="852"/>
                    <a:pt x="2965" y="2362"/>
                  </a:cubicBezTo>
                  <a:cubicBezTo>
                    <a:pt x="1283" y="3518"/>
                    <a:pt x="239" y="4665"/>
                    <a:pt x="196" y="4714"/>
                  </a:cubicBezTo>
                  <a:cubicBezTo>
                    <a:pt x="0" y="4928"/>
                    <a:pt x="0" y="5257"/>
                    <a:pt x="196" y="5472"/>
                  </a:cubicBezTo>
                  <a:cubicBezTo>
                    <a:pt x="239" y="5523"/>
                    <a:pt x="1283" y="6670"/>
                    <a:pt x="2965" y="7827"/>
                  </a:cubicBezTo>
                  <a:cubicBezTo>
                    <a:pt x="5166" y="9337"/>
                    <a:pt x="7440" y="10149"/>
                    <a:pt x="9557" y="10188"/>
                  </a:cubicBezTo>
                  <a:cubicBezTo>
                    <a:pt x="9602" y="10188"/>
                    <a:pt x="9647" y="10191"/>
                    <a:pt x="9692" y="10191"/>
                  </a:cubicBezTo>
                  <a:lnTo>
                    <a:pt x="9717" y="10191"/>
                  </a:lnTo>
                  <a:cubicBezTo>
                    <a:pt x="11869" y="10185"/>
                    <a:pt x="14194" y="9367"/>
                    <a:pt x="16435" y="7827"/>
                  </a:cubicBezTo>
                  <a:cubicBezTo>
                    <a:pt x="18120" y="6670"/>
                    <a:pt x="19161" y="5523"/>
                    <a:pt x="19207" y="5475"/>
                  </a:cubicBezTo>
                  <a:cubicBezTo>
                    <a:pt x="19400" y="5257"/>
                    <a:pt x="19400" y="4931"/>
                    <a:pt x="19207" y="4714"/>
                  </a:cubicBezTo>
                  <a:cubicBezTo>
                    <a:pt x="19161" y="4665"/>
                    <a:pt x="18120" y="3521"/>
                    <a:pt x="16435" y="2365"/>
                  </a:cubicBezTo>
                  <a:cubicBezTo>
                    <a:pt x="14191" y="822"/>
                    <a:pt x="11869" y="6"/>
                    <a:pt x="9717" y="0"/>
                  </a:cubicBezTo>
                  <a:close/>
                </a:path>
              </a:pathLst>
            </a:custGeom>
            <a:solidFill>
              <a:srgbClr val="3389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435D74"/>
                </a:solidFill>
              </a:endParaRPr>
            </a:p>
          </p:txBody>
        </p:sp>
        <p:sp>
          <p:nvSpPr>
            <p:cNvPr id="267" name="Google Shape;267;p23"/>
            <p:cNvSpPr/>
            <p:nvPr/>
          </p:nvSpPr>
          <p:spPr>
            <a:xfrm>
              <a:off x="2246650" y="408900"/>
              <a:ext cx="147075" cy="141600"/>
            </a:xfrm>
            <a:custGeom>
              <a:avLst/>
              <a:gdLst/>
              <a:ahLst/>
              <a:cxnLst/>
              <a:rect l="l" t="t" r="r" b="b"/>
              <a:pathLst>
                <a:path w="5883" h="5664" extrusionOk="0">
                  <a:moveTo>
                    <a:pt x="3054" y="1132"/>
                  </a:moveTo>
                  <a:cubicBezTo>
                    <a:pt x="3495" y="1132"/>
                    <a:pt x="3930" y="1304"/>
                    <a:pt x="4255" y="1630"/>
                  </a:cubicBezTo>
                  <a:cubicBezTo>
                    <a:pt x="4738" y="2116"/>
                    <a:pt x="4886" y="2846"/>
                    <a:pt x="4624" y="3480"/>
                  </a:cubicBezTo>
                  <a:cubicBezTo>
                    <a:pt x="4358" y="4115"/>
                    <a:pt x="3739" y="4531"/>
                    <a:pt x="3053" y="4531"/>
                  </a:cubicBezTo>
                  <a:cubicBezTo>
                    <a:pt x="2114" y="4528"/>
                    <a:pt x="1357" y="3770"/>
                    <a:pt x="1353" y="2831"/>
                  </a:cubicBezTo>
                  <a:cubicBezTo>
                    <a:pt x="1353" y="2143"/>
                    <a:pt x="1767" y="1524"/>
                    <a:pt x="2404" y="1261"/>
                  </a:cubicBezTo>
                  <a:cubicBezTo>
                    <a:pt x="2614" y="1174"/>
                    <a:pt x="2835" y="1132"/>
                    <a:pt x="3054" y="1132"/>
                  </a:cubicBezTo>
                  <a:close/>
                  <a:moveTo>
                    <a:pt x="3053" y="1"/>
                  </a:moveTo>
                  <a:cubicBezTo>
                    <a:pt x="2316" y="1"/>
                    <a:pt x="1593" y="288"/>
                    <a:pt x="1052" y="829"/>
                  </a:cubicBezTo>
                  <a:cubicBezTo>
                    <a:pt x="242" y="1639"/>
                    <a:pt x="1" y="2855"/>
                    <a:pt x="439" y="3915"/>
                  </a:cubicBezTo>
                  <a:cubicBezTo>
                    <a:pt x="876" y="4972"/>
                    <a:pt x="1909" y="5663"/>
                    <a:pt x="3053" y="5663"/>
                  </a:cubicBezTo>
                  <a:cubicBezTo>
                    <a:pt x="4614" y="5660"/>
                    <a:pt x="5883" y="4395"/>
                    <a:pt x="5883" y="2831"/>
                  </a:cubicBezTo>
                  <a:cubicBezTo>
                    <a:pt x="5883" y="1687"/>
                    <a:pt x="5194" y="654"/>
                    <a:pt x="4137" y="216"/>
                  </a:cubicBezTo>
                  <a:cubicBezTo>
                    <a:pt x="3786" y="71"/>
                    <a:pt x="3418" y="1"/>
                    <a:pt x="3053" y="1"/>
                  </a:cubicBezTo>
                  <a:close/>
                </a:path>
              </a:pathLst>
            </a:custGeom>
            <a:solidFill>
              <a:srgbClr val="3389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435D74"/>
                </a:solidFill>
              </a:endParaRPr>
            </a:p>
          </p:txBody>
        </p:sp>
      </p:grpSp>
      <p:grpSp>
        <p:nvGrpSpPr>
          <p:cNvPr id="268" name="Google Shape;268;p23"/>
          <p:cNvGrpSpPr/>
          <p:nvPr/>
        </p:nvGrpSpPr>
        <p:grpSpPr>
          <a:xfrm>
            <a:off x="3899735" y="3815215"/>
            <a:ext cx="192286" cy="190299"/>
            <a:chOff x="3282325" y="2035675"/>
            <a:chExt cx="459575" cy="454825"/>
          </a:xfrm>
        </p:grpSpPr>
        <p:sp>
          <p:nvSpPr>
            <p:cNvPr id="269" name="Google Shape;269;p23"/>
            <p:cNvSpPr/>
            <p:nvPr/>
          </p:nvSpPr>
          <p:spPr>
            <a:xfrm>
              <a:off x="3337050" y="2234125"/>
              <a:ext cx="85925" cy="206325"/>
            </a:xfrm>
            <a:custGeom>
              <a:avLst/>
              <a:gdLst/>
              <a:ahLst/>
              <a:cxnLst/>
              <a:rect l="l" t="t" r="r" b="b"/>
              <a:pathLst>
                <a:path w="3437" h="8253" extrusionOk="0">
                  <a:moveTo>
                    <a:pt x="2305" y="1133"/>
                  </a:moveTo>
                  <a:lnTo>
                    <a:pt x="2305" y="7120"/>
                  </a:lnTo>
                  <a:lnTo>
                    <a:pt x="1133" y="7120"/>
                  </a:lnTo>
                  <a:lnTo>
                    <a:pt x="1133" y="1133"/>
                  </a:lnTo>
                  <a:close/>
                  <a:moveTo>
                    <a:pt x="568" y="0"/>
                  </a:moveTo>
                  <a:cubicBezTo>
                    <a:pt x="254" y="0"/>
                    <a:pt x="1" y="254"/>
                    <a:pt x="1" y="568"/>
                  </a:cubicBezTo>
                  <a:lnTo>
                    <a:pt x="1" y="7688"/>
                  </a:lnTo>
                  <a:cubicBezTo>
                    <a:pt x="1" y="7999"/>
                    <a:pt x="254" y="8253"/>
                    <a:pt x="568" y="8253"/>
                  </a:cubicBezTo>
                  <a:lnTo>
                    <a:pt x="2869" y="8253"/>
                  </a:lnTo>
                  <a:cubicBezTo>
                    <a:pt x="3183" y="8253"/>
                    <a:pt x="3437" y="7999"/>
                    <a:pt x="3437" y="7688"/>
                  </a:cubicBezTo>
                  <a:lnTo>
                    <a:pt x="3437" y="568"/>
                  </a:lnTo>
                  <a:cubicBezTo>
                    <a:pt x="3437" y="254"/>
                    <a:pt x="3183" y="0"/>
                    <a:pt x="2869" y="0"/>
                  </a:cubicBezTo>
                  <a:close/>
                </a:path>
              </a:pathLst>
            </a:custGeom>
            <a:solidFill>
              <a:srgbClr val="3389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435D74"/>
                </a:solidFill>
              </a:endParaRPr>
            </a:p>
          </p:txBody>
        </p:sp>
        <p:sp>
          <p:nvSpPr>
            <p:cNvPr id="270" name="Google Shape;270;p23"/>
            <p:cNvSpPr/>
            <p:nvPr/>
          </p:nvSpPr>
          <p:spPr>
            <a:xfrm>
              <a:off x="3451275" y="2175475"/>
              <a:ext cx="84925" cy="264975"/>
            </a:xfrm>
            <a:custGeom>
              <a:avLst/>
              <a:gdLst/>
              <a:ahLst/>
              <a:cxnLst/>
              <a:rect l="l" t="t" r="r" b="b"/>
              <a:pathLst>
                <a:path w="3397" h="10599" extrusionOk="0">
                  <a:moveTo>
                    <a:pt x="2265" y="1133"/>
                  </a:moveTo>
                  <a:lnTo>
                    <a:pt x="2265" y="9466"/>
                  </a:lnTo>
                  <a:lnTo>
                    <a:pt x="1132" y="9466"/>
                  </a:lnTo>
                  <a:lnTo>
                    <a:pt x="1132" y="1133"/>
                  </a:lnTo>
                  <a:close/>
                  <a:moveTo>
                    <a:pt x="565" y="0"/>
                  </a:moveTo>
                  <a:cubicBezTo>
                    <a:pt x="254" y="0"/>
                    <a:pt x="0" y="254"/>
                    <a:pt x="0" y="565"/>
                  </a:cubicBezTo>
                  <a:lnTo>
                    <a:pt x="0" y="10034"/>
                  </a:lnTo>
                  <a:cubicBezTo>
                    <a:pt x="0" y="10345"/>
                    <a:pt x="254" y="10599"/>
                    <a:pt x="565" y="10599"/>
                  </a:cubicBezTo>
                  <a:lnTo>
                    <a:pt x="2829" y="10599"/>
                  </a:lnTo>
                  <a:cubicBezTo>
                    <a:pt x="3143" y="10599"/>
                    <a:pt x="3397" y="10345"/>
                    <a:pt x="3397" y="10034"/>
                  </a:cubicBezTo>
                  <a:lnTo>
                    <a:pt x="3397" y="565"/>
                  </a:lnTo>
                  <a:cubicBezTo>
                    <a:pt x="3397" y="254"/>
                    <a:pt x="3143" y="0"/>
                    <a:pt x="2829" y="0"/>
                  </a:cubicBezTo>
                  <a:close/>
                </a:path>
              </a:pathLst>
            </a:custGeom>
            <a:solidFill>
              <a:srgbClr val="3389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435D74"/>
                </a:solidFill>
              </a:endParaRPr>
            </a:p>
          </p:txBody>
        </p:sp>
        <p:sp>
          <p:nvSpPr>
            <p:cNvPr id="271" name="Google Shape;271;p23"/>
            <p:cNvSpPr/>
            <p:nvPr/>
          </p:nvSpPr>
          <p:spPr>
            <a:xfrm>
              <a:off x="3564500" y="2116825"/>
              <a:ext cx="84950" cy="323625"/>
            </a:xfrm>
            <a:custGeom>
              <a:avLst/>
              <a:gdLst/>
              <a:ahLst/>
              <a:cxnLst/>
              <a:rect l="l" t="t" r="r" b="b"/>
              <a:pathLst>
                <a:path w="3398" h="12945" extrusionOk="0">
                  <a:moveTo>
                    <a:pt x="2265" y="1132"/>
                  </a:moveTo>
                  <a:lnTo>
                    <a:pt x="2265" y="11812"/>
                  </a:lnTo>
                  <a:lnTo>
                    <a:pt x="1133" y="11812"/>
                  </a:lnTo>
                  <a:lnTo>
                    <a:pt x="1133" y="1132"/>
                  </a:lnTo>
                  <a:close/>
                  <a:moveTo>
                    <a:pt x="565" y="0"/>
                  </a:moveTo>
                  <a:cubicBezTo>
                    <a:pt x="254" y="0"/>
                    <a:pt x="0" y="251"/>
                    <a:pt x="0" y="565"/>
                  </a:cubicBezTo>
                  <a:lnTo>
                    <a:pt x="0" y="12380"/>
                  </a:lnTo>
                  <a:cubicBezTo>
                    <a:pt x="0" y="12691"/>
                    <a:pt x="254" y="12945"/>
                    <a:pt x="565" y="12945"/>
                  </a:cubicBezTo>
                  <a:lnTo>
                    <a:pt x="2829" y="12945"/>
                  </a:lnTo>
                  <a:cubicBezTo>
                    <a:pt x="3144" y="12945"/>
                    <a:pt x="3397" y="12691"/>
                    <a:pt x="3397" y="12380"/>
                  </a:cubicBezTo>
                  <a:lnTo>
                    <a:pt x="3397" y="565"/>
                  </a:lnTo>
                  <a:cubicBezTo>
                    <a:pt x="3397" y="251"/>
                    <a:pt x="3144" y="0"/>
                    <a:pt x="2829" y="0"/>
                  </a:cubicBezTo>
                  <a:close/>
                </a:path>
              </a:pathLst>
            </a:custGeom>
            <a:solidFill>
              <a:srgbClr val="3389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435D74"/>
                </a:solidFill>
              </a:endParaRPr>
            </a:p>
          </p:txBody>
        </p:sp>
        <p:sp>
          <p:nvSpPr>
            <p:cNvPr id="272" name="Google Shape;272;p23"/>
            <p:cNvSpPr/>
            <p:nvPr/>
          </p:nvSpPr>
          <p:spPr>
            <a:xfrm>
              <a:off x="3282325" y="2035675"/>
              <a:ext cx="459575" cy="454825"/>
            </a:xfrm>
            <a:custGeom>
              <a:avLst/>
              <a:gdLst/>
              <a:ahLst/>
              <a:cxnLst/>
              <a:rect l="l" t="t" r="r" b="b"/>
              <a:pathLst>
                <a:path w="18383" h="18193" extrusionOk="0">
                  <a:moveTo>
                    <a:pt x="568" y="0"/>
                  </a:moveTo>
                  <a:cubicBezTo>
                    <a:pt x="254" y="0"/>
                    <a:pt x="1" y="251"/>
                    <a:pt x="1" y="565"/>
                  </a:cubicBezTo>
                  <a:lnTo>
                    <a:pt x="1" y="17625"/>
                  </a:lnTo>
                  <a:cubicBezTo>
                    <a:pt x="1" y="17939"/>
                    <a:pt x="254" y="18192"/>
                    <a:pt x="568" y="18192"/>
                  </a:cubicBezTo>
                  <a:lnTo>
                    <a:pt x="17815" y="18192"/>
                  </a:lnTo>
                  <a:cubicBezTo>
                    <a:pt x="18129" y="18192"/>
                    <a:pt x="18383" y="17939"/>
                    <a:pt x="18383" y="17625"/>
                  </a:cubicBezTo>
                  <a:cubicBezTo>
                    <a:pt x="18383" y="17311"/>
                    <a:pt x="18129" y="17060"/>
                    <a:pt x="17815" y="17060"/>
                  </a:cubicBezTo>
                  <a:lnTo>
                    <a:pt x="1133" y="17060"/>
                  </a:lnTo>
                  <a:lnTo>
                    <a:pt x="1133" y="565"/>
                  </a:lnTo>
                  <a:cubicBezTo>
                    <a:pt x="1133" y="251"/>
                    <a:pt x="879" y="0"/>
                    <a:pt x="568" y="0"/>
                  </a:cubicBezTo>
                  <a:close/>
                </a:path>
              </a:pathLst>
            </a:custGeom>
            <a:solidFill>
              <a:srgbClr val="3389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435D74"/>
                </a:solidFill>
              </a:endParaRPr>
            </a:p>
          </p:txBody>
        </p:sp>
      </p:grpSp>
      <p:grpSp>
        <p:nvGrpSpPr>
          <p:cNvPr id="273" name="Google Shape;273;p23"/>
          <p:cNvGrpSpPr/>
          <p:nvPr/>
        </p:nvGrpSpPr>
        <p:grpSpPr>
          <a:xfrm>
            <a:off x="4513235" y="736841"/>
            <a:ext cx="206139" cy="202559"/>
            <a:chOff x="-60988625" y="2310475"/>
            <a:chExt cx="316650" cy="311150"/>
          </a:xfrm>
        </p:grpSpPr>
        <p:sp>
          <p:nvSpPr>
            <p:cNvPr id="274" name="Google Shape;274;p23"/>
            <p:cNvSpPr/>
            <p:nvPr/>
          </p:nvSpPr>
          <p:spPr>
            <a:xfrm>
              <a:off x="-60988625" y="2310475"/>
              <a:ext cx="311125" cy="311150"/>
            </a:xfrm>
            <a:custGeom>
              <a:avLst/>
              <a:gdLst/>
              <a:ahLst/>
              <a:cxnLst/>
              <a:rect l="l" t="t" r="r" b="b"/>
              <a:pathLst>
                <a:path w="12445" h="12446" extrusionOk="0">
                  <a:moveTo>
                    <a:pt x="7877" y="883"/>
                  </a:moveTo>
                  <a:cubicBezTo>
                    <a:pt x="8097" y="883"/>
                    <a:pt x="8318" y="1072"/>
                    <a:pt x="8318" y="1324"/>
                  </a:cubicBezTo>
                  <a:lnTo>
                    <a:pt x="8318" y="10398"/>
                  </a:lnTo>
                  <a:cubicBezTo>
                    <a:pt x="8318" y="10870"/>
                    <a:pt x="8444" y="11311"/>
                    <a:pt x="8727" y="11626"/>
                  </a:cubicBezTo>
                  <a:lnTo>
                    <a:pt x="2111" y="11626"/>
                  </a:lnTo>
                  <a:cubicBezTo>
                    <a:pt x="1450" y="11626"/>
                    <a:pt x="851" y="11091"/>
                    <a:pt x="851" y="10398"/>
                  </a:cubicBezTo>
                  <a:lnTo>
                    <a:pt x="851" y="1324"/>
                  </a:lnTo>
                  <a:lnTo>
                    <a:pt x="820" y="1324"/>
                  </a:lnTo>
                  <a:cubicBezTo>
                    <a:pt x="820" y="1072"/>
                    <a:pt x="1009" y="883"/>
                    <a:pt x="1261" y="883"/>
                  </a:cubicBezTo>
                  <a:close/>
                  <a:moveTo>
                    <a:pt x="11500" y="10807"/>
                  </a:moveTo>
                  <a:cubicBezTo>
                    <a:pt x="11342" y="11280"/>
                    <a:pt x="10870" y="11626"/>
                    <a:pt x="10303" y="11626"/>
                  </a:cubicBezTo>
                  <a:cubicBezTo>
                    <a:pt x="9767" y="11626"/>
                    <a:pt x="9326" y="11280"/>
                    <a:pt x="9137" y="10807"/>
                  </a:cubicBezTo>
                  <a:close/>
                  <a:moveTo>
                    <a:pt x="1261" y="1"/>
                  </a:moveTo>
                  <a:cubicBezTo>
                    <a:pt x="568" y="1"/>
                    <a:pt x="32" y="568"/>
                    <a:pt x="32" y="1230"/>
                  </a:cubicBezTo>
                  <a:lnTo>
                    <a:pt x="32" y="10334"/>
                  </a:lnTo>
                  <a:cubicBezTo>
                    <a:pt x="0" y="11563"/>
                    <a:pt x="946" y="12445"/>
                    <a:pt x="2080" y="12445"/>
                  </a:cubicBezTo>
                  <a:lnTo>
                    <a:pt x="10334" y="12445"/>
                  </a:lnTo>
                  <a:cubicBezTo>
                    <a:pt x="11500" y="12445"/>
                    <a:pt x="12445" y="11500"/>
                    <a:pt x="12445" y="10366"/>
                  </a:cubicBezTo>
                  <a:cubicBezTo>
                    <a:pt x="12445" y="10145"/>
                    <a:pt x="12224" y="9925"/>
                    <a:pt x="12004" y="9925"/>
                  </a:cubicBezTo>
                  <a:lnTo>
                    <a:pt x="9074" y="9925"/>
                  </a:lnTo>
                  <a:lnTo>
                    <a:pt x="9074" y="1230"/>
                  </a:lnTo>
                  <a:cubicBezTo>
                    <a:pt x="9074" y="568"/>
                    <a:pt x="8538" y="1"/>
                    <a:pt x="7877" y="1"/>
                  </a:cubicBezTo>
                  <a:close/>
                </a:path>
              </a:pathLst>
            </a:custGeom>
            <a:solidFill>
              <a:srgbClr val="3389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3"/>
            <p:cNvSpPr/>
            <p:nvPr/>
          </p:nvSpPr>
          <p:spPr>
            <a:xfrm>
              <a:off x="-60947675" y="2353025"/>
              <a:ext cx="145725" cy="20500"/>
            </a:xfrm>
            <a:custGeom>
              <a:avLst/>
              <a:gdLst/>
              <a:ahLst/>
              <a:cxnLst/>
              <a:rect l="l" t="t" r="r" b="b"/>
              <a:pathLst>
                <a:path w="5829" h="820" extrusionOk="0">
                  <a:moveTo>
                    <a:pt x="442" y="0"/>
                  </a:moveTo>
                  <a:cubicBezTo>
                    <a:pt x="190" y="0"/>
                    <a:pt x="1" y="189"/>
                    <a:pt x="1" y="441"/>
                  </a:cubicBezTo>
                  <a:cubicBezTo>
                    <a:pt x="1" y="630"/>
                    <a:pt x="190" y="819"/>
                    <a:pt x="442" y="819"/>
                  </a:cubicBezTo>
                  <a:lnTo>
                    <a:pt x="5388" y="819"/>
                  </a:lnTo>
                  <a:cubicBezTo>
                    <a:pt x="5640" y="819"/>
                    <a:pt x="5829" y="630"/>
                    <a:pt x="5829" y="441"/>
                  </a:cubicBezTo>
                  <a:cubicBezTo>
                    <a:pt x="5829" y="189"/>
                    <a:pt x="5640" y="0"/>
                    <a:pt x="5388" y="0"/>
                  </a:cubicBezTo>
                  <a:close/>
                </a:path>
              </a:pathLst>
            </a:custGeom>
            <a:solidFill>
              <a:srgbClr val="3389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3"/>
            <p:cNvSpPr/>
            <p:nvPr/>
          </p:nvSpPr>
          <p:spPr>
            <a:xfrm>
              <a:off x="-60947675" y="2415250"/>
              <a:ext cx="145725" cy="20500"/>
            </a:xfrm>
            <a:custGeom>
              <a:avLst/>
              <a:gdLst/>
              <a:ahLst/>
              <a:cxnLst/>
              <a:rect l="l" t="t" r="r" b="b"/>
              <a:pathLst>
                <a:path w="5829" h="820" extrusionOk="0">
                  <a:moveTo>
                    <a:pt x="442" y="0"/>
                  </a:moveTo>
                  <a:cubicBezTo>
                    <a:pt x="190" y="0"/>
                    <a:pt x="1" y="189"/>
                    <a:pt x="1" y="378"/>
                  </a:cubicBezTo>
                  <a:cubicBezTo>
                    <a:pt x="1" y="630"/>
                    <a:pt x="190" y="819"/>
                    <a:pt x="442" y="819"/>
                  </a:cubicBezTo>
                  <a:lnTo>
                    <a:pt x="5388" y="819"/>
                  </a:lnTo>
                  <a:cubicBezTo>
                    <a:pt x="5640" y="819"/>
                    <a:pt x="5829" y="630"/>
                    <a:pt x="5829" y="378"/>
                  </a:cubicBezTo>
                  <a:cubicBezTo>
                    <a:pt x="5829" y="158"/>
                    <a:pt x="5640" y="0"/>
                    <a:pt x="5388" y="0"/>
                  </a:cubicBezTo>
                  <a:close/>
                </a:path>
              </a:pathLst>
            </a:custGeom>
            <a:solidFill>
              <a:srgbClr val="3389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3"/>
            <p:cNvSpPr/>
            <p:nvPr/>
          </p:nvSpPr>
          <p:spPr>
            <a:xfrm>
              <a:off x="-60947675" y="2475875"/>
              <a:ext cx="145725" cy="22100"/>
            </a:xfrm>
            <a:custGeom>
              <a:avLst/>
              <a:gdLst/>
              <a:ahLst/>
              <a:cxnLst/>
              <a:rect l="l" t="t" r="r" b="b"/>
              <a:pathLst>
                <a:path w="5829" h="884" extrusionOk="0">
                  <a:moveTo>
                    <a:pt x="442" y="1"/>
                  </a:moveTo>
                  <a:cubicBezTo>
                    <a:pt x="190" y="1"/>
                    <a:pt x="1" y="221"/>
                    <a:pt x="1" y="442"/>
                  </a:cubicBezTo>
                  <a:cubicBezTo>
                    <a:pt x="1" y="694"/>
                    <a:pt x="190" y="883"/>
                    <a:pt x="442" y="883"/>
                  </a:cubicBezTo>
                  <a:lnTo>
                    <a:pt x="5388" y="883"/>
                  </a:lnTo>
                  <a:cubicBezTo>
                    <a:pt x="5640" y="883"/>
                    <a:pt x="5829" y="694"/>
                    <a:pt x="5829" y="442"/>
                  </a:cubicBezTo>
                  <a:cubicBezTo>
                    <a:pt x="5829" y="221"/>
                    <a:pt x="5640" y="1"/>
                    <a:pt x="5388" y="1"/>
                  </a:cubicBezTo>
                  <a:close/>
                </a:path>
              </a:pathLst>
            </a:custGeom>
            <a:solidFill>
              <a:srgbClr val="3389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3"/>
            <p:cNvSpPr/>
            <p:nvPr/>
          </p:nvSpPr>
          <p:spPr>
            <a:xfrm>
              <a:off x="-60947675" y="2538100"/>
              <a:ext cx="145725" cy="22075"/>
            </a:xfrm>
            <a:custGeom>
              <a:avLst/>
              <a:gdLst/>
              <a:ahLst/>
              <a:cxnLst/>
              <a:rect l="l" t="t" r="r" b="b"/>
              <a:pathLst>
                <a:path w="5829" h="883" extrusionOk="0">
                  <a:moveTo>
                    <a:pt x="442" y="1"/>
                  </a:moveTo>
                  <a:cubicBezTo>
                    <a:pt x="190" y="1"/>
                    <a:pt x="1" y="190"/>
                    <a:pt x="1" y="442"/>
                  </a:cubicBezTo>
                  <a:cubicBezTo>
                    <a:pt x="1" y="662"/>
                    <a:pt x="190" y="883"/>
                    <a:pt x="442" y="883"/>
                  </a:cubicBezTo>
                  <a:lnTo>
                    <a:pt x="5388" y="883"/>
                  </a:lnTo>
                  <a:cubicBezTo>
                    <a:pt x="5640" y="883"/>
                    <a:pt x="5829" y="662"/>
                    <a:pt x="5829" y="442"/>
                  </a:cubicBezTo>
                  <a:cubicBezTo>
                    <a:pt x="5829" y="190"/>
                    <a:pt x="5640" y="1"/>
                    <a:pt x="5388" y="1"/>
                  </a:cubicBezTo>
                  <a:close/>
                </a:path>
              </a:pathLst>
            </a:custGeom>
            <a:solidFill>
              <a:srgbClr val="3389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3"/>
            <p:cNvSpPr/>
            <p:nvPr/>
          </p:nvSpPr>
          <p:spPr>
            <a:xfrm>
              <a:off x="-60740525" y="2312050"/>
              <a:ext cx="68550" cy="233950"/>
            </a:xfrm>
            <a:custGeom>
              <a:avLst/>
              <a:gdLst/>
              <a:ahLst/>
              <a:cxnLst/>
              <a:rect l="l" t="t" r="r" b="b"/>
              <a:pathLst>
                <a:path w="2742" h="9358" extrusionOk="0">
                  <a:moveTo>
                    <a:pt x="1796" y="789"/>
                  </a:moveTo>
                  <a:cubicBezTo>
                    <a:pt x="1891" y="789"/>
                    <a:pt x="1922" y="852"/>
                    <a:pt x="1922" y="946"/>
                  </a:cubicBezTo>
                  <a:lnTo>
                    <a:pt x="1922" y="1639"/>
                  </a:lnTo>
                  <a:lnTo>
                    <a:pt x="820" y="1639"/>
                  </a:lnTo>
                  <a:lnTo>
                    <a:pt x="820" y="946"/>
                  </a:lnTo>
                  <a:cubicBezTo>
                    <a:pt x="820" y="852"/>
                    <a:pt x="883" y="789"/>
                    <a:pt x="977" y="789"/>
                  </a:cubicBezTo>
                  <a:close/>
                  <a:moveTo>
                    <a:pt x="1922" y="2458"/>
                  </a:moveTo>
                  <a:lnTo>
                    <a:pt x="1922" y="6617"/>
                  </a:lnTo>
                  <a:lnTo>
                    <a:pt x="820" y="6617"/>
                  </a:lnTo>
                  <a:lnTo>
                    <a:pt x="820" y="2458"/>
                  </a:lnTo>
                  <a:close/>
                  <a:moveTo>
                    <a:pt x="1639" y="7436"/>
                  </a:moveTo>
                  <a:lnTo>
                    <a:pt x="1355" y="8035"/>
                  </a:lnTo>
                  <a:lnTo>
                    <a:pt x="1040" y="7436"/>
                  </a:lnTo>
                  <a:close/>
                  <a:moveTo>
                    <a:pt x="977" y="1"/>
                  </a:moveTo>
                  <a:cubicBezTo>
                    <a:pt x="410" y="1"/>
                    <a:pt x="1" y="410"/>
                    <a:pt x="1" y="946"/>
                  </a:cubicBezTo>
                  <a:lnTo>
                    <a:pt x="1" y="6995"/>
                  </a:lnTo>
                  <a:cubicBezTo>
                    <a:pt x="1" y="7090"/>
                    <a:pt x="1" y="7121"/>
                    <a:pt x="32" y="7184"/>
                  </a:cubicBezTo>
                  <a:lnTo>
                    <a:pt x="1009" y="9137"/>
                  </a:lnTo>
                  <a:cubicBezTo>
                    <a:pt x="1103" y="9295"/>
                    <a:pt x="1198" y="9358"/>
                    <a:pt x="1355" y="9358"/>
                  </a:cubicBezTo>
                  <a:cubicBezTo>
                    <a:pt x="1513" y="9358"/>
                    <a:pt x="1670" y="9295"/>
                    <a:pt x="1733" y="9137"/>
                  </a:cubicBezTo>
                  <a:lnTo>
                    <a:pt x="2678" y="7184"/>
                  </a:lnTo>
                  <a:cubicBezTo>
                    <a:pt x="2710" y="7153"/>
                    <a:pt x="2710" y="7090"/>
                    <a:pt x="2710" y="6995"/>
                  </a:cubicBezTo>
                  <a:lnTo>
                    <a:pt x="2710" y="946"/>
                  </a:lnTo>
                  <a:cubicBezTo>
                    <a:pt x="2741" y="410"/>
                    <a:pt x="2300" y="1"/>
                    <a:pt x="1796" y="1"/>
                  </a:cubicBezTo>
                  <a:close/>
                </a:path>
              </a:pathLst>
            </a:custGeom>
            <a:solidFill>
              <a:srgbClr val="3389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0" name="Google Shape;280;p23"/>
          <p:cNvGrpSpPr/>
          <p:nvPr/>
        </p:nvGrpSpPr>
        <p:grpSpPr>
          <a:xfrm>
            <a:off x="5081446" y="3538329"/>
            <a:ext cx="244125" cy="245253"/>
            <a:chOff x="-1333975" y="2365850"/>
            <a:chExt cx="292225" cy="293575"/>
          </a:xfrm>
        </p:grpSpPr>
        <p:sp>
          <p:nvSpPr>
            <p:cNvPr id="281" name="Google Shape;281;p23"/>
            <p:cNvSpPr/>
            <p:nvPr/>
          </p:nvSpPr>
          <p:spPr>
            <a:xfrm>
              <a:off x="-1285150" y="2365850"/>
              <a:ext cx="191225" cy="293575"/>
            </a:xfrm>
            <a:custGeom>
              <a:avLst/>
              <a:gdLst/>
              <a:ahLst/>
              <a:cxnLst/>
              <a:rect l="l" t="t" r="r" b="b"/>
              <a:pathLst>
                <a:path w="7649" h="11743" extrusionOk="0">
                  <a:moveTo>
                    <a:pt x="3813" y="684"/>
                  </a:moveTo>
                  <a:cubicBezTo>
                    <a:pt x="5545" y="684"/>
                    <a:pt x="6900" y="2039"/>
                    <a:pt x="6900" y="3740"/>
                  </a:cubicBezTo>
                  <a:cubicBezTo>
                    <a:pt x="6931" y="4780"/>
                    <a:pt x="6553" y="5347"/>
                    <a:pt x="6270" y="5788"/>
                  </a:cubicBezTo>
                  <a:cubicBezTo>
                    <a:pt x="5797" y="6544"/>
                    <a:pt x="5608" y="6922"/>
                    <a:pt x="5608" y="7930"/>
                  </a:cubicBezTo>
                  <a:cubicBezTo>
                    <a:pt x="5608" y="8119"/>
                    <a:pt x="5451" y="8277"/>
                    <a:pt x="5230" y="8277"/>
                  </a:cubicBezTo>
                  <a:lnTo>
                    <a:pt x="2489" y="8277"/>
                  </a:lnTo>
                  <a:cubicBezTo>
                    <a:pt x="2300" y="8277"/>
                    <a:pt x="2143" y="8119"/>
                    <a:pt x="2143" y="7930"/>
                  </a:cubicBezTo>
                  <a:cubicBezTo>
                    <a:pt x="2143" y="6922"/>
                    <a:pt x="1922" y="6576"/>
                    <a:pt x="1450" y="5820"/>
                  </a:cubicBezTo>
                  <a:cubicBezTo>
                    <a:pt x="1198" y="5347"/>
                    <a:pt x="567" y="4528"/>
                    <a:pt x="788" y="3205"/>
                  </a:cubicBezTo>
                  <a:cubicBezTo>
                    <a:pt x="1040" y="1819"/>
                    <a:pt x="2237" y="684"/>
                    <a:pt x="3813" y="684"/>
                  </a:cubicBezTo>
                  <a:close/>
                  <a:moveTo>
                    <a:pt x="4852" y="8907"/>
                  </a:moveTo>
                  <a:lnTo>
                    <a:pt x="4852" y="9569"/>
                  </a:lnTo>
                  <a:lnTo>
                    <a:pt x="4506" y="9569"/>
                  </a:lnTo>
                  <a:cubicBezTo>
                    <a:pt x="4285" y="9569"/>
                    <a:pt x="4128" y="9726"/>
                    <a:pt x="4128" y="9915"/>
                  </a:cubicBezTo>
                  <a:cubicBezTo>
                    <a:pt x="4128" y="10136"/>
                    <a:pt x="4285" y="10293"/>
                    <a:pt x="4506" y="10293"/>
                  </a:cubicBezTo>
                  <a:lnTo>
                    <a:pt x="4852" y="10293"/>
                  </a:lnTo>
                  <a:lnTo>
                    <a:pt x="4852" y="10640"/>
                  </a:lnTo>
                  <a:cubicBezTo>
                    <a:pt x="4884" y="10829"/>
                    <a:pt x="4726" y="10986"/>
                    <a:pt x="4537" y="10986"/>
                  </a:cubicBezTo>
                  <a:lnTo>
                    <a:pt x="3151" y="10986"/>
                  </a:lnTo>
                  <a:cubicBezTo>
                    <a:pt x="2962" y="10986"/>
                    <a:pt x="2804" y="10829"/>
                    <a:pt x="2804" y="10640"/>
                  </a:cubicBezTo>
                  <a:lnTo>
                    <a:pt x="2804" y="10293"/>
                  </a:lnTo>
                  <a:lnTo>
                    <a:pt x="3151" y="10293"/>
                  </a:lnTo>
                  <a:cubicBezTo>
                    <a:pt x="3371" y="10293"/>
                    <a:pt x="3529" y="10136"/>
                    <a:pt x="3529" y="9915"/>
                  </a:cubicBezTo>
                  <a:cubicBezTo>
                    <a:pt x="3529" y="9726"/>
                    <a:pt x="3371" y="9569"/>
                    <a:pt x="3151" y="9569"/>
                  </a:cubicBezTo>
                  <a:lnTo>
                    <a:pt x="2804" y="9569"/>
                  </a:lnTo>
                  <a:lnTo>
                    <a:pt x="2804" y="8907"/>
                  </a:lnTo>
                  <a:close/>
                  <a:moveTo>
                    <a:pt x="3897" y="1"/>
                  </a:moveTo>
                  <a:cubicBezTo>
                    <a:pt x="3632" y="1"/>
                    <a:pt x="3361" y="28"/>
                    <a:pt x="3088" y="86"/>
                  </a:cubicBezTo>
                  <a:cubicBezTo>
                    <a:pt x="1607" y="401"/>
                    <a:pt x="441" y="1566"/>
                    <a:pt x="158" y="3079"/>
                  </a:cubicBezTo>
                  <a:cubicBezTo>
                    <a:pt x="0" y="3992"/>
                    <a:pt x="158" y="4969"/>
                    <a:pt x="631" y="5757"/>
                  </a:cubicBezTo>
                  <a:cubicBezTo>
                    <a:pt x="757" y="5914"/>
                    <a:pt x="820" y="6072"/>
                    <a:pt x="914" y="6229"/>
                  </a:cubicBezTo>
                  <a:cubicBezTo>
                    <a:pt x="1355" y="6891"/>
                    <a:pt x="1450" y="7143"/>
                    <a:pt x="1450" y="7962"/>
                  </a:cubicBezTo>
                  <a:cubicBezTo>
                    <a:pt x="1450" y="8403"/>
                    <a:pt x="1733" y="8781"/>
                    <a:pt x="2143" y="8939"/>
                  </a:cubicBezTo>
                  <a:lnTo>
                    <a:pt x="2143" y="10703"/>
                  </a:lnTo>
                  <a:cubicBezTo>
                    <a:pt x="2143" y="11270"/>
                    <a:pt x="2615" y="11743"/>
                    <a:pt x="3151" y="11743"/>
                  </a:cubicBezTo>
                  <a:lnTo>
                    <a:pt x="4537" y="11743"/>
                  </a:lnTo>
                  <a:cubicBezTo>
                    <a:pt x="5073" y="11743"/>
                    <a:pt x="5545" y="11270"/>
                    <a:pt x="5545" y="10703"/>
                  </a:cubicBezTo>
                  <a:lnTo>
                    <a:pt x="5545" y="8939"/>
                  </a:lnTo>
                  <a:cubicBezTo>
                    <a:pt x="5955" y="8781"/>
                    <a:pt x="6238" y="8435"/>
                    <a:pt x="6238" y="7962"/>
                  </a:cubicBezTo>
                  <a:lnTo>
                    <a:pt x="6238" y="7930"/>
                  </a:lnTo>
                  <a:cubicBezTo>
                    <a:pt x="6238" y="7143"/>
                    <a:pt x="6427" y="6828"/>
                    <a:pt x="6805" y="6229"/>
                  </a:cubicBezTo>
                  <a:cubicBezTo>
                    <a:pt x="7089" y="5788"/>
                    <a:pt x="7593" y="5032"/>
                    <a:pt x="7593" y="3835"/>
                  </a:cubicBezTo>
                  <a:cubicBezTo>
                    <a:pt x="7649" y="1658"/>
                    <a:pt x="5950" y="1"/>
                    <a:pt x="3897" y="1"/>
                  </a:cubicBezTo>
                  <a:close/>
                </a:path>
              </a:pathLst>
            </a:custGeom>
            <a:solidFill>
              <a:srgbClr val="3389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3"/>
            <p:cNvSpPr/>
            <p:nvPr/>
          </p:nvSpPr>
          <p:spPr>
            <a:xfrm>
              <a:off x="-1076425" y="2452250"/>
              <a:ext cx="34675" cy="18150"/>
            </a:xfrm>
            <a:custGeom>
              <a:avLst/>
              <a:gdLst/>
              <a:ahLst/>
              <a:cxnLst/>
              <a:rect l="l" t="t" r="r" b="b"/>
              <a:pathLst>
                <a:path w="1387" h="726" extrusionOk="0">
                  <a:moveTo>
                    <a:pt x="347" y="1"/>
                  </a:moveTo>
                  <a:cubicBezTo>
                    <a:pt x="158" y="1"/>
                    <a:pt x="0" y="158"/>
                    <a:pt x="0" y="379"/>
                  </a:cubicBezTo>
                  <a:cubicBezTo>
                    <a:pt x="0" y="568"/>
                    <a:pt x="158" y="725"/>
                    <a:pt x="347" y="725"/>
                  </a:cubicBezTo>
                  <a:lnTo>
                    <a:pt x="1040" y="725"/>
                  </a:lnTo>
                  <a:cubicBezTo>
                    <a:pt x="1229" y="725"/>
                    <a:pt x="1386" y="568"/>
                    <a:pt x="1386" y="379"/>
                  </a:cubicBezTo>
                  <a:cubicBezTo>
                    <a:pt x="1386" y="158"/>
                    <a:pt x="1229" y="1"/>
                    <a:pt x="1040" y="1"/>
                  </a:cubicBezTo>
                  <a:close/>
                </a:path>
              </a:pathLst>
            </a:custGeom>
            <a:solidFill>
              <a:srgbClr val="3389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3"/>
            <p:cNvSpPr/>
            <p:nvPr/>
          </p:nvSpPr>
          <p:spPr>
            <a:xfrm>
              <a:off x="-1333975" y="2452250"/>
              <a:ext cx="34675" cy="18150"/>
            </a:xfrm>
            <a:custGeom>
              <a:avLst/>
              <a:gdLst/>
              <a:ahLst/>
              <a:cxnLst/>
              <a:rect l="l" t="t" r="r" b="b"/>
              <a:pathLst>
                <a:path w="1387" h="726" extrusionOk="0">
                  <a:moveTo>
                    <a:pt x="347" y="1"/>
                  </a:moveTo>
                  <a:cubicBezTo>
                    <a:pt x="158" y="1"/>
                    <a:pt x="0" y="158"/>
                    <a:pt x="0" y="379"/>
                  </a:cubicBezTo>
                  <a:cubicBezTo>
                    <a:pt x="0" y="568"/>
                    <a:pt x="158" y="725"/>
                    <a:pt x="347" y="725"/>
                  </a:cubicBezTo>
                  <a:lnTo>
                    <a:pt x="1008" y="725"/>
                  </a:lnTo>
                  <a:cubicBezTo>
                    <a:pt x="1197" y="694"/>
                    <a:pt x="1386" y="536"/>
                    <a:pt x="1386" y="379"/>
                  </a:cubicBezTo>
                  <a:cubicBezTo>
                    <a:pt x="1386" y="158"/>
                    <a:pt x="1197" y="1"/>
                    <a:pt x="1008" y="1"/>
                  </a:cubicBezTo>
                  <a:close/>
                </a:path>
              </a:pathLst>
            </a:custGeom>
            <a:solidFill>
              <a:srgbClr val="3389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3"/>
            <p:cNvSpPr/>
            <p:nvPr/>
          </p:nvSpPr>
          <p:spPr>
            <a:xfrm>
              <a:off x="-1093750" y="2383050"/>
              <a:ext cx="35450" cy="26575"/>
            </a:xfrm>
            <a:custGeom>
              <a:avLst/>
              <a:gdLst/>
              <a:ahLst/>
              <a:cxnLst/>
              <a:rect l="l" t="t" r="r" b="b"/>
              <a:pathLst>
                <a:path w="1418" h="1063" extrusionOk="0">
                  <a:moveTo>
                    <a:pt x="992" y="1"/>
                  </a:moveTo>
                  <a:cubicBezTo>
                    <a:pt x="931" y="1"/>
                    <a:pt x="870" y="19"/>
                    <a:pt x="819" y="59"/>
                  </a:cubicBezTo>
                  <a:lnTo>
                    <a:pt x="221" y="406"/>
                  </a:lnTo>
                  <a:cubicBezTo>
                    <a:pt x="63" y="500"/>
                    <a:pt x="0" y="721"/>
                    <a:pt x="95" y="878"/>
                  </a:cubicBezTo>
                  <a:cubicBezTo>
                    <a:pt x="159" y="985"/>
                    <a:pt x="295" y="1063"/>
                    <a:pt x="415" y="1063"/>
                  </a:cubicBezTo>
                  <a:cubicBezTo>
                    <a:pt x="473" y="1063"/>
                    <a:pt x="527" y="1045"/>
                    <a:pt x="567" y="1005"/>
                  </a:cubicBezTo>
                  <a:lnTo>
                    <a:pt x="1166" y="658"/>
                  </a:lnTo>
                  <a:cubicBezTo>
                    <a:pt x="1323" y="563"/>
                    <a:pt x="1418" y="343"/>
                    <a:pt x="1292" y="185"/>
                  </a:cubicBezTo>
                  <a:cubicBezTo>
                    <a:pt x="1249" y="79"/>
                    <a:pt x="1120" y="1"/>
                    <a:pt x="992" y="1"/>
                  </a:cubicBezTo>
                  <a:close/>
                </a:path>
              </a:pathLst>
            </a:custGeom>
            <a:solidFill>
              <a:srgbClr val="3389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3"/>
            <p:cNvSpPr/>
            <p:nvPr/>
          </p:nvSpPr>
          <p:spPr>
            <a:xfrm>
              <a:off x="-1317450" y="2512575"/>
              <a:ext cx="35475" cy="26225"/>
            </a:xfrm>
            <a:custGeom>
              <a:avLst/>
              <a:gdLst/>
              <a:ahLst/>
              <a:cxnLst/>
              <a:rect l="l" t="t" r="r" b="b"/>
              <a:pathLst>
                <a:path w="1419" h="1049" extrusionOk="0">
                  <a:moveTo>
                    <a:pt x="1005" y="1"/>
                  </a:moveTo>
                  <a:cubicBezTo>
                    <a:pt x="944" y="1"/>
                    <a:pt x="880" y="15"/>
                    <a:pt x="820" y="45"/>
                  </a:cubicBezTo>
                  <a:lnTo>
                    <a:pt x="221" y="392"/>
                  </a:lnTo>
                  <a:cubicBezTo>
                    <a:pt x="64" y="486"/>
                    <a:pt x="1" y="707"/>
                    <a:pt x="127" y="864"/>
                  </a:cubicBezTo>
                  <a:cubicBezTo>
                    <a:pt x="169" y="971"/>
                    <a:pt x="299" y="1049"/>
                    <a:pt x="427" y="1049"/>
                  </a:cubicBezTo>
                  <a:cubicBezTo>
                    <a:pt x="488" y="1049"/>
                    <a:pt x="548" y="1031"/>
                    <a:pt x="599" y="990"/>
                  </a:cubicBezTo>
                  <a:lnTo>
                    <a:pt x="1166" y="644"/>
                  </a:lnTo>
                  <a:cubicBezTo>
                    <a:pt x="1324" y="549"/>
                    <a:pt x="1418" y="329"/>
                    <a:pt x="1292" y="171"/>
                  </a:cubicBezTo>
                  <a:cubicBezTo>
                    <a:pt x="1250" y="64"/>
                    <a:pt x="1134" y="1"/>
                    <a:pt x="1005" y="1"/>
                  </a:cubicBezTo>
                  <a:close/>
                </a:path>
              </a:pathLst>
            </a:custGeom>
            <a:solidFill>
              <a:srgbClr val="3389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3"/>
            <p:cNvSpPr/>
            <p:nvPr/>
          </p:nvSpPr>
          <p:spPr>
            <a:xfrm>
              <a:off x="-1092975" y="2512575"/>
              <a:ext cx="34675" cy="25525"/>
            </a:xfrm>
            <a:custGeom>
              <a:avLst/>
              <a:gdLst/>
              <a:ahLst/>
              <a:cxnLst/>
              <a:rect l="l" t="t" r="r" b="b"/>
              <a:pathLst>
                <a:path w="1387" h="1021" extrusionOk="0">
                  <a:moveTo>
                    <a:pt x="378" y="1"/>
                  </a:moveTo>
                  <a:cubicBezTo>
                    <a:pt x="264" y="1"/>
                    <a:pt x="149" y="64"/>
                    <a:pt x="64" y="171"/>
                  </a:cubicBezTo>
                  <a:cubicBezTo>
                    <a:pt x="1" y="329"/>
                    <a:pt x="32" y="518"/>
                    <a:pt x="190" y="644"/>
                  </a:cubicBezTo>
                  <a:lnTo>
                    <a:pt x="788" y="990"/>
                  </a:lnTo>
                  <a:cubicBezTo>
                    <a:pt x="838" y="1010"/>
                    <a:pt x="891" y="1021"/>
                    <a:pt x="944" y="1021"/>
                  </a:cubicBezTo>
                  <a:cubicBezTo>
                    <a:pt x="1059" y="1021"/>
                    <a:pt x="1175" y="972"/>
                    <a:pt x="1261" y="864"/>
                  </a:cubicBezTo>
                  <a:cubicBezTo>
                    <a:pt x="1387" y="675"/>
                    <a:pt x="1292" y="486"/>
                    <a:pt x="1135" y="392"/>
                  </a:cubicBezTo>
                  <a:lnTo>
                    <a:pt x="536" y="45"/>
                  </a:lnTo>
                  <a:cubicBezTo>
                    <a:pt x="486" y="15"/>
                    <a:pt x="432" y="1"/>
                    <a:pt x="378" y="1"/>
                  </a:cubicBezTo>
                  <a:close/>
                </a:path>
              </a:pathLst>
            </a:custGeom>
            <a:solidFill>
              <a:srgbClr val="3389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3"/>
            <p:cNvSpPr/>
            <p:nvPr/>
          </p:nvSpPr>
          <p:spPr>
            <a:xfrm>
              <a:off x="-1316650" y="2383750"/>
              <a:ext cx="34675" cy="25525"/>
            </a:xfrm>
            <a:custGeom>
              <a:avLst/>
              <a:gdLst/>
              <a:ahLst/>
              <a:cxnLst/>
              <a:rect l="l" t="t" r="r" b="b"/>
              <a:pathLst>
                <a:path w="1387" h="1021" extrusionOk="0">
                  <a:moveTo>
                    <a:pt x="405" y="1"/>
                  </a:moveTo>
                  <a:cubicBezTo>
                    <a:pt x="283" y="1"/>
                    <a:pt x="159" y="50"/>
                    <a:pt x="95" y="157"/>
                  </a:cubicBezTo>
                  <a:cubicBezTo>
                    <a:pt x="0" y="315"/>
                    <a:pt x="63" y="504"/>
                    <a:pt x="221" y="630"/>
                  </a:cubicBezTo>
                  <a:lnTo>
                    <a:pt x="788" y="977"/>
                  </a:lnTo>
                  <a:cubicBezTo>
                    <a:pt x="838" y="1007"/>
                    <a:pt x="895" y="1021"/>
                    <a:pt x="953" y="1021"/>
                  </a:cubicBezTo>
                  <a:cubicBezTo>
                    <a:pt x="1074" y="1021"/>
                    <a:pt x="1196" y="958"/>
                    <a:pt x="1260" y="850"/>
                  </a:cubicBezTo>
                  <a:cubicBezTo>
                    <a:pt x="1386" y="693"/>
                    <a:pt x="1292" y="504"/>
                    <a:pt x="1134" y="378"/>
                  </a:cubicBezTo>
                  <a:lnTo>
                    <a:pt x="567" y="31"/>
                  </a:lnTo>
                  <a:cubicBezTo>
                    <a:pt x="517" y="11"/>
                    <a:pt x="461" y="1"/>
                    <a:pt x="405" y="1"/>
                  </a:cubicBezTo>
                  <a:close/>
                </a:path>
              </a:pathLst>
            </a:custGeom>
            <a:solidFill>
              <a:srgbClr val="3389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3"/>
            <p:cNvSpPr/>
            <p:nvPr/>
          </p:nvSpPr>
          <p:spPr>
            <a:xfrm>
              <a:off x="-1239475" y="2401575"/>
              <a:ext cx="102425" cy="153100"/>
            </a:xfrm>
            <a:custGeom>
              <a:avLst/>
              <a:gdLst/>
              <a:ahLst/>
              <a:cxnLst/>
              <a:rect l="l" t="t" r="r" b="b"/>
              <a:pathLst>
                <a:path w="4097" h="6124" extrusionOk="0">
                  <a:moveTo>
                    <a:pt x="1733" y="1492"/>
                  </a:moveTo>
                  <a:lnTo>
                    <a:pt x="1733" y="2343"/>
                  </a:lnTo>
                  <a:cubicBezTo>
                    <a:pt x="1733" y="2500"/>
                    <a:pt x="1796" y="2626"/>
                    <a:pt x="1922" y="2658"/>
                  </a:cubicBezTo>
                  <a:lnTo>
                    <a:pt x="3246" y="3225"/>
                  </a:lnTo>
                  <a:lnTo>
                    <a:pt x="2395" y="4611"/>
                  </a:lnTo>
                  <a:lnTo>
                    <a:pt x="2395" y="3729"/>
                  </a:lnTo>
                  <a:cubicBezTo>
                    <a:pt x="2395" y="3572"/>
                    <a:pt x="2332" y="3445"/>
                    <a:pt x="2206" y="3414"/>
                  </a:cubicBezTo>
                  <a:lnTo>
                    <a:pt x="851" y="2878"/>
                  </a:lnTo>
                  <a:lnTo>
                    <a:pt x="1733" y="1492"/>
                  </a:lnTo>
                  <a:close/>
                  <a:moveTo>
                    <a:pt x="2038" y="0"/>
                  </a:moveTo>
                  <a:cubicBezTo>
                    <a:pt x="1919" y="0"/>
                    <a:pt x="1814" y="47"/>
                    <a:pt x="1765" y="169"/>
                  </a:cubicBezTo>
                  <a:lnTo>
                    <a:pt x="64" y="2941"/>
                  </a:lnTo>
                  <a:cubicBezTo>
                    <a:pt x="32" y="3004"/>
                    <a:pt x="1" y="3130"/>
                    <a:pt x="32" y="3225"/>
                  </a:cubicBezTo>
                  <a:cubicBezTo>
                    <a:pt x="64" y="3288"/>
                    <a:pt x="158" y="3382"/>
                    <a:pt x="221" y="3414"/>
                  </a:cubicBezTo>
                  <a:lnTo>
                    <a:pt x="1733" y="4013"/>
                  </a:lnTo>
                  <a:lnTo>
                    <a:pt x="1733" y="5808"/>
                  </a:lnTo>
                  <a:cubicBezTo>
                    <a:pt x="1733" y="5966"/>
                    <a:pt x="1859" y="6092"/>
                    <a:pt x="1954" y="6123"/>
                  </a:cubicBezTo>
                  <a:lnTo>
                    <a:pt x="2049" y="6123"/>
                  </a:lnTo>
                  <a:cubicBezTo>
                    <a:pt x="2143" y="6123"/>
                    <a:pt x="2269" y="6092"/>
                    <a:pt x="2301" y="5966"/>
                  </a:cubicBezTo>
                  <a:lnTo>
                    <a:pt x="4002" y="3225"/>
                  </a:lnTo>
                  <a:cubicBezTo>
                    <a:pt x="4033" y="3130"/>
                    <a:pt x="4096" y="3004"/>
                    <a:pt x="4033" y="2941"/>
                  </a:cubicBezTo>
                  <a:cubicBezTo>
                    <a:pt x="4033" y="2878"/>
                    <a:pt x="3970" y="2784"/>
                    <a:pt x="3907" y="2752"/>
                  </a:cubicBezTo>
                  <a:lnTo>
                    <a:pt x="2395" y="2154"/>
                  </a:lnTo>
                  <a:lnTo>
                    <a:pt x="2395" y="358"/>
                  </a:lnTo>
                  <a:cubicBezTo>
                    <a:pt x="2395" y="169"/>
                    <a:pt x="2269" y="74"/>
                    <a:pt x="2143" y="11"/>
                  </a:cubicBezTo>
                  <a:cubicBezTo>
                    <a:pt x="2108" y="4"/>
                    <a:pt x="2072" y="0"/>
                    <a:pt x="2038" y="0"/>
                  </a:cubicBezTo>
                  <a:close/>
                </a:path>
              </a:pathLst>
            </a:custGeom>
            <a:solidFill>
              <a:srgbClr val="3389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9" name="Google Shape;289;p23"/>
          <p:cNvSpPr txBox="1">
            <a:spLocks noGrp="1"/>
          </p:cNvSpPr>
          <p:nvPr>
            <p:ph type="sldNum" idx="12"/>
          </p:nvPr>
        </p:nvSpPr>
        <p:spPr>
          <a:xfrm>
            <a:off x="7887614" y="473134"/>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s"/>
              <a:t>8</a:t>
            </a:fld>
            <a:endParaRPr/>
          </a:p>
        </p:txBody>
      </p:sp>
      <p:sp>
        <p:nvSpPr>
          <p:cNvPr id="290" name="Google Shape;290;p23"/>
          <p:cNvSpPr/>
          <p:nvPr/>
        </p:nvSpPr>
        <p:spPr>
          <a:xfrm>
            <a:off x="98" y="4048798"/>
            <a:ext cx="28596" cy="32"/>
          </a:xfrm>
          <a:custGeom>
            <a:avLst/>
            <a:gdLst/>
            <a:ahLst/>
            <a:cxnLst/>
            <a:rect l="l" t="t" r="r" b="b"/>
            <a:pathLst>
              <a:path w="893" h="1" fill="none" extrusionOk="0">
                <a:moveTo>
                  <a:pt x="0" y="1"/>
                </a:moveTo>
                <a:lnTo>
                  <a:pt x="892" y="1"/>
                </a:lnTo>
              </a:path>
            </a:pathLst>
          </a:custGeom>
          <a:noFill/>
          <a:ln w="3800" cap="flat" cmpd="sng">
            <a:solidFill>
              <a:srgbClr val="1F1F1F"/>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3"/>
          <p:cNvSpPr/>
          <p:nvPr/>
        </p:nvSpPr>
        <p:spPr>
          <a:xfrm>
            <a:off x="4200649" y="1580401"/>
            <a:ext cx="796496" cy="81177"/>
          </a:xfrm>
          <a:custGeom>
            <a:avLst/>
            <a:gdLst/>
            <a:ahLst/>
            <a:cxnLst/>
            <a:rect l="l" t="t" r="r" b="b"/>
            <a:pathLst>
              <a:path w="24873" h="2535" fill="none" extrusionOk="0">
                <a:moveTo>
                  <a:pt x="0" y="1"/>
                </a:moveTo>
                <a:lnTo>
                  <a:pt x="10188" y="1"/>
                </a:lnTo>
                <a:lnTo>
                  <a:pt x="12454" y="2534"/>
                </a:lnTo>
                <a:lnTo>
                  <a:pt x="14720" y="1"/>
                </a:lnTo>
                <a:lnTo>
                  <a:pt x="24872" y="1"/>
                </a:lnTo>
              </a:path>
            </a:pathLst>
          </a:custGeom>
          <a:noFill/>
          <a:ln w="19050" cap="flat" cmpd="sng">
            <a:solidFill>
              <a:srgbClr val="338987"/>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3"/>
          <p:cNvSpPr/>
          <p:nvPr/>
        </p:nvSpPr>
        <p:spPr>
          <a:xfrm>
            <a:off x="3598434" y="3631244"/>
            <a:ext cx="795087" cy="59434"/>
          </a:xfrm>
          <a:custGeom>
            <a:avLst/>
            <a:gdLst/>
            <a:ahLst/>
            <a:cxnLst/>
            <a:rect l="l" t="t" r="r" b="b"/>
            <a:pathLst>
              <a:path w="24829" h="1856" fill="none" extrusionOk="0">
                <a:moveTo>
                  <a:pt x="24828" y="1856"/>
                </a:moveTo>
                <a:lnTo>
                  <a:pt x="14685" y="1856"/>
                </a:lnTo>
                <a:lnTo>
                  <a:pt x="12410" y="0"/>
                </a:lnTo>
                <a:lnTo>
                  <a:pt x="10144" y="1856"/>
                </a:lnTo>
                <a:lnTo>
                  <a:pt x="1" y="1856"/>
                </a:lnTo>
              </a:path>
            </a:pathLst>
          </a:custGeom>
          <a:noFill/>
          <a:ln w="19050" cap="flat" cmpd="sng">
            <a:solidFill>
              <a:srgbClr val="338987"/>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3"/>
          <p:cNvSpPr/>
          <p:nvPr/>
        </p:nvSpPr>
        <p:spPr>
          <a:xfrm>
            <a:off x="4805426" y="3349286"/>
            <a:ext cx="796207" cy="80857"/>
          </a:xfrm>
          <a:custGeom>
            <a:avLst/>
            <a:gdLst/>
            <a:ahLst/>
            <a:cxnLst/>
            <a:rect l="l" t="t" r="r" b="b"/>
            <a:pathLst>
              <a:path w="24864" h="2525" fill="none" extrusionOk="0">
                <a:moveTo>
                  <a:pt x="24863" y="2525"/>
                </a:moveTo>
                <a:lnTo>
                  <a:pt x="14684" y="2525"/>
                </a:lnTo>
                <a:lnTo>
                  <a:pt x="12454" y="0"/>
                </a:lnTo>
                <a:lnTo>
                  <a:pt x="10179" y="2525"/>
                </a:lnTo>
                <a:lnTo>
                  <a:pt x="0" y="2525"/>
                </a:lnTo>
              </a:path>
            </a:pathLst>
          </a:custGeom>
          <a:noFill/>
          <a:ln w="19050" cap="flat" cmpd="sng">
            <a:solidFill>
              <a:srgbClr val="338987"/>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3"/>
          <p:cNvSpPr txBox="1"/>
          <p:nvPr/>
        </p:nvSpPr>
        <p:spPr>
          <a:xfrm>
            <a:off x="3952579" y="1077072"/>
            <a:ext cx="1327500" cy="456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US" sz="1100" dirty="0">
                <a:solidFill>
                  <a:srgbClr val="338987"/>
                </a:solidFill>
                <a:latin typeface="Josefin Slab SemiBold"/>
                <a:ea typeface="Josefin Slab SemiBold"/>
                <a:cs typeface="Josefin Slab SemiBold"/>
                <a:sym typeface="Josefin Slab SemiBold"/>
              </a:rPr>
              <a:t>Collected data and market segments</a:t>
            </a:r>
            <a:endParaRPr sz="1100" dirty="0">
              <a:solidFill>
                <a:srgbClr val="338987"/>
              </a:solidFill>
              <a:latin typeface="Josefin Slab SemiBold"/>
              <a:ea typeface="Josefin Slab SemiBold"/>
              <a:cs typeface="Josefin Slab SemiBold"/>
              <a:sym typeface="Josefin Slab SemiBold"/>
            </a:endParaRPr>
          </a:p>
        </p:txBody>
      </p:sp>
      <p:sp>
        <p:nvSpPr>
          <p:cNvPr id="295" name="Google Shape;295;p23"/>
          <p:cNvSpPr txBox="1">
            <a:spLocks noGrp="1"/>
          </p:cNvSpPr>
          <p:nvPr>
            <p:ph type="ctrTitle" idx="4294967295"/>
          </p:nvPr>
        </p:nvSpPr>
        <p:spPr>
          <a:xfrm>
            <a:off x="3952559" y="908825"/>
            <a:ext cx="1327500" cy="261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sz="1200" dirty="0">
                <a:solidFill>
                  <a:srgbClr val="338987"/>
                </a:solidFill>
              </a:rPr>
              <a:t>Analysis</a:t>
            </a:r>
            <a:endParaRPr sz="1200" dirty="0">
              <a:solidFill>
                <a:srgbClr val="338987"/>
              </a:solidFill>
            </a:endParaRPr>
          </a:p>
        </p:txBody>
      </p:sp>
      <p:grpSp>
        <p:nvGrpSpPr>
          <p:cNvPr id="296" name="Google Shape;296;p23"/>
          <p:cNvGrpSpPr/>
          <p:nvPr/>
        </p:nvGrpSpPr>
        <p:grpSpPr>
          <a:xfrm>
            <a:off x="98" y="969547"/>
            <a:ext cx="9157631" cy="3204428"/>
            <a:chOff x="98" y="969547"/>
            <a:chExt cx="9157631" cy="3204428"/>
          </a:xfrm>
        </p:grpSpPr>
        <p:sp>
          <p:nvSpPr>
            <p:cNvPr id="297" name="Google Shape;297;p23"/>
            <p:cNvSpPr/>
            <p:nvPr/>
          </p:nvSpPr>
          <p:spPr>
            <a:xfrm>
              <a:off x="13832" y="969547"/>
              <a:ext cx="9143897" cy="3182972"/>
            </a:xfrm>
            <a:custGeom>
              <a:avLst/>
              <a:gdLst/>
              <a:ahLst/>
              <a:cxnLst/>
              <a:rect l="l" t="t" r="r" b="b"/>
              <a:pathLst>
                <a:path w="285546" h="99398" extrusionOk="0">
                  <a:moveTo>
                    <a:pt x="178751" y="0"/>
                  </a:moveTo>
                  <a:cubicBezTo>
                    <a:pt x="171953" y="0"/>
                    <a:pt x="166449" y="5540"/>
                    <a:pt x="166449" y="12302"/>
                  </a:cubicBezTo>
                  <a:lnTo>
                    <a:pt x="166449" y="58691"/>
                  </a:lnTo>
                  <a:cubicBezTo>
                    <a:pt x="166449" y="61930"/>
                    <a:pt x="163809" y="64570"/>
                    <a:pt x="160579" y="64570"/>
                  </a:cubicBezTo>
                  <a:lnTo>
                    <a:pt x="160320" y="64570"/>
                  </a:lnTo>
                  <a:cubicBezTo>
                    <a:pt x="157082" y="64570"/>
                    <a:pt x="154486" y="61930"/>
                    <a:pt x="154486" y="58691"/>
                  </a:cubicBezTo>
                  <a:lnTo>
                    <a:pt x="154486" y="36094"/>
                  </a:lnTo>
                  <a:cubicBezTo>
                    <a:pt x="154486" y="29288"/>
                    <a:pt x="148946" y="23757"/>
                    <a:pt x="142139" y="23757"/>
                  </a:cubicBezTo>
                  <a:lnTo>
                    <a:pt x="141916" y="23757"/>
                  </a:lnTo>
                  <a:cubicBezTo>
                    <a:pt x="135118" y="23757"/>
                    <a:pt x="129579" y="29288"/>
                    <a:pt x="129579" y="36094"/>
                  </a:cubicBezTo>
                  <a:lnTo>
                    <a:pt x="129579" y="68058"/>
                  </a:lnTo>
                  <a:cubicBezTo>
                    <a:pt x="129579" y="71297"/>
                    <a:pt x="126938" y="73937"/>
                    <a:pt x="123708" y="73937"/>
                  </a:cubicBezTo>
                  <a:lnTo>
                    <a:pt x="123218" y="73937"/>
                  </a:lnTo>
                  <a:cubicBezTo>
                    <a:pt x="119988" y="73937"/>
                    <a:pt x="117383" y="71297"/>
                    <a:pt x="117383" y="68058"/>
                  </a:cubicBezTo>
                  <a:lnTo>
                    <a:pt x="117383" y="57130"/>
                  </a:lnTo>
                  <a:cubicBezTo>
                    <a:pt x="117383" y="50332"/>
                    <a:pt x="111843" y="44828"/>
                    <a:pt x="105046" y="44828"/>
                  </a:cubicBezTo>
                  <a:cubicBezTo>
                    <a:pt x="98239" y="44828"/>
                    <a:pt x="92744" y="50332"/>
                    <a:pt x="92744" y="57130"/>
                  </a:cubicBezTo>
                  <a:lnTo>
                    <a:pt x="92744" y="90102"/>
                  </a:lnTo>
                  <a:cubicBezTo>
                    <a:pt x="92744" y="91663"/>
                    <a:pt x="91441" y="92930"/>
                    <a:pt x="89880" y="92930"/>
                  </a:cubicBezTo>
                  <a:lnTo>
                    <a:pt x="0" y="92966"/>
                  </a:lnTo>
                  <a:lnTo>
                    <a:pt x="0" y="99398"/>
                  </a:lnTo>
                  <a:lnTo>
                    <a:pt x="89880" y="99398"/>
                  </a:lnTo>
                  <a:cubicBezTo>
                    <a:pt x="95009" y="99398"/>
                    <a:pt x="99176" y="95232"/>
                    <a:pt x="99176" y="90102"/>
                  </a:cubicBezTo>
                  <a:lnTo>
                    <a:pt x="99176" y="57130"/>
                  </a:lnTo>
                  <a:cubicBezTo>
                    <a:pt x="99176" y="53901"/>
                    <a:pt x="101807" y="51260"/>
                    <a:pt x="105046" y="51260"/>
                  </a:cubicBezTo>
                  <a:cubicBezTo>
                    <a:pt x="108275" y="51260"/>
                    <a:pt x="110916" y="53901"/>
                    <a:pt x="110916" y="57130"/>
                  </a:cubicBezTo>
                  <a:lnTo>
                    <a:pt x="110916" y="68058"/>
                  </a:lnTo>
                  <a:cubicBezTo>
                    <a:pt x="110916" y="74865"/>
                    <a:pt x="116456" y="80405"/>
                    <a:pt x="123218" y="80405"/>
                  </a:cubicBezTo>
                  <a:lnTo>
                    <a:pt x="123708" y="80405"/>
                  </a:lnTo>
                  <a:cubicBezTo>
                    <a:pt x="130506" y="80405"/>
                    <a:pt x="136046" y="74865"/>
                    <a:pt x="136046" y="68058"/>
                  </a:cubicBezTo>
                  <a:lnTo>
                    <a:pt x="136046" y="36094"/>
                  </a:lnTo>
                  <a:cubicBezTo>
                    <a:pt x="136046" y="32856"/>
                    <a:pt x="138687" y="30224"/>
                    <a:pt x="141916" y="30224"/>
                  </a:cubicBezTo>
                  <a:lnTo>
                    <a:pt x="142139" y="30224"/>
                  </a:lnTo>
                  <a:cubicBezTo>
                    <a:pt x="145378" y="30224"/>
                    <a:pt x="148018" y="32856"/>
                    <a:pt x="148018" y="36094"/>
                  </a:cubicBezTo>
                  <a:lnTo>
                    <a:pt x="148018" y="58691"/>
                  </a:lnTo>
                  <a:cubicBezTo>
                    <a:pt x="148018" y="65498"/>
                    <a:pt x="153549" y="71038"/>
                    <a:pt x="160320" y="71038"/>
                  </a:cubicBezTo>
                  <a:lnTo>
                    <a:pt x="160579" y="71038"/>
                  </a:lnTo>
                  <a:cubicBezTo>
                    <a:pt x="167377" y="71038"/>
                    <a:pt x="172881" y="65498"/>
                    <a:pt x="172881" y="58691"/>
                  </a:cubicBezTo>
                  <a:lnTo>
                    <a:pt x="172881" y="12302"/>
                  </a:lnTo>
                  <a:cubicBezTo>
                    <a:pt x="172881" y="9073"/>
                    <a:pt x="175522" y="6468"/>
                    <a:pt x="178751" y="6468"/>
                  </a:cubicBezTo>
                  <a:lnTo>
                    <a:pt x="179019" y="6468"/>
                  </a:lnTo>
                  <a:cubicBezTo>
                    <a:pt x="182248" y="6468"/>
                    <a:pt x="184889" y="9073"/>
                    <a:pt x="184889" y="12302"/>
                  </a:cubicBezTo>
                  <a:lnTo>
                    <a:pt x="184889" y="33490"/>
                  </a:lnTo>
                  <a:cubicBezTo>
                    <a:pt x="184889" y="38699"/>
                    <a:pt x="189091" y="42892"/>
                    <a:pt x="194292" y="42892"/>
                  </a:cubicBezTo>
                  <a:lnTo>
                    <a:pt x="285545" y="42892"/>
                  </a:lnTo>
                  <a:lnTo>
                    <a:pt x="285545" y="36505"/>
                  </a:lnTo>
                  <a:lnTo>
                    <a:pt x="194292" y="36469"/>
                  </a:lnTo>
                  <a:cubicBezTo>
                    <a:pt x="192659" y="36469"/>
                    <a:pt x="191321" y="35131"/>
                    <a:pt x="191321" y="33490"/>
                  </a:cubicBezTo>
                  <a:lnTo>
                    <a:pt x="191321" y="12302"/>
                  </a:lnTo>
                  <a:cubicBezTo>
                    <a:pt x="191321" y="5540"/>
                    <a:pt x="185781" y="0"/>
                    <a:pt x="179019" y="0"/>
                  </a:cubicBezTo>
                  <a:close/>
                </a:path>
              </a:pathLst>
            </a:custGeom>
            <a:solidFill>
              <a:srgbClr val="FFB8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3"/>
            <p:cNvSpPr/>
            <p:nvPr/>
          </p:nvSpPr>
          <p:spPr>
            <a:xfrm>
              <a:off x="98" y="990970"/>
              <a:ext cx="9143897" cy="2975883"/>
            </a:xfrm>
            <a:custGeom>
              <a:avLst/>
              <a:gdLst/>
              <a:ahLst/>
              <a:cxnLst/>
              <a:rect l="l" t="t" r="r" b="b"/>
              <a:pathLst>
                <a:path w="285546" h="92931" fill="none" extrusionOk="0">
                  <a:moveTo>
                    <a:pt x="285545" y="36469"/>
                  </a:moveTo>
                  <a:lnTo>
                    <a:pt x="195630" y="36469"/>
                  </a:lnTo>
                  <a:cubicBezTo>
                    <a:pt x="193997" y="36469"/>
                    <a:pt x="192659" y="35131"/>
                    <a:pt x="192659" y="33490"/>
                  </a:cubicBezTo>
                  <a:lnTo>
                    <a:pt x="192659" y="12302"/>
                  </a:lnTo>
                  <a:cubicBezTo>
                    <a:pt x="192659" y="5540"/>
                    <a:pt x="187119" y="0"/>
                    <a:pt x="180357" y="0"/>
                  </a:cubicBezTo>
                  <a:lnTo>
                    <a:pt x="180089" y="0"/>
                  </a:lnTo>
                  <a:cubicBezTo>
                    <a:pt x="173292" y="0"/>
                    <a:pt x="167787" y="5540"/>
                    <a:pt x="167787" y="12302"/>
                  </a:cubicBezTo>
                  <a:lnTo>
                    <a:pt x="167787" y="58691"/>
                  </a:lnTo>
                  <a:cubicBezTo>
                    <a:pt x="167787" y="61930"/>
                    <a:pt x="165147" y="64570"/>
                    <a:pt x="161917" y="64570"/>
                  </a:cubicBezTo>
                  <a:lnTo>
                    <a:pt x="161659" y="64570"/>
                  </a:lnTo>
                  <a:cubicBezTo>
                    <a:pt x="158420" y="64570"/>
                    <a:pt x="155824" y="61930"/>
                    <a:pt x="155824" y="58691"/>
                  </a:cubicBezTo>
                  <a:lnTo>
                    <a:pt x="155824" y="36095"/>
                  </a:lnTo>
                  <a:cubicBezTo>
                    <a:pt x="155824" y="29288"/>
                    <a:pt x="150284" y="23757"/>
                    <a:pt x="143477" y="23757"/>
                  </a:cubicBezTo>
                  <a:lnTo>
                    <a:pt x="143254" y="23757"/>
                  </a:lnTo>
                  <a:cubicBezTo>
                    <a:pt x="136457" y="23757"/>
                    <a:pt x="130917" y="29288"/>
                    <a:pt x="130917" y="36095"/>
                  </a:cubicBezTo>
                  <a:lnTo>
                    <a:pt x="130917" y="68059"/>
                  </a:lnTo>
                  <a:cubicBezTo>
                    <a:pt x="130917" y="71297"/>
                    <a:pt x="128276" y="73937"/>
                    <a:pt x="125047" y="73937"/>
                  </a:cubicBezTo>
                  <a:lnTo>
                    <a:pt x="124556" y="73937"/>
                  </a:lnTo>
                  <a:cubicBezTo>
                    <a:pt x="121327" y="73937"/>
                    <a:pt x="118686" y="71297"/>
                    <a:pt x="118686" y="68059"/>
                  </a:cubicBezTo>
                  <a:lnTo>
                    <a:pt x="118686" y="57130"/>
                  </a:lnTo>
                  <a:cubicBezTo>
                    <a:pt x="118686" y="50332"/>
                    <a:pt x="113182" y="44793"/>
                    <a:pt x="106384" y="44793"/>
                  </a:cubicBezTo>
                  <a:cubicBezTo>
                    <a:pt x="99577" y="44793"/>
                    <a:pt x="94082" y="50332"/>
                    <a:pt x="94082" y="57130"/>
                  </a:cubicBezTo>
                  <a:lnTo>
                    <a:pt x="94082" y="90102"/>
                  </a:lnTo>
                  <a:cubicBezTo>
                    <a:pt x="94082" y="91664"/>
                    <a:pt x="92779" y="92930"/>
                    <a:pt x="91218" y="92930"/>
                  </a:cubicBezTo>
                  <a:lnTo>
                    <a:pt x="0" y="92930"/>
                  </a:lnTo>
                </a:path>
              </a:pathLst>
            </a:custGeom>
            <a:noFill/>
            <a:ln w="19050" cap="flat" cmpd="sng">
              <a:solidFill>
                <a:srgbClr val="338987"/>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3"/>
            <p:cNvSpPr/>
            <p:nvPr/>
          </p:nvSpPr>
          <p:spPr>
            <a:xfrm>
              <a:off x="98" y="1198059"/>
              <a:ext cx="9143897" cy="2975915"/>
            </a:xfrm>
            <a:custGeom>
              <a:avLst/>
              <a:gdLst/>
              <a:ahLst/>
              <a:cxnLst/>
              <a:rect l="l" t="t" r="r" b="b"/>
              <a:pathLst>
                <a:path w="285546" h="92932" fill="none" extrusionOk="0">
                  <a:moveTo>
                    <a:pt x="285545" y="36425"/>
                  </a:moveTo>
                  <a:lnTo>
                    <a:pt x="195630" y="36425"/>
                  </a:lnTo>
                  <a:cubicBezTo>
                    <a:pt x="190429" y="36425"/>
                    <a:pt x="186191" y="32188"/>
                    <a:pt x="186191" y="27023"/>
                  </a:cubicBezTo>
                  <a:lnTo>
                    <a:pt x="186191" y="5835"/>
                  </a:lnTo>
                  <a:cubicBezTo>
                    <a:pt x="186191" y="2606"/>
                    <a:pt x="183587" y="1"/>
                    <a:pt x="180357" y="1"/>
                  </a:cubicBezTo>
                  <a:lnTo>
                    <a:pt x="180089" y="1"/>
                  </a:lnTo>
                  <a:cubicBezTo>
                    <a:pt x="176860" y="1"/>
                    <a:pt x="174219" y="2606"/>
                    <a:pt x="174219" y="5835"/>
                  </a:cubicBezTo>
                  <a:lnTo>
                    <a:pt x="174219" y="52224"/>
                  </a:lnTo>
                  <a:cubicBezTo>
                    <a:pt x="174219" y="59031"/>
                    <a:pt x="168715" y="64527"/>
                    <a:pt x="161917" y="64527"/>
                  </a:cubicBezTo>
                  <a:lnTo>
                    <a:pt x="161659" y="64527"/>
                  </a:lnTo>
                  <a:cubicBezTo>
                    <a:pt x="154888" y="64527"/>
                    <a:pt x="149356" y="59031"/>
                    <a:pt x="149356" y="52224"/>
                  </a:cubicBezTo>
                  <a:lnTo>
                    <a:pt x="149356" y="29628"/>
                  </a:lnTo>
                  <a:cubicBezTo>
                    <a:pt x="149356" y="26389"/>
                    <a:pt x="146716" y="23757"/>
                    <a:pt x="143477" y="23757"/>
                  </a:cubicBezTo>
                  <a:lnTo>
                    <a:pt x="143254" y="23757"/>
                  </a:lnTo>
                  <a:cubicBezTo>
                    <a:pt x="140025" y="23757"/>
                    <a:pt x="137384" y="26389"/>
                    <a:pt x="137384" y="29628"/>
                  </a:cubicBezTo>
                  <a:lnTo>
                    <a:pt x="137384" y="61592"/>
                  </a:lnTo>
                  <a:cubicBezTo>
                    <a:pt x="137384" y="68398"/>
                    <a:pt x="131844" y="73938"/>
                    <a:pt x="125047" y="73938"/>
                  </a:cubicBezTo>
                  <a:lnTo>
                    <a:pt x="124556" y="73938"/>
                  </a:lnTo>
                  <a:cubicBezTo>
                    <a:pt x="117794" y="73938"/>
                    <a:pt x="112254" y="68398"/>
                    <a:pt x="112254" y="61592"/>
                  </a:cubicBezTo>
                  <a:lnTo>
                    <a:pt x="112254" y="50663"/>
                  </a:lnTo>
                  <a:cubicBezTo>
                    <a:pt x="112254" y="47434"/>
                    <a:pt x="109613" y="44793"/>
                    <a:pt x="106384" y="44793"/>
                  </a:cubicBezTo>
                  <a:cubicBezTo>
                    <a:pt x="103145" y="44793"/>
                    <a:pt x="100514" y="47434"/>
                    <a:pt x="100514" y="50663"/>
                  </a:cubicBezTo>
                  <a:lnTo>
                    <a:pt x="100514" y="83635"/>
                  </a:lnTo>
                  <a:cubicBezTo>
                    <a:pt x="100514" y="88765"/>
                    <a:pt x="96348" y="92931"/>
                    <a:pt x="91218" y="92931"/>
                  </a:cubicBezTo>
                  <a:lnTo>
                    <a:pt x="0" y="92931"/>
                  </a:lnTo>
                </a:path>
              </a:pathLst>
            </a:custGeom>
            <a:noFill/>
            <a:ln w="19050" cap="flat" cmpd="sng">
              <a:solidFill>
                <a:srgbClr val="338987"/>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3"/>
            <p:cNvSpPr/>
            <p:nvPr/>
          </p:nvSpPr>
          <p:spPr>
            <a:xfrm>
              <a:off x="9115399" y="2240776"/>
              <a:ext cx="28596" cy="32"/>
            </a:xfrm>
            <a:custGeom>
              <a:avLst/>
              <a:gdLst/>
              <a:ahLst/>
              <a:cxnLst/>
              <a:rect l="l" t="t" r="r" b="b"/>
              <a:pathLst>
                <a:path w="893" h="1" fill="none" extrusionOk="0">
                  <a:moveTo>
                    <a:pt x="0" y="1"/>
                  </a:moveTo>
                  <a:lnTo>
                    <a:pt x="892" y="1"/>
                  </a:lnTo>
                </a:path>
              </a:pathLst>
            </a:custGeom>
            <a:noFill/>
            <a:ln w="3800" cap="flat" cmpd="sng">
              <a:solidFill>
                <a:srgbClr val="1F1F1F"/>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1" name="Google Shape;301;p23"/>
          <p:cNvSpPr/>
          <p:nvPr/>
        </p:nvSpPr>
        <p:spPr>
          <a:xfrm>
            <a:off x="129285" y="1089672"/>
            <a:ext cx="8966253" cy="2979788"/>
          </a:xfrm>
          <a:custGeom>
            <a:avLst/>
            <a:gdLst/>
            <a:ahLst/>
            <a:cxnLst/>
            <a:rect l="l" t="t" r="r" b="b"/>
            <a:pathLst>
              <a:path w="280086" h="93082" extrusionOk="0">
                <a:moveTo>
                  <a:pt x="176191" y="0"/>
                </a:moveTo>
                <a:lnTo>
                  <a:pt x="176191" y="152"/>
                </a:lnTo>
                <a:lnTo>
                  <a:pt x="176637" y="152"/>
                </a:lnTo>
                <a:cubicBezTo>
                  <a:pt x="177083" y="152"/>
                  <a:pt x="177529" y="187"/>
                  <a:pt x="177975" y="223"/>
                </a:cubicBezTo>
                <a:lnTo>
                  <a:pt x="177975" y="80"/>
                </a:lnTo>
                <a:cubicBezTo>
                  <a:pt x="177529" y="36"/>
                  <a:pt x="177083" y="0"/>
                  <a:pt x="176637" y="0"/>
                </a:cubicBezTo>
                <a:close/>
                <a:moveTo>
                  <a:pt x="174407" y="223"/>
                </a:moveTo>
                <a:cubicBezTo>
                  <a:pt x="173809" y="339"/>
                  <a:pt x="173256" y="526"/>
                  <a:pt x="172694" y="785"/>
                </a:cubicBezTo>
                <a:lnTo>
                  <a:pt x="172775" y="892"/>
                </a:lnTo>
                <a:cubicBezTo>
                  <a:pt x="173292" y="669"/>
                  <a:pt x="173845" y="482"/>
                  <a:pt x="174443" y="375"/>
                </a:cubicBezTo>
                <a:lnTo>
                  <a:pt x="174407" y="223"/>
                </a:lnTo>
                <a:close/>
                <a:moveTo>
                  <a:pt x="179724" y="526"/>
                </a:moveTo>
                <a:lnTo>
                  <a:pt x="179688" y="669"/>
                </a:lnTo>
                <a:cubicBezTo>
                  <a:pt x="180241" y="856"/>
                  <a:pt x="180759" y="1115"/>
                  <a:pt x="181285" y="1418"/>
                </a:cubicBezTo>
                <a:lnTo>
                  <a:pt x="181357" y="1303"/>
                </a:lnTo>
                <a:cubicBezTo>
                  <a:pt x="180839" y="972"/>
                  <a:pt x="180277" y="705"/>
                  <a:pt x="179724" y="526"/>
                </a:cubicBezTo>
                <a:close/>
                <a:moveTo>
                  <a:pt x="171133" y="1677"/>
                </a:moveTo>
                <a:cubicBezTo>
                  <a:pt x="170651" y="2007"/>
                  <a:pt x="170170" y="2382"/>
                  <a:pt x="169759" y="2828"/>
                </a:cubicBezTo>
                <a:lnTo>
                  <a:pt x="169875" y="2935"/>
                </a:lnTo>
                <a:cubicBezTo>
                  <a:pt x="170277" y="2489"/>
                  <a:pt x="170723" y="2123"/>
                  <a:pt x="171213" y="1784"/>
                </a:cubicBezTo>
                <a:lnTo>
                  <a:pt x="171133" y="1677"/>
                </a:lnTo>
                <a:close/>
                <a:moveTo>
                  <a:pt x="182766" y="2382"/>
                </a:moveTo>
                <a:lnTo>
                  <a:pt x="182695" y="2453"/>
                </a:lnTo>
                <a:cubicBezTo>
                  <a:pt x="183141" y="2864"/>
                  <a:pt x="183515" y="3310"/>
                  <a:pt x="183881" y="3791"/>
                </a:cubicBezTo>
                <a:lnTo>
                  <a:pt x="183997" y="3684"/>
                </a:lnTo>
                <a:cubicBezTo>
                  <a:pt x="183623" y="3203"/>
                  <a:pt x="183212" y="2757"/>
                  <a:pt x="182766" y="2382"/>
                </a:cubicBezTo>
                <a:close/>
                <a:moveTo>
                  <a:pt x="168644" y="4238"/>
                </a:moveTo>
                <a:cubicBezTo>
                  <a:pt x="168350" y="4764"/>
                  <a:pt x="168046" y="5281"/>
                  <a:pt x="167868" y="5834"/>
                </a:cubicBezTo>
                <a:lnTo>
                  <a:pt x="167975" y="5915"/>
                </a:lnTo>
                <a:cubicBezTo>
                  <a:pt x="168198" y="5353"/>
                  <a:pt x="168457" y="4835"/>
                  <a:pt x="168796" y="4318"/>
                </a:cubicBezTo>
                <a:lnTo>
                  <a:pt x="168644" y="4238"/>
                </a:lnTo>
                <a:close/>
                <a:moveTo>
                  <a:pt x="184925" y="5246"/>
                </a:moveTo>
                <a:lnTo>
                  <a:pt x="184773" y="5281"/>
                </a:lnTo>
                <a:cubicBezTo>
                  <a:pt x="185041" y="5834"/>
                  <a:pt x="185264" y="6396"/>
                  <a:pt x="185371" y="6950"/>
                </a:cubicBezTo>
                <a:lnTo>
                  <a:pt x="185523" y="6914"/>
                </a:lnTo>
                <a:cubicBezTo>
                  <a:pt x="185371" y="6361"/>
                  <a:pt x="185184" y="5763"/>
                  <a:pt x="184925" y="5246"/>
                </a:cubicBezTo>
                <a:close/>
                <a:moveTo>
                  <a:pt x="167377" y="7583"/>
                </a:moveTo>
                <a:cubicBezTo>
                  <a:pt x="167270" y="8109"/>
                  <a:pt x="167235" y="8627"/>
                  <a:pt x="167235" y="9144"/>
                </a:cubicBezTo>
                <a:lnTo>
                  <a:pt x="167235" y="9367"/>
                </a:lnTo>
                <a:lnTo>
                  <a:pt x="167377" y="9367"/>
                </a:lnTo>
                <a:lnTo>
                  <a:pt x="167377" y="9144"/>
                </a:lnTo>
                <a:cubicBezTo>
                  <a:pt x="167377" y="8627"/>
                  <a:pt x="167422" y="8109"/>
                  <a:pt x="167529" y="7583"/>
                </a:cubicBezTo>
                <a:close/>
                <a:moveTo>
                  <a:pt x="185630" y="8698"/>
                </a:moveTo>
                <a:cubicBezTo>
                  <a:pt x="185665" y="8850"/>
                  <a:pt x="185665" y="9001"/>
                  <a:pt x="185665" y="9144"/>
                </a:cubicBezTo>
                <a:lnTo>
                  <a:pt x="185665" y="10482"/>
                </a:lnTo>
                <a:lnTo>
                  <a:pt x="185817" y="10482"/>
                </a:lnTo>
                <a:lnTo>
                  <a:pt x="185817" y="9144"/>
                </a:lnTo>
                <a:cubicBezTo>
                  <a:pt x="185817" y="9001"/>
                  <a:pt x="185817" y="8850"/>
                  <a:pt x="185781" y="8698"/>
                </a:cubicBezTo>
                <a:close/>
                <a:moveTo>
                  <a:pt x="167235" y="11151"/>
                </a:moveTo>
                <a:lnTo>
                  <a:pt x="167235" y="12936"/>
                </a:lnTo>
                <a:lnTo>
                  <a:pt x="167377" y="12936"/>
                </a:lnTo>
                <a:lnTo>
                  <a:pt x="167377" y="11151"/>
                </a:lnTo>
                <a:close/>
                <a:moveTo>
                  <a:pt x="185665" y="12266"/>
                </a:moveTo>
                <a:lnTo>
                  <a:pt x="185665" y="14051"/>
                </a:lnTo>
                <a:lnTo>
                  <a:pt x="185817" y="14051"/>
                </a:lnTo>
                <a:lnTo>
                  <a:pt x="185817" y="12266"/>
                </a:lnTo>
                <a:close/>
                <a:moveTo>
                  <a:pt x="167235" y="14720"/>
                </a:moveTo>
                <a:lnTo>
                  <a:pt x="167235" y="16504"/>
                </a:lnTo>
                <a:lnTo>
                  <a:pt x="167377" y="16504"/>
                </a:lnTo>
                <a:lnTo>
                  <a:pt x="167377" y="14720"/>
                </a:lnTo>
                <a:close/>
                <a:moveTo>
                  <a:pt x="185665" y="15835"/>
                </a:moveTo>
                <a:lnTo>
                  <a:pt x="185665" y="17619"/>
                </a:lnTo>
                <a:lnTo>
                  <a:pt x="185817" y="17619"/>
                </a:lnTo>
                <a:lnTo>
                  <a:pt x="185817" y="15835"/>
                </a:lnTo>
                <a:close/>
                <a:moveTo>
                  <a:pt x="167235" y="18288"/>
                </a:moveTo>
                <a:lnTo>
                  <a:pt x="167235" y="20072"/>
                </a:lnTo>
                <a:lnTo>
                  <a:pt x="167377" y="20072"/>
                </a:lnTo>
                <a:lnTo>
                  <a:pt x="167377" y="18288"/>
                </a:lnTo>
                <a:close/>
                <a:moveTo>
                  <a:pt x="185665" y="19403"/>
                </a:moveTo>
                <a:lnTo>
                  <a:pt x="185665" y="21187"/>
                </a:lnTo>
                <a:lnTo>
                  <a:pt x="185817" y="21187"/>
                </a:lnTo>
                <a:lnTo>
                  <a:pt x="185817" y="19403"/>
                </a:lnTo>
                <a:close/>
                <a:moveTo>
                  <a:pt x="167235" y="21857"/>
                </a:moveTo>
                <a:lnTo>
                  <a:pt x="167235" y="23641"/>
                </a:lnTo>
                <a:lnTo>
                  <a:pt x="167377" y="23641"/>
                </a:lnTo>
                <a:lnTo>
                  <a:pt x="167377" y="21857"/>
                </a:lnTo>
                <a:close/>
                <a:moveTo>
                  <a:pt x="139205" y="23757"/>
                </a:moveTo>
                <a:cubicBezTo>
                  <a:pt x="138607" y="23792"/>
                  <a:pt x="138018" y="23864"/>
                  <a:pt x="137456" y="24015"/>
                </a:cubicBezTo>
                <a:lnTo>
                  <a:pt x="137456" y="24167"/>
                </a:lnTo>
                <a:cubicBezTo>
                  <a:pt x="138054" y="24015"/>
                  <a:pt x="138652" y="23944"/>
                  <a:pt x="139240" y="23899"/>
                </a:cubicBezTo>
                <a:lnTo>
                  <a:pt x="139205" y="23757"/>
                </a:lnTo>
                <a:close/>
                <a:moveTo>
                  <a:pt x="141025" y="23828"/>
                </a:moveTo>
                <a:lnTo>
                  <a:pt x="140989" y="23980"/>
                </a:lnTo>
                <a:cubicBezTo>
                  <a:pt x="141587" y="24087"/>
                  <a:pt x="142140" y="24203"/>
                  <a:pt x="142702" y="24390"/>
                </a:cubicBezTo>
                <a:lnTo>
                  <a:pt x="142773" y="24274"/>
                </a:lnTo>
                <a:cubicBezTo>
                  <a:pt x="142220" y="24051"/>
                  <a:pt x="141622" y="23944"/>
                  <a:pt x="141025" y="23828"/>
                </a:cubicBezTo>
                <a:close/>
                <a:moveTo>
                  <a:pt x="185665" y="22972"/>
                </a:moveTo>
                <a:lnTo>
                  <a:pt x="185665" y="24756"/>
                </a:lnTo>
                <a:lnTo>
                  <a:pt x="185817" y="24756"/>
                </a:lnTo>
                <a:lnTo>
                  <a:pt x="185817" y="22972"/>
                </a:lnTo>
                <a:close/>
                <a:moveTo>
                  <a:pt x="135752" y="24569"/>
                </a:moveTo>
                <a:cubicBezTo>
                  <a:pt x="135190" y="24836"/>
                  <a:pt x="134673" y="25131"/>
                  <a:pt x="134191" y="25505"/>
                </a:cubicBezTo>
                <a:lnTo>
                  <a:pt x="134262" y="25612"/>
                </a:lnTo>
                <a:cubicBezTo>
                  <a:pt x="134744" y="25282"/>
                  <a:pt x="135262" y="24979"/>
                  <a:pt x="135788" y="24720"/>
                </a:cubicBezTo>
                <a:lnTo>
                  <a:pt x="135752" y="24569"/>
                </a:lnTo>
                <a:close/>
                <a:moveTo>
                  <a:pt x="144406" y="25015"/>
                </a:moveTo>
                <a:lnTo>
                  <a:pt x="144334" y="25131"/>
                </a:lnTo>
                <a:cubicBezTo>
                  <a:pt x="144816" y="25425"/>
                  <a:pt x="145298" y="25800"/>
                  <a:pt x="145744" y="26174"/>
                </a:cubicBezTo>
                <a:lnTo>
                  <a:pt x="145860" y="26058"/>
                </a:lnTo>
                <a:cubicBezTo>
                  <a:pt x="145414" y="25648"/>
                  <a:pt x="144932" y="25318"/>
                  <a:pt x="144406" y="25015"/>
                </a:cubicBezTo>
                <a:close/>
                <a:moveTo>
                  <a:pt x="167235" y="25425"/>
                </a:moveTo>
                <a:lnTo>
                  <a:pt x="167235" y="27209"/>
                </a:lnTo>
                <a:lnTo>
                  <a:pt x="167377" y="27209"/>
                </a:lnTo>
                <a:lnTo>
                  <a:pt x="167377" y="25425"/>
                </a:lnTo>
                <a:close/>
                <a:moveTo>
                  <a:pt x="132853" y="26656"/>
                </a:moveTo>
                <a:cubicBezTo>
                  <a:pt x="132442" y="27102"/>
                  <a:pt x="132068" y="27584"/>
                  <a:pt x="131738" y="28101"/>
                </a:cubicBezTo>
                <a:lnTo>
                  <a:pt x="131880" y="28182"/>
                </a:lnTo>
                <a:cubicBezTo>
                  <a:pt x="132184" y="27691"/>
                  <a:pt x="132550" y="27209"/>
                  <a:pt x="132960" y="26763"/>
                </a:cubicBezTo>
                <a:lnTo>
                  <a:pt x="132853" y="26656"/>
                </a:lnTo>
                <a:close/>
                <a:moveTo>
                  <a:pt x="185665" y="26540"/>
                </a:moveTo>
                <a:lnTo>
                  <a:pt x="185665" y="28324"/>
                </a:lnTo>
                <a:lnTo>
                  <a:pt x="185817" y="28324"/>
                </a:lnTo>
                <a:lnTo>
                  <a:pt x="185817" y="26540"/>
                </a:lnTo>
                <a:close/>
                <a:moveTo>
                  <a:pt x="147082" y="27361"/>
                </a:moveTo>
                <a:lnTo>
                  <a:pt x="146975" y="27468"/>
                </a:lnTo>
                <a:cubicBezTo>
                  <a:pt x="147305" y="27914"/>
                  <a:pt x="147644" y="28440"/>
                  <a:pt x="147903" y="28958"/>
                </a:cubicBezTo>
                <a:lnTo>
                  <a:pt x="148019" y="28922"/>
                </a:lnTo>
                <a:cubicBezTo>
                  <a:pt x="147751" y="28360"/>
                  <a:pt x="147457" y="27843"/>
                  <a:pt x="147082" y="27361"/>
                </a:cubicBezTo>
                <a:close/>
                <a:moveTo>
                  <a:pt x="167235" y="28993"/>
                </a:moveTo>
                <a:lnTo>
                  <a:pt x="167235" y="30778"/>
                </a:lnTo>
                <a:lnTo>
                  <a:pt x="167377" y="30778"/>
                </a:lnTo>
                <a:lnTo>
                  <a:pt x="167377" y="28993"/>
                </a:lnTo>
                <a:close/>
                <a:moveTo>
                  <a:pt x="130953" y="29698"/>
                </a:moveTo>
                <a:cubicBezTo>
                  <a:pt x="130730" y="30260"/>
                  <a:pt x="130578" y="30858"/>
                  <a:pt x="130507" y="31447"/>
                </a:cubicBezTo>
                <a:lnTo>
                  <a:pt x="130658" y="31482"/>
                </a:lnTo>
                <a:cubicBezTo>
                  <a:pt x="130730" y="30894"/>
                  <a:pt x="130881" y="30296"/>
                  <a:pt x="131104" y="29778"/>
                </a:cubicBezTo>
                <a:lnTo>
                  <a:pt x="130953" y="29698"/>
                </a:lnTo>
                <a:close/>
                <a:moveTo>
                  <a:pt x="185665" y="30108"/>
                </a:moveTo>
                <a:lnTo>
                  <a:pt x="185665" y="30332"/>
                </a:lnTo>
                <a:cubicBezTo>
                  <a:pt x="185665" y="30858"/>
                  <a:pt x="185710" y="31375"/>
                  <a:pt x="185853" y="31893"/>
                </a:cubicBezTo>
                <a:lnTo>
                  <a:pt x="186004" y="31857"/>
                </a:lnTo>
                <a:cubicBezTo>
                  <a:pt x="185853" y="31375"/>
                  <a:pt x="185817" y="30858"/>
                  <a:pt x="185817" y="30332"/>
                </a:cubicBezTo>
                <a:lnTo>
                  <a:pt x="185817" y="30108"/>
                </a:lnTo>
                <a:close/>
                <a:moveTo>
                  <a:pt x="148643" y="30590"/>
                </a:moveTo>
                <a:lnTo>
                  <a:pt x="148500" y="30635"/>
                </a:lnTo>
                <a:cubicBezTo>
                  <a:pt x="148643" y="31188"/>
                  <a:pt x="148759" y="31786"/>
                  <a:pt x="148795" y="32374"/>
                </a:cubicBezTo>
                <a:lnTo>
                  <a:pt x="148946" y="32339"/>
                </a:lnTo>
                <a:cubicBezTo>
                  <a:pt x="148911" y="31750"/>
                  <a:pt x="148795" y="31152"/>
                  <a:pt x="148643" y="30590"/>
                </a:cubicBezTo>
                <a:close/>
                <a:moveTo>
                  <a:pt x="167235" y="32562"/>
                </a:moveTo>
                <a:lnTo>
                  <a:pt x="167235" y="34346"/>
                </a:lnTo>
                <a:lnTo>
                  <a:pt x="167377" y="34346"/>
                </a:lnTo>
                <a:lnTo>
                  <a:pt x="167377" y="32562"/>
                </a:lnTo>
                <a:close/>
                <a:moveTo>
                  <a:pt x="186638" y="33490"/>
                </a:moveTo>
                <a:lnTo>
                  <a:pt x="186522" y="33570"/>
                </a:lnTo>
                <a:cubicBezTo>
                  <a:pt x="186825" y="34087"/>
                  <a:pt x="187191" y="34569"/>
                  <a:pt x="187637" y="34979"/>
                </a:cubicBezTo>
                <a:lnTo>
                  <a:pt x="187753" y="34872"/>
                </a:lnTo>
                <a:cubicBezTo>
                  <a:pt x="187307" y="34498"/>
                  <a:pt x="186932" y="34016"/>
                  <a:pt x="186638" y="33490"/>
                </a:cubicBezTo>
                <a:close/>
                <a:moveTo>
                  <a:pt x="130355" y="33231"/>
                </a:moveTo>
                <a:lnTo>
                  <a:pt x="130355" y="35015"/>
                </a:lnTo>
                <a:lnTo>
                  <a:pt x="130507" y="35015"/>
                </a:lnTo>
                <a:lnTo>
                  <a:pt x="130507" y="33231"/>
                </a:lnTo>
                <a:close/>
                <a:moveTo>
                  <a:pt x="148795" y="34159"/>
                </a:moveTo>
                <a:lnTo>
                  <a:pt x="148795" y="35943"/>
                </a:lnTo>
                <a:lnTo>
                  <a:pt x="148946" y="35943"/>
                </a:lnTo>
                <a:lnTo>
                  <a:pt x="148946" y="34159"/>
                </a:lnTo>
                <a:close/>
                <a:moveTo>
                  <a:pt x="189198" y="35871"/>
                </a:moveTo>
                <a:lnTo>
                  <a:pt x="189127" y="36023"/>
                </a:lnTo>
                <a:cubicBezTo>
                  <a:pt x="189644" y="36282"/>
                  <a:pt x="190242" y="36433"/>
                  <a:pt x="190840" y="36541"/>
                </a:cubicBezTo>
                <a:lnTo>
                  <a:pt x="190875" y="36389"/>
                </a:lnTo>
                <a:cubicBezTo>
                  <a:pt x="190278" y="36318"/>
                  <a:pt x="189725" y="36130"/>
                  <a:pt x="189198" y="35871"/>
                </a:cubicBezTo>
                <a:close/>
                <a:moveTo>
                  <a:pt x="192624" y="36469"/>
                </a:moveTo>
                <a:lnTo>
                  <a:pt x="192624" y="36612"/>
                </a:lnTo>
                <a:lnTo>
                  <a:pt x="194408" y="36612"/>
                </a:lnTo>
                <a:lnTo>
                  <a:pt x="194408" y="36469"/>
                </a:lnTo>
                <a:close/>
                <a:moveTo>
                  <a:pt x="196192" y="36469"/>
                </a:moveTo>
                <a:lnTo>
                  <a:pt x="196192" y="36612"/>
                </a:lnTo>
                <a:lnTo>
                  <a:pt x="197976" y="36612"/>
                </a:lnTo>
                <a:lnTo>
                  <a:pt x="197976" y="36469"/>
                </a:lnTo>
                <a:close/>
                <a:moveTo>
                  <a:pt x="199761" y="36469"/>
                </a:moveTo>
                <a:lnTo>
                  <a:pt x="199761" y="36612"/>
                </a:lnTo>
                <a:lnTo>
                  <a:pt x="201545" y="36612"/>
                </a:lnTo>
                <a:lnTo>
                  <a:pt x="201545" y="36469"/>
                </a:lnTo>
                <a:close/>
                <a:moveTo>
                  <a:pt x="203329" y="36469"/>
                </a:moveTo>
                <a:lnTo>
                  <a:pt x="203329" y="36612"/>
                </a:lnTo>
                <a:lnTo>
                  <a:pt x="205113" y="36612"/>
                </a:lnTo>
                <a:lnTo>
                  <a:pt x="205113" y="36469"/>
                </a:lnTo>
                <a:close/>
                <a:moveTo>
                  <a:pt x="206898" y="36469"/>
                </a:moveTo>
                <a:lnTo>
                  <a:pt x="206898" y="36612"/>
                </a:lnTo>
                <a:lnTo>
                  <a:pt x="208682" y="36612"/>
                </a:lnTo>
                <a:lnTo>
                  <a:pt x="208682" y="36469"/>
                </a:lnTo>
                <a:close/>
                <a:moveTo>
                  <a:pt x="210466" y="36469"/>
                </a:moveTo>
                <a:lnTo>
                  <a:pt x="210466" y="36612"/>
                </a:lnTo>
                <a:lnTo>
                  <a:pt x="212286" y="36612"/>
                </a:lnTo>
                <a:lnTo>
                  <a:pt x="212286" y="36469"/>
                </a:lnTo>
                <a:close/>
                <a:moveTo>
                  <a:pt x="214070" y="36469"/>
                </a:moveTo>
                <a:lnTo>
                  <a:pt x="214070" y="36612"/>
                </a:lnTo>
                <a:lnTo>
                  <a:pt x="215854" y="36612"/>
                </a:lnTo>
                <a:lnTo>
                  <a:pt x="215854" y="36469"/>
                </a:lnTo>
                <a:close/>
                <a:moveTo>
                  <a:pt x="217638" y="36469"/>
                </a:moveTo>
                <a:lnTo>
                  <a:pt x="217638" y="36612"/>
                </a:lnTo>
                <a:lnTo>
                  <a:pt x="219423" y="36612"/>
                </a:lnTo>
                <a:lnTo>
                  <a:pt x="219423" y="36469"/>
                </a:lnTo>
                <a:close/>
                <a:moveTo>
                  <a:pt x="221207" y="36469"/>
                </a:moveTo>
                <a:lnTo>
                  <a:pt x="221207" y="36612"/>
                </a:lnTo>
                <a:lnTo>
                  <a:pt x="222991" y="36612"/>
                </a:lnTo>
                <a:lnTo>
                  <a:pt x="222991" y="36469"/>
                </a:lnTo>
                <a:close/>
                <a:moveTo>
                  <a:pt x="224775" y="36469"/>
                </a:moveTo>
                <a:lnTo>
                  <a:pt x="224775" y="36612"/>
                </a:lnTo>
                <a:lnTo>
                  <a:pt x="226560" y="36612"/>
                </a:lnTo>
                <a:lnTo>
                  <a:pt x="226560" y="36469"/>
                </a:lnTo>
                <a:close/>
                <a:moveTo>
                  <a:pt x="228344" y="36469"/>
                </a:moveTo>
                <a:lnTo>
                  <a:pt x="228344" y="36612"/>
                </a:lnTo>
                <a:lnTo>
                  <a:pt x="230128" y="36612"/>
                </a:lnTo>
                <a:lnTo>
                  <a:pt x="230128" y="36469"/>
                </a:lnTo>
                <a:close/>
                <a:moveTo>
                  <a:pt x="231912" y="36469"/>
                </a:moveTo>
                <a:lnTo>
                  <a:pt x="231912" y="36612"/>
                </a:lnTo>
                <a:lnTo>
                  <a:pt x="233696" y="36612"/>
                </a:lnTo>
                <a:lnTo>
                  <a:pt x="233696" y="36469"/>
                </a:lnTo>
                <a:close/>
                <a:moveTo>
                  <a:pt x="235481" y="36469"/>
                </a:moveTo>
                <a:lnTo>
                  <a:pt x="235481" y="36612"/>
                </a:lnTo>
                <a:lnTo>
                  <a:pt x="237265" y="36612"/>
                </a:lnTo>
                <a:lnTo>
                  <a:pt x="237265" y="36469"/>
                </a:lnTo>
                <a:close/>
                <a:moveTo>
                  <a:pt x="239049" y="36469"/>
                </a:moveTo>
                <a:lnTo>
                  <a:pt x="239049" y="36612"/>
                </a:lnTo>
                <a:lnTo>
                  <a:pt x="240833" y="36612"/>
                </a:lnTo>
                <a:lnTo>
                  <a:pt x="240833" y="36469"/>
                </a:lnTo>
                <a:close/>
                <a:moveTo>
                  <a:pt x="242617" y="36469"/>
                </a:moveTo>
                <a:lnTo>
                  <a:pt x="242617" y="36612"/>
                </a:lnTo>
                <a:lnTo>
                  <a:pt x="244402" y="36612"/>
                </a:lnTo>
                <a:lnTo>
                  <a:pt x="244402" y="36469"/>
                </a:lnTo>
                <a:close/>
                <a:moveTo>
                  <a:pt x="246186" y="36469"/>
                </a:moveTo>
                <a:lnTo>
                  <a:pt x="246186" y="36612"/>
                </a:lnTo>
                <a:lnTo>
                  <a:pt x="247970" y="36612"/>
                </a:lnTo>
                <a:lnTo>
                  <a:pt x="247970" y="36469"/>
                </a:lnTo>
                <a:close/>
                <a:moveTo>
                  <a:pt x="249754" y="36469"/>
                </a:moveTo>
                <a:lnTo>
                  <a:pt x="249754" y="36612"/>
                </a:lnTo>
                <a:lnTo>
                  <a:pt x="251538" y="36612"/>
                </a:lnTo>
                <a:lnTo>
                  <a:pt x="251538" y="36469"/>
                </a:lnTo>
                <a:close/>
                <a:moveTo>
                  <a:pt x="253323" y="36469"/>
                </a:moveTo>
                <a:lnTo>
                  <a:pt x="253323" y="36612"/>
                </a:lnTo>
                <a:lnTo>
                  <a:pt x="255107" y="36612"/>
                </a:lnTo>
                <a:lnTo>
                  <a:pt x="255107" y="36469"/>
                </a:lnTo>
                <a:close/>
                <a:moveTo>
                  <a:pt x="256891" y="36469"/>
                </a:moveTo>
                <a:lnTo>
                  <a:pt x="256891" y="36612"/>
                </a:lnTo>
                <a:lnTo>
                  <a:pt x="258675" y="36612"/>
                </a:lnTo>
                <a:lnTo>
                  <a:pt x="258675" y="36469"/>
                </a:lnTo>
                <a:close/>
                <a:moveTo>
                  <a:pt x="260459" y="36469"/>
                </a:moveTo>
                <a:lnTo>
                  <a:pt x="260459" y="36612"/>
                </a:lnTo>
                <a:lnTo>
                  <a:pt x="262244" y="36612"/>
                </a:lnTo>
                <a:lnTo>
                  <a:pt x="262244" y="36469"/>
                </a:lnTo>
                <a:close/>
                <a:moveTo>
                  <a:pt x="264028" y="36469"/>
                </a:moveTo>
                <a:lnTo>
                  <a:pt x="264028" y="36612"/>
                </a:lnTo>
                <a:lnTo>
                  <a:pt x="265812" y="36612"/>
                </a:lnTo>
                <a:lnTo>
                  <a:pt x="265812" y="36469"/>
                </a:lnTo>
                <a:close/>
                <a:moveTo>
                  <a:pt x="267596" y="36469"/>
                </a:moveTo>
                <a:lnTo>
                  <a:pt x="267596" y="36612"/>
                </a:lnTo>
                <a:lnTo>
                  <a:pt x="269381" y="36612"/>
                </a:lnTo>
                <a:lnTo>
                  <a:pt x="269381" y="36469"/>
                </a:lnTo>
                <a:close/>
                <a:moveTo>
                  <a:pt x="271165" y="36469"/>
                </a:moveTo>
                <a:lnTo>
                  <a:pt x="271165" y="36612"/>
                </a:lnTo>
                <a:lnTo>
                  <a:pt x="272949" y="36612"/>
                </a:lnTo>
                <a:lnTo>
                  <a:pt x="272949" y="36469"/>
                </a:lnTo>
                <a:close/>
                <a:moveTo>
                  <a:pt x="274733" y="36469"/>
                </a:moveTo>
                <a:lnTo>
                  <a:pt x="274733" y="36612"/>
                </a:lnTo>
                <a:lnTo>
                  <a:pt x="276517" y="36612"/>
                </a:lnTo>
                <a:lnTo>
                  <a:pt x="276517" y="36469"/>
                </a:lnTo>
                <a:close/>
                <a:moveTo>
                  <a:pt x="278302" y="36469"/>
                </a:moveTo>
                <a:lnTo>
                  <a:pt x="278302" y="36612"/>
                </a:lnTo>
                <a:lnTo>
                  <a:pt x="280086" y="36612"/>
                </a:lnTo>
                <a:lnTo>
                  <a:pt x="280086" y="36469"/>
                </a:lnTo>
                <a:close/>
                <a:moveTo>
                  <a:pt x="167235" y="36130"/>
                </a:moveTo>
                <a:lnTo>
                  <a:pt x="167235" y="37914"/>
                </a:lnTo>
                <a:lnTo>
                  <a:pt x="167377" y="37914"/>
                </a:lnTo>
                <a:lnTo>
                  <a:pt x="167377" y="36130"/>
                </a:lnTo>
                <a:close/>
                <a:moveTo>
                  <a:pt x="130355" y="36799"/>
                </a:moveTo>
                <a:lnTo>
                  <a:pt x="130355" y="38583"/>
                </a:lnTo>
                <a:lnTo>
                  <a:pt x="130507" y="38583"/>
                </a:lnTo>
                <a:lnTo>
                  <a:pt x="130507" y="36799"/>
                </a:lnTo>
                <a:close/>
                <a:moveTo>
                  <a:pt x="148795" y="37727"/>
                </a:moveTo>
                <a:lnTo>
                  <a:pt x="148795" y="39511"/>
                </a:lnTo>
                <a:lnTo>
                  <a:pt x="148946" y="39511"/>
                </a:lnTo>
                <a:lnTo>
                  <a:pt x="148946" y="37727"/>
                </a:lnTo>
                <a:close/>
                <a:moveTo>
                  <a:pt x="167235" y="39699"/>
                </a:moveTo>
                <a:lnTo>
                  <a:pt x="167235" y="41483"/>
                </a:lnTo>
                <a:lnTo>
                  <a:pt x="167377" y="41483"/>
                </a:lnTo>
                <a:lnTo>
                  <a:pt x="167377" y="39699"/>
                </a:lnTo>
                <a:close/>
                <a:moveTo>
                  <a:pt x="130355" y="40368"/>
                </a:moveTo>
                <a:lnTo>
                  <a:pt x="130355" y="42152"/>
                </a:lnTo>
                <a:lnTo>
                  <a:pt x="130507" y="42152"/>
                </a:lnTo>
                <a:lnTo>
                  <a:pt x="130507" y="40368"/>
                </a:lnTo>
                <a:close/>
                <a:moveTo>
                  <a:pt x="148795" y="41295"/>
                </a:moveTo>
                <a:lnTo>
                  <a:pt x="148795" y="43080"/>
                </a:lnTo>
                <a:lnTo>
                  <a:pt x="148946" y="43080"/>
                </a:lnTo>
                <a:lnTo>
                  <a:pt x="148946" y="41295"/>
                </a:lnTo>
                <a:close/>
                <a:moveTo>
                  <a:pt x="167235" y="43267"/>
                </a:moveTo>
                <a:lnTo>
                  <a:pt x="167235" y="45051"/>
                </a:lnTo>
                <a:lnTo>
                  <a:pt x="167377" y="45051"/>
                </a:lnTo>
                <a:lnTo>
                  <a:pt x="167377" y="43267"/>
                </a:lnTo>
                <a:close/>
                <a:moveTo>
                  <a:pt x="102967" y="44792"/>
                </a:moveTo>
                <a:cubicBezTo>
                  <a:pt x="102370" y="44792"/>
                  <a:pt x="101772" y="44828"/>
                  <a:pt x="101183" y="44944"/>
                </a:cubicBezTo>
                <a:lnTo>
                  <a:pt x="101183" y="45087"/>
                </a:lnTo>
                <a:cubicBezTo>
                  <a:pt x="101772" y="44980"/>
                  <a:pt x="102370" y="44944"/>
                  <a:pt x="102967" y="44944"/>
                </a:cubicBezTo>
                <a:lnTo>
                  <a:pt x="102967" y="44792"/>
                </a:lnTo>
                <a:close/>
                <a:moveTo>
                  <a:pt x="130355" y="43936"/>
                </a:moveTo>
                <a:lnTo>
                  <a:pt x="130355" y="45720"/>
                </a:lnTo>
                <a:lnTo>
                  <a:pt x="130507" y="45720"/>
                </a:lnTo>
                <a:lnTo>
                  <a:pt x="130507" y="43936"/>
                </a:lnTo>
                <a:close/>
                <a:moveTo>
                  <a:pt x="104752" y="45051"/>
                </a:moveTo>
                <a:lnTo>
                  <a:pt x="104707" y="45203"/>
                </a:lnTo>
                <a:cubicBezTo>
                  <a:pt x="105305" y="45310"/>
                  <a:pt x="105867" y="45497"/>
                  <a:pt x="106384" y="45756"/>
                </a:cubicBezTo>
                <a:lnTo>
                  <a:pt x="106455" y="45613"/>
                </a:lnTo>
                <a:cubicBezTo>
                  <a:pt x="105902" y="45354"/>
                  <a:pt x="105340" y="45167"/>
                  <a:pt x="104752" y="45051"/>
                </a:cubicBezTo>
                <a:close/>
                <a:moveTo>
                  <a:pt x="99435" y="45390"/>
                </a:moveTo>
                <a:cubicBezTo>
                  <a:pt x="98873" y="45613"/>
                  <a:pt x="98355" y="45872"/>
                  <a:pt x="97838" y="46202"/>
                </a:cubicBezTo>
                <a:lnTo>
                  <a:pt x="97909" y="46318"/>
                </a:lnTo>
                <a:cubicBezTo>
                  <a:pt x="98391" y="46024"/>
                  <a:pt x="98953" y="45756"/>
                  <a:pt x="99506" y="45533"/>
                </a:cubicBezTo>
                <a:lnTo>
                  <a:pt x="99435" y="45390"/>
                </a:lnTo>
                <a:close/>
                <a:moveTo>
                  <a:pt x="148795" y="44864"/>
                </a:moveTo>
                <a:lnTo>
                  <a:pt x="148795" y="46648"/>
                </a:lnTo>
                <a:lnTo>
                  <a:pt x="148946" y="46648"/>
                </a:lnTo>
                <a:lnTo>
                  <a:pt x="148946" y="44864"/>
                </a:lnTo>
                <a:close/>
                <a:moveTo>
                  <a:pt x="108017" y="46505"/>
                </a:moveTo>
                <a:lnTo>
                  <a:pt x="107910" y="46612"/>
                </a:lnTo>
                <a:cubicBezTo>
                  <a:pt x="108391" y="46987"/>
                  <a:pt x="108837" y="47362"/>
                  <a:pt x="109248" y="47808"/>
                </a:cubicBezTo>
                <a:lnTo>
                  <a:pt x="109355" y="47692"/>
                </a:lnTo>
                <a:cubicBezTo>
                  <a:pt x="108944" y="47246"/>
                  <a:pt x="108498" y="46871"/>
                  <a:pt x="108017" y="46505"/>
                </a:cubicBezTo>
                <a:close/>
                <a:moveTo>
                  <a:pt x="167235" y="46835"/>
                </a:moveTo>
                <a:lnTo>
                  <a:pt x="167235" y="48620"/>
                </a:lnTo>
                <a:lnTo>
                  <a:pt x="167377" y="48620"/>
                </a:lnTo>
                <a:lnTo>
                  <a:pt x="167377" y="46835"/>
                </a:lnTo>
                <a:close/>
                <a:moveTo>
                  <a:pt x="96419" y="47281"/>
                </a:moveTo>
                <a:cubicBezTo>
                  <a:pt x="95973" y="47692"/>
                  <a:pt x="95563" y="48138"/>
                  <a:pt x="95233" y="48655"/>
                </a:cubicBezTo>
                <a:lnTo>
                  <a:pt x="95340" y="48736"/>
                </a:lnTo>
                <a:cubicBezTo>
                  <a:pt x="95679" y="48254"/>
                  <a:pt x="96089" y="47808"/>
                  <a:pt x="96500" y="47397"/>
                </a:cubicBezTo>
                <a:lnTo>
                  <a:pt x="96419" y="47281"/>
                </a:lnTo>
                <a:close/>
                <a:moveTo>
                  <a:pt x="130355" y="47504"/>
                </a:moveTo>
                <a:lnTo>
                  <a:pt x="130355" y="49289"/>
                </a:lnTo>
                <a:lnTo>
                  <a:pt x="130507" y="49289"/>
                </a:lnTo>
                <a:lnTo>
                  <a:pt x="130507" y="47504"/>
                </a:lnTo>
                <a:close/>
                <a:moveTo>
                  <a:pt x="148795" y="48432"/>
                </a:moveTo>
                <a:lnTo>
                  <a:pt x="148795" y="50216"/>
                </a:lnTo>
                <a:lnTo>
                  <a:pt x="148946" y="50216"/>
                </a:lnTo>
                <a:lnTo>
                  <a:pt x="148946" y="48432"/>
                </a:lnTo>
                <a:close/>
                <a:moveTo>
                  <a:pt x="110470" y="49101"/>
                </a:moveTo>
                <a:lnTo>
                  <a:pt x="110327" y="49182"/>
                </a:lnTo>
                <a:cubicBezTo>
                  <a:pt x="110657" y="49699"/>
                  <a:pt x="110916" y="50216"/>
                  <a:pt x="111103" y="50778"/>
                </a:cubicBezTo>
                <a:lnTo>
                  <a:pt x="111255" y="50707"/>
                </a:lnTo>
                <a:cubicBezTo>
                  <a:pt x="111032" y="50145"/>
                  <a:pt x="110773" y="49628"/>
                  <a:pt x="110470" y="49101"/>
                </a:cubicBezTo>
                <a:close/>
                <a:moveTo>
                  <a:pt x="94341" y="50181"/>
                </a:moveTo>
                <a:cubicBezTo>
                  <a:pt x="94082" y="50743"/>
                  <a:pt x="93895" y="51296"/>
                  <a:pt x="93743" y="51894"/>
                </a:cubicBezTo>
                <a:lnTo>
                  <a:pt x="93895" y="51929"/>
                </a:lnTo>
                <a:cubicBezTo>
                  <a:pt x="94046" y="51376"/>
                  <a:pt x="94225" y="50814"/>
                  <a:pt x="94448" y="50261"/>
                </a:cubicBezTo>
                <a:lnTo>
                  <a:pt x="94341" y="50181"/>
                </a:lnTo>
                <a:close/>
                <a:moveTo>
                  <a:pt x="167235" y="50404"/>
                </a:moveTo>
                <a:lnTo>
                  <a:pt x="167235" y="52188"/>
                </a:lnTo>
                <a:lnTo>
                  <a:pt x="167377" y="52188"/>
                </a:lnTo>
                <a:lnTo>
                  <a:pt x="167377" y="50404"/>
                </a:lnTo>
                <a:close/>
                <a:moveTo>
                  <a:pt x="130355" y="51073"/>
                </a:moveTo>
                <a:lnTo>
                  <a:pt x="130355" y="52857"/>
                </a:lnTo>
                <a:lnTo>
                  <a:pt x="130507" y="52857"/>
                </a:lnTo>
                <a:lnTo>
                  <a:pt x="130507" y="51073"/>
                </a:lnTo>
                <a:close/>
                <a:moveTo>
                  <a:pt x="148795" y="52001"/>
                </a:moveTo>
                <a:lnTo>
                  <a:pt x="148795" y="53785"/>
                </a:lnTo>
                <a:lnTo>
                  <a:pt x="148946" y="53785"/>
                </a:lnTo>
                <a:lnTo>
                  <a:pt x="148946" y="52001"/>
                </a:lnTo>
                <a:close/>
                <a:moveTo>
                  <a:pt x="111737" y="52447"/>
                </a:moveTo>
                <a:lnTo>
                  <a:pt x="111585" y="52491"/>
                </a:lnTo>
                <a:cubicBezTo>
                  <a:pt x="111665" y="52973"/>
                  <a:pt x="111701" y="53455"/>
                  <a:pt x="111701" y="53972"/>
                </a:cubicBezTo>
                <a:lnTo>
                  <a:pt x="111701" y="54231"/>
                </a:lnTo>
                <a:lnTo>
                  <a:pt x="111844" y="54231"/>
                </a:lnTo>
                <a:lnTo>
                  <a:pt x="111844" y="53972"/>
                </a:lnTo>
                <a:cubicBezTo>
                  <a:pt x="111844" y="53455"/>
                  <a:pt x="111808" y="52973"/>
                  <a:pt x="111737" y="52447"/>
                </a:cubicBezTo>
                <a:close/>
                <a:moveTo>
                  <a:pt x="93520" y="53678"/>
                </a:moveTo>
                <a:lnTo>
                  <a:pt x="93520" y="53972"/>
                </a:lnTo>
                <a:lnTo>
                  <a:pt x="93520" y="55462"/>
                </a:lnTo>
                <a:lnTo>
                  <a:pt x="93672" y="55462"/>
                </a:lnTo>
                <a:lnTo>
                  <a:pt x="93672" y="53972"/>
                </a:lnTo>
                <a:lnTo>
                  <a:pt x="93672" y="53678"/>
                </a:lnTo>
                <a:close/>
                <a:moveTo>
                  <a:pt x="167235" y="53972"/>
                </a:moveTo>
                <a:lnTo>
                  <a:pt x="167235" y="55533"/>
                </a:lnTo>
                <a:lnTo>
                  <a:pt x="167235" y="55756"/>
                </a:lnTo>
                <a:lnTo>
                  <a:pt x="167377" y="55756"/>
                </a:lnTo>
                <a:lnTo>
                  <a:pt x="167377" y="55533"/>
                </a:lnTo>
                <a:lnTo>
                  <a:pt x="167377" y="53972"/>
                </a:lnTo>
                <a:close/>
                <a:moveTo>
                  <a:pt x="130355" y="54641"/>
                </a:moveTo>
                <a:lnTo>
                  <a:pt x="130355" y="56425"/>
                </a:lnTo>
                <a:lnTo>
                  <a:pt x="130507" y="56425"/>
                </a:lnTo>
                <a:lnTo>
                  <a:pt x="130507" y="54641"/>
                </a:lnTo>
                <a:close/>
                <a:moveTo>
                  <a:pt x="148795" y="55569"/>
                </a:moveTo>
                <a:cubicBezTo>
                  <a:pt x="148795" y="56167"/>
                  <a:pt x="148866" y="56764"/>
                  <a:pt x="148982" y="57353"/>
                </a:cubicBezTo>
                <a:lnTo>
                  <a:pt x="149134" y="57318"/>
                </a:lnTo>
                <a:cubicBezTo>
                  <a:pt x="149018" y="56764"/>
                  <a:pt x="148946" y="56167"/>
                  <a:pt x="148946" y="55569"/>
                </a:cubicBezTo>
                <a:close/>
                <a:moveTo>
                  <a:pt x="111701" y="56015"/>
                </a:moveTo>
                <a:lnTo>
                  <a:pt x="111701" y="57799"/>
                </a:lnTo>
                <a:lnTo>
                  <a:pt x="111844" y="57799"/>
                </a:lnTo>
                <a:lnTo>
                  <a:pt x="111844" y="56015"/>
                </a:lnTo>
                <a:close/>
                <a:moveTo>
                  <a:pt x="93520" y="57246"/>
                </a:moveTo>
                <a:lnTo>
                  <a:pt x="93520" y="59030"/>
                </a:lnTo>
                <a:lnTo>
                  <a:pt x="93672" y="59030"/>
                </a:lnTo>
                <a:lnTo>
                  <a:pt x="93672" y="57246"/>
                </a:lnTo>
                <a:close/>
                <a:moveTo>
                  <a:pt x="167012" y="57505"/>
                </a:moveTo>
                <a:cubicBezTo>
                  <a:pt x="166896" y="58103"/>
                  <a:pt x="166708" y="58656"/>
                  <a:pt x="166449" y="59218"/>
                </a:cubicBezTo>
                <a:lnTo>
                  <a:pt x="166601" y="59253"/>
                </a:lnTo>
                <a:cubicBezTo>
                  <a:pt x="166824" y="58691"/>
                  <a:pt x="167012" y="58138"/>
                  <a:pt x="167154" y="57541"/>
                </a:cubicBezTo>
                <a:lnTo>
                  <a:pt x="167012" y="57505"/>
                </a:lnTo>
                <a:close/>
                <a:moveTo>
                  <a:pt x="130355" y="58210"/>
                </a:moveTo>
                <a:lnTo>
                  <a:pt x="130355" y="59994"/>
                </a:lnTo>
                <a:lnTo>
                  <a:pt x="130507" y="59994"/>
                </a:lnTo>
                <a:lnTo>
                  <a:pt x="130507" y="58210"/>
                </a:lnTo>
                <a:close/>
                <a:moveTo>
                  <a:pt x="149651" y="59030"/>
                </a:moveTo>
                <a:lnTo>
                  <a:pt x="149500" y="59066"/>
                </a:lnTo>
                <a:cubicBezTo>
                  <a:pt x="149723" y="59628"/>
                  <a:pt x="150026" y="60146"/>
                  <a:pt x="150356" y="60663"/>
                </a:cubicBezTo>
                <a:lnTo>
                  <a:pt x="150472" y="60556"/>
                </a:lnTo>
                <a:cubicBezTo>
                  <a:pt x="150169" y="60074"/>
                  <a:pt x="149874" y="59548"/>
                  <a:pt x="149651" y="59030"/>
                </a:cubicBezTo>
                <a:close/>
                <a:moveTo>
                  <a:pt x="111701" y="59584"/>
                </a:moveTo>
                <a:lnTo>
                  <a:pt x="111701" y="61368"/>
                </a:lnTo>
                <a:lnTo>
                  <a:pt x="111844" y="61368"/>
                </a:lnTo>
                <a:lnTo>
                  <a:pt x="111844" y="59584"/>
                </a:lnTo>
                <a:close/>
                <a:moveTo>
                  <a:pt x="165593" y="60743"/>
                </a:moveTo>
                <a:cubicBezTo>
                  <a:pt x="165227" y="61225"/>
                  <a:pt x="164853" y="61671"/>
                  <a:pt x="164442" y="62081"/>
                </a:cubicBezTo>
                <a:lnTo>
                  <a:pt x="164523" y="62188"/>
                </a:lnTo>
                <a:cubicBezTo>
                  <a:pt x="164969" y="61778"/>
                  <a:pt x="165370" y="61296"/>
                  <a:pt x="165709" y="60815"/>
                </a:cubicBezTo>
                <a:lnTo>
                  <a:pt x="165593" y="60743"/>
                </a:lnTo>
                <a:close/>
                <a:moveTo>
                  <a:pt x="93520" y="60815"/>
                </a:moveTo>
                <a:lnTo>
                  <a:pt x="93520" y="62599"/>
                </a:lnTo>
                <a:lnTo>
                  <a:pt x="93672" y="62599"/>
                </a:lnTo>
                <a:lnTo>
                  <a:pt x="93672" y="60815"/>
                </a:lnTo>
                <a:close/>
                <a:moveTo>
                  <a:pt x="151623" y="61930"/>
                </a:moveTo>
                <a:lnTo>
                  <a:pt x="151507" y="62037"/>
                </a:lnTo>
                <a:cubicBezTo>
                  <a:pt x="151917" y="62447"/>
                  <a:pt x="152399" y="62858"/>
                  <a:pt x="152881" y="63152"/>
                </a:cubicBezTo>
                <a:lnTo>
                  <a:pt x="152961" y="63045"/>
                </a:lnTo>
                <a:cubicBezTo>
                  <a:pt x="152479" y="62706"/>
                  <a:pt x="152033" y="62340"/>
                  <a:pt x="151623" y="61930"/>
                </a:cubicBezTo>
                <a:close/>
                <a:moveTo>
                  <a:pt x="130355" y="61778"/>
                </a:moveTo>
                <a:lnTo>
                  <a:pt x="130355" y="63562"/>
                </a:lnTo>
                <a:lnTo>
                  <a:pt x="130507" y="63562"/>
                </a:lnTo>
                <a:lnTo>
                  <a:pt x="130507" y="61778"/>
                </a:lnTo>
                <a:close/>
                <a:moveTo>
                  <a:pt x="163033" y="63152"/>
                </a:moveTo>
                <a:cubicBezTo>
                  <a:pt x="162551" y="63491"/>
                  <a:pt x="161989" y="63750"/>
                  <a:pt x="161472" y="63973"/>
                </a:cubicBezTo>
                <a:lnTo>
                  <a:pt x="161507" y="64089"/>
                </a:lnTo>
                <a:cubicBezTo>
                  <a:pt x="162069" y="63866"/>
                  <a:pt x="162622" y="63598"/>
                  <a:pt x="163104" y="63304"/>
                </a:cubicBezTo>
                <a:lnTo>
                  <a:pt x="163033" y="63152"/>
                </a:lnTo>
                <a:close/>
                <a:moveTo>
                  <a:pt x="154522" y="63901"/>
                </a:moveTo>
                <a:lnTo>
                  <a:pt x="154486" y="64008"/>
                </a:lnTo>
                <a:cubicBezTo>
                  <a:pt x="155039" y="64231"/>
                  <a:pt x="155602" y="64419"/>
                  <a:pt x="156190" y="64535"/>
                </a:cubicBezTo>
                <a:lnTo>
                  <a:pt x="156226" y="64383"/>
                </a:lnTo>
                <a:cubicBezTo>
                  <a:pt x="155637" y="64267"/>
                  <a:pt x="155075" y="64124"/>
                  <a:pt x="154522" y="63901"/>
                </a:cubicBezTo>
                <a:close/>
                <a:moveTo>
                  <a:pt x="159759" y="64419"/>
                </a:moveTo>
                <a:cubicBezTo>
                  <a:pt x="159241" y="64535"/>
                  <a:pt x="158724" y="64570"/>
                  <a:pt x="158198" y="64570"/>
                </a:cubicBezTo>
                <a:lnTo>
                  <a:pt x="157975" y="64570"/>
                </a:lnTo>
                <a:lnTo>
                  <a:pt x="157975" y="64713"/>
                </a:lnTo>
                <a:lnTo>
                  <a:pt x="158198" y="64713"/>
                </a:lnTo>
                <a:cubicBezTo>
                  <a:pt x="158724" y="64713"/>
                  <a:pt x="159277" y="64642"/>
                  <a:pt x="159759" y="64570"/>
                </a:cubicBezTo>
                <a:lnTo>
                  <a:pt x="159759" y="64419"/>
                </a:lnTo>
                <a:close/>
                <a:moveTo>
                  <a:pt x="111701" y="63152"/>
                </a:moveTo>
                <a:lnTo>
                  <a:pt x="111701" y="64936"/>
                </a:lnTo>
                <a:lnTo>
                  <a:pt x="111844" y="64936"/>
                </a:lnTo>
                <a:lnTo>
                  <a:pt x="111844" y="63152"/>
                </a:lnTo>
                <a:close/>
                <a:moveTo>
                  <a:pt x="93520" y="64383"/>
                </a:moveTo>
                <a:lnTo>
                  <a:pt x="93520" y="66167"/>
                </a:lnTo>
                <a:lnTo>
                  <a:pt x="93672" y="66167"/>
                </a:lnTo>
                <a:lnTo>
                  <a:pt x="93672" y="64383"/>
                </a:lnTo>
                <a:close/>
                <a:moveTo>
                  <a:pt x="130355" y="65347"/>
                </a:moveTo>
                <a:cubicBezTo>
                  <a:pt x="130319" y="65944"/>
                  <a:pt x="130248" y="66542"/>
                  <a:pt x="130096" y="67095"/>
                </a:cubicBezTo>
                <a:lnTo>
                  <a:pt x="130248" y="67131"/>
                </a:lnTo>
                <a:cubicBezTo>
                  <a:pt x="130400" y="66578"/>
                  <a:pt x="130471" y="65980"/>
                  <a:pt x="130507" y="65347"/>
                </a:cubicBezTo>
                <a:close/>
                <a:moveTo>
                  <a:pt x="111888" y="66720"/>
                </a:moveTo>
                <a:cubicBezTo>
                  <a:pt x="111995" y="67318"/>
                  <a:pt x="112183" y="67916"/>
                  <a:pt x="112406" y="68469"/>
                </a:cubicBezTo>
                <a:lnTo>
                  <a:pt x="112557" y="68397"/>
                </a:lnTo>
                <a:cubicBezTo>
                  <a:pt x="112334" y="67835"/>
                  <a:pt x="112147" y="67282"/>
                  <a:pt x="112031" y="66720"/>
                </a:cubicBezTo>
                <a:close/>
                <a:moveTo>
                  <a:pt x="93520" y="67951"/>
                </a:moveTo>
                <a:lnTo>
                  <a:pt x="93520" y="69736"/>
                </a:lnTo>
                <a:lnTo>
                  <a:pt x="93672" y="69736"/>
                </a:lnTo>
                <a:lnTo>
                  <a:pt x="93672" y="67951"/>
                </a:lnTo>
                <a:close/>
                <a:moveTo>
                  <a:pt x="129507" y="68772"/>
                </a:moveTo>
                <a:cubicBezTo>
                  <a:pt x="129240" y="69290"/>
                  <a:pt x="128945" y="69807"/>
                  <a:pt x="128615" y="70289"/>
                </a:cubicBezTo>
                <a:lnTo>
                  <a:pt x="128722" y="70369"/>
                </a:lnTo>
                <a:cubicBezTo>
                  <a:pt x="129061" y="69887"/>
                  <a:pt x="129391" y="69361"/>
                  <a:pt x="129650" y="68844"/>
                </a:cubicBezTo>
                <a:lnTo>
                  <a:pt x="129507" y="68772"/>
                </a:lnTo>
                <a:close/>
                <a:moveTo>
                  <a:pt x="113405" y="69959"/>
                </a:moveTo>
                <a:lnTo>
                  <a:pt x="113262" y="70030"/>
                </a:lnTo>
                <a:cubicBezTo>
                  <a:pt x="113592" y="70512"/>
                  <a:pt x="114003" y="71002"/>
                  <a:pt x="114413" y="71404"/>
                </a:cubicBezTo>
                <a:lnTo>
                  <a:pt x="114520" y="71297"/>
                </a:lnTo>
                <a:cubicBezTo>
                  <a:pt x="114119" y="70886"/>
                  <a:pt x="113708" y="70440"/>
                  <a:pt x="113405" y="69959"/>
                </a:cubicBezTo>
                <a:close/>
                <a:moveTo>
                  <a:pt x="127420" y="71591"/>
                </a:moveTo>
                <a:cubicBezTo>
                  <a:pt x="126974" y="72002"/>
                  <a:pt x="126492" y="72341"/>
                  <a:pt x="125975" y="72635"/>
                </a:cubicBezTo>
                <a:lnTo>
                  <a:pt x="126046" y="72787"/>
                </a:lnTo>
                <a:cubicBezTo>
                  <a:pt x="126564" y="72448"/>
                  <a:pt x="127054" y="72118"/>
                  <a:pt x="127500" y="71707"/>
                </a:cubicBezTo>
                <a:lnTo>
                  <a:pt x="127420" y="71591"/>
                </a:lnTo>
                <a:close/>
                <a:moveTo>
                  <a:pt x="93520" y="71520"/>
                </a:moveTo>
                <a:lnTo>
                  <a:pt x="93520" y="73304"/>
                </a:lnTo>
                <a:lnTo>
                  <a:pt x="93672" y="73304"/>
                </a:lnTo>
                <a:lnTo>
                  <a:pt x="93672" y="71520"/>
                </a:lnTo>
                <a:close/>
                <a:moveTo>
                  <a:pt x="115903" y="72412"/>
                </a:moveTo>
                <a:lnTo>
                  <a:pt x="115823" y="72564"/>
                </a:lnTo>
                <a:cubicBezTo>
                  <a:pt x="116304" y="72894"/>
                  <a:pt x="116831" y="73152"/>
                  <a:pt x="117384" y="73375"/>
                </a:cubicBezTo>
                <a:lnTo>
                  <a:pt x="117464" y="73268"/>
                </a:lnTo>
                <a:cubicBezTo>
                  <a:pt x="116902" y="73045"/>
                  <a:pt x="116385" y="72742"/>
                  <a:pt x="115903" y="72412"/>
                </a:cubicBezTo>
                <a:close/>
                <a:moveTo>
                  <a:pt x="124378" y="73411"/>
                </a:moveTo>
                <a:cubicBezTo>
                  <a:pt x="123852" y="73598"/>
                  <a:pt x="123263" y="73750"/>
                  <a:pt x="122665" y="73821"/>
                </a:cubicBezTo>
                <a:lnTo>
                  <a:pt x="122701" y="73973"/>
                </a:lnTo>
                <a:cubicBezTo>
                  <a:pt x="123298" y="73902"/>
                  <a:pt x="123887" y="73750"/>
                  <a:pt x="124449" y="73527"/>
                </a:cubicBezTo>
                <a:lnTo>
                  <a:pt x="124378" y="73411"/>
                </a:lnTo>
                <a:close/>
                <a:moveTo>
                  <a:pt x="119132" y="73750"/>
                </a:moveTo>
                <a:lnTo>
                  <a:pt x="119132" y="73902"/>
                </a:lnTo>
                <a:cubicBezTo>
                  <a:pt x="119694" y="74009"/>
                  <a:pt x="120283" y="74080"/>
                  <a:pt x="120881" y="74080"/>
                </a:cubicBezTo>
                <a:lnTo>
                  <a:pt x="120916" y="74080"/>
                </a:lnTo>
                <a:lnTo>
                  <a:pt x="120916" y="73937"/>
                </a:lnTo>
                <a:lnTo>
                  <a:pt x="120881" y="73937"/>
                </a:lnTo>
                <a:cubicBezTo>
                  <a:pt x="120283" y="73937"/>
                  <a:pt x="119730" y="73857"/>
                  <a:pt x="119132" y="73750"/>
                </a:cubicBezTo>
                <a:close/>
                <a:moveTo>
                  <a:pt x="93520" y="75088"/>
                </a:moveTo>
                <a:lnTo>
                  <a:pt x="93520" y="76872"/>
                </a:lnTo>
                <a:lnTo>
                  <a:pt x="93672" y="76872"/>
                </a:lnTo>
                <a:lnTo>
                  <a:pt x="93672" y="75088"/>
                </a:lnTo>
                <a:close/>
                <a:moveTo>
                  <a:pt x="93520" y="78657"/>
                </a:moveTo>
                <a:lnTo>
                  <a:pt x="93520" y="80441"/>
                </a:lnTo>
                <a:lnTo>
                  <a:pt x="93672" y="80441"/>
                </a:lnTo>
                <a:lnTo>
                  <a:pt x="93672" y="78657"/>
                </a:lnTo>
                <a:close/>
                <a:moveTo>
                  <a:pt x="93520" y="82225"/>
                </a:moveTo>
                <a:lnTo>
                  <a:pt x="93520" y="84009"/>
                </a:lnTo>
                <a:lnTo>
                  <a:pt x="93672" y="84009"/>
                </a:lnTo>
                <a:lnTo>
                  <a:pt x="93672" y="82225"/>
                </a:lnTo>
                <a:close/>
                <a:moveTo>
                  <a:pt x="93520" y="85829"/>
                </a:moveTo>
                <a:lnTo>
                  <a:pt x="93520" y="86944"/>
                </a:lnTo>
                <a:cubicBezTo>
                  <a:pt x="93520" y="87132"/>
                  <a:pt x="93484" y="87355"/>
                  <a:pt x="93484" y="87578"/>
                </a:cubicBezTo>
                <a:lnTo>
                  <a:pt x="93636" y="87613"/>
                </a:lnTo>
                <a:cubicBezTo>
                  <a:pt x="93636" y="87390"/>
                  <a:pt x="93672" y="87167"/>
                  <a:pt x="93672" y="86944"/>
                </a:cubicBezTo>
                <a:lnTo>
                  <a:pt x="93672" y="85829"/>
                </a:lnTo>
                <a:close/>
                <a:moveTo>
                  <a:pt x="93038" y="89291"/>
                </a:moveTo>
                <a:cubicBezTo>
                  <a:pt x="92815" y="89844"/>
                  <a:pt x="92485" y="90325"/>
                  <a:pt x="92110" y="90771"/>
                </a:cubicBezTo>
                <a:lnTo>
                  <a:pt x="92217" y="90887"/>
                </a:lnTo>
                <a:cubicBezTo>
                  <a:pt x="92628" y="90406"/>
                  <a:pt x="92931" y="89879"/>
                  <a:pt x="93190" y="89362"/>
                </a:cubicBezTo>
                <a:lnTo>
                  <a:pt x="93038" y="89291"/>
                </a:lnTo>
                <a:close/>
                <a:moveTo>
                  <a:pt x="90808" y="91967"/>
                </a:moveTo>
                <a:cubicBezTo>
                  <a:pt x="90326" y="92261"/>
                  <a:pt x="89764" y="92520"/>
                  <a:pt x="89211" y="92707"/>
                </a:cubicBezTo>
                <a:lnTo>
                  <a:pt x="89247" y="92814"/>
                </a:lnTo>
                <a:cubicBezTo>
                  <a:pt x="89844" y="92672"/>
                  <a:pt x="90398" y="92413"/>
                  <a:pt x="90879" y="92074"/>
                </a:cubicBezTo>
                <a:lnTo>
                  <a:pt x="90808" y="91967"/>
                </a:lnTo>
                <a:close/>
                <a:moveTo>
                  <a:pt x="1" y="92930"/>
                </a:moveTo>
                <a:lnTo>
                  <a:pt x="1" y="93082"/>
                </a:lnTo>
                <a:lnTo>
                  <a:pt x="1785" y="93082"/>
                </a:lnTo>
                <a:lnTo>
                  <a:pt x="1785" y="92930"/>
                </a:lnTo>
                <a:close/>
                <a:moveTo>
                  <a:pt x="3569" y="92930"/>
                </a:moveTo>
                <a:lnTo>
                  <a:pt x="3569" y="93082"/>
                </a:lnTo>
                <a:lnTo>
                  <a:pt x="5353" y="93082"/>
                </a:lnTo>
                <a:lnTo>
                  <a:pt x="5353" y="92930"/>
                </a:lnTo>
                <a:close/>
                <a:moveTo>
                  <a:pt x="7137" y="92930"/>
                </a:moveTo>
                <a:lnTo>
                  <a:pt x="7137" y="93082"/>
                </a:lnTo>
                <a:lnTo>
                  <a:pt x="8922" y="93082"/>
                </a:lnTo>
                <a:lnTo>
                  <a:pt x="8922" y="92930"/>
                </a:lnTo>
                <a:close/>
                <a:moveTo>
                  <a:pt x="10706" y="92930"/>
                </a:moveTo>
                <a:lnTo>
                  <a:pt x="10706" y="93082"/>
                </a:lnTo>
                <a:lnTo>
                  <a:pt x="12490" y="93082"/>
                </a:lnTo>
                <a:lnTo>
                  <a:pt x="12490" y="92930"/>
                </a:lnTo>
                <a:close/>
                <a:moveTo>
                  <a:pt x="14274" y="92930"/>
                </a:moveTo>
                <a:lnTo>
                  <a:pt x="14274" y="93082"/>
                </a:lnTo>
                <a:lnTo>
                  <a:pt x="16094" y="93082"/>
                </a:lnTo>
                <a:lnTo>
                  <a:pt x="16094" y="92930"/>
                </a:lnTo>
                <a:close/>
                <a:moveTo>
                  <a:pt x="17878" y="92930"/>
                </a:moveTo>
                <a:lnTo>
                  <a:pt x="17878" y="93082"/>
                </a:lnTo>
                <a:lnTo>
                  <a:pt x="19663" y="93082"/>
                </a:lnTo>
                <a:lnTo>
                  <a:pt x="19663" y="92930"/>
                </a:lnTo>
                <a:close/>
                <a:moveTo>
                  <a:pt x="21447" y="92930"/>
                </a:moveTo>
                <a:lnTo>
                  <a:pt x="21447" y="93082"/>
                </a:lnTo>
                <a:lnTo>
                  <a:pt x="23231" y="93082"/>
                </a:lnTo>
                <a:lnTo>
                  <a:pt x="23231" y="92930"/>
                </a:lnTo>
                <a:close/>
                <a:moveTo>
                  <a:pt x="25015" y="92930"/>
                </a:moveTo>
                <a:lnTo>
                  <a:pt x="25015" y="93082"/>
                </a:lnTo>
                <a:lnTo>
                  <a:pt x="26799" y="93082"/>
                </a:lnTo>
                <a:lnTo>
                  <a:pt x="26799" y="92930"/>
                </a:lnTo>
                <a:close/>
                <a:moveTo>
                  <a:pt x="28584" y="92930"/>
                </a:moveTo>
                <a:lnTo>
                  <a:pt x="28584" y="93082"/>
                </a:lnTo>
                <a:lnTo>
                  <a:pt x="30368" y="93082"/>
                </a:lnTo>
                <a:lnTo>
                  <a:pt x="30368" y="92930"/>
                </a:lnTo>
                <a:close/>
                <a:moveTo>
                  <a:pt x="32152" y="92930"/>
                </a:moveTo>
                <a:lnTo>
                  <a:pt x="32152" y="93082"/>
                </a:lnTo>
                <a:lnTo>
                  <a:pt x="33936" y="93082"/>
                </a:lnTo>
                <a:lnTo>
                  <a:pt x="33936" y="92930"/>
                </a:lnTo>
                <a:close/>
                <a:moveTo>
                  <a:pt x="35720" y="92930"/>
                </a:moveTo>
                <a:lnTo>
                  <a:pt x="35720" y="93082"/>
                </a:lnTo>
                <a:lnTo>
                  <a:pt x="37505" y="93082"/>
                </a:lnTo>
                <a:lnTo>
                  <a:pt x="37505" y="92930"/>
                </a:lnTo>
                <a:close/>
                <a:moveTo>
                  <a:pt x="39289" y="92930"/>
                </a:moveTo>
                <a:lnTo>
                  <a:pt x="39289" y="93082"/>
                </a:lnTo>
                <a:lnTo>
                  <a:pt x="41073" y="93082"/>
                </a:lnTo>
                <a:lnTo>
                  <a:pt x="41073" y="92930"/>
                </a:lnTo>
                <a:close/>
                <a:moveTo>
                  <a:pt x="42857" y="92930"/>
                </a:moveTo>
                <a:lnTo>
                  <a:pt x="42857" y="93082"/>
                </a:lnTo>
                <a:lnTo>
                  <a:pt x="44642" y="93082"/>
                </a:lnTo>
                <a:lnTo>
                  <a:pt x="44642" y="92930"/>
                </a:lnTo>
                <a:close/>
                <a:moveTo>
                  <a:pt x="46426" y="92930"/>
                </a:moveTo>
                <a:lnTo>
                  <a:pt x="46426" y="93082"/>
                </a:lnTo>
                <a:lnTo>
                  <a:pt x="48210" y="93082"/>
                </a:lnTo>
                <a:lnTo>
                  <a:pt x="48210" y="92930"/>
                </a:lnTo>
                <a:close/>
                <a:moveTo>
                  <a:pt x="49994" y="92930"/>
                </a:moveTo>
                <a:lnTo>
                  <a:pt x="49994" y="93082"/>
                </a:lnTo>
                <a:lnTo>
                  <a:pt x="51778" y="93082"/>
                </a:lnTo>
                <a:lnTo>
                  <a:pt x="51778" y="92930"/>
                </a:lnTo>
                <a:close/>
                <a:moveTo>
                  <a:pt x="53563" y="92930"/>
                </a:moveTo>
                <a:lnTo>
                  <a:pt x="53563" y="93082"/>
                </a:lnTo>
                <a:lnTo>
                  <a:pt x="55347" y="93082"/>
                </a:lnTo>
                <a:lnTo>
                  <a:pt x="55347" y="92930"/>
                </a:lnTo>
                <a:close/>
                <a:moveTo>
                  <a:pt x="57131" y="92930"/>
                </a:moveTo>
                <a:lnTo>
                  <a:pt x="57131" y="93082"/>
                </a:lnTo>
                <a:lnTo>
                  <a:pt x="58915" y="93082"/>
                </a:lnTo>
                <a:lnTo>
                  <a:pt x="58915" y="92930"/>
                </a:lnTo>
                <a:close/>
                <a:moveTo>
                  <a:pt x="60699" y="92930"/>
                </a:moveTo>
                <a:lnTo>
                  <a:pt x="60699" y="93082"/>
                </a:lnTo>
                <a:lnTo>
                  <a:pt x="62484" y="93082"/>
                </a:lnTo>
                <a:lnTo>
                  <a:pt x="62484" y="92930"/>
                </a:lnTo>
                <a:close/>
                <a:moveTo>
                  <a:pt x="64268" y="92930"/>
                </a:moveTo>
                <a:lnTo>
                  <a:pt x="64268" y="93082"/>
                </a:lnTo>
                <a:lnTo>
                  <a:pt x="66052" y="93082"/>
                </a:lnTo>
                <a:lnTo>
                  <a:pt x="66052" y="92930"/>
                </a:lnTo>
                <a:close/>
                <a:moveTo>
                  <a:pt x="67836" y="92930"/>
                </a:moveTo>
                <a:lnTo>
                  <a:pt x="67836" y="93082"/>
                </a:lnTo>
                <a:lnTo>
                  <a:pt x="69620" y="93082"/>
                </a:lnTo>
                <a:lnTo>
                  <a:pt x="69620" y="92930"/>
                </a:lnTo>
                <a:close/>
                <a:moveTo>
                  <a:pt x="71405" y="92930"/>
                </a:moveTo>
                <a:lnTo>
                  <a:pt x="71405" y="93082"/>
                </a:lnTo>
                <a:lnTo>
                  <a:pt x="73189" y="93082"/>
                </a:lnTo>
                <a:lnTo>
                  <a:pt x="73189" y="92930"/>
                </a:lnTo>
                <a:close/>
                <a:moveTo>
                  <a:pt x="74973" y="92930"/>
                </a:moveTo>
                <a:lnTo>
                  <a:pt x="74973" y="93082"/>
                </a:lnTo>
                <a:lnTo>
                  <a:pt x="76757" y="93082"/>
                </a:lnTo>
                <a:lnTo>
                  <a:pt x="76757" y="92930"/>
                </a:lnTo>
                <a:close/>
                <a:moveTo>
                  <a:pt x="78542" y="92930"/>
                </a:moveTo>
                <a:lnTo>
                  <a:pt x="78542" y="93082"/>
                </a:lnTo>
                <a:lnTo>
                  <a:pt x="80326" y="93082"/>
                </a:lnTo>
                <a:lnTo>
                  <a:pt x="80326" y="92930"/>
                </a:lnTo>
                <a:close/>
                <a:moveTo>
                  <a:pt x="82110" y="92930"/>
                </a:moveTo>
                <a:lnTo>
                  <a:pt x="82110" y="93082"/>
                </a:lnTo>
                <a:lnTo>
                  <a:pt x="83894" y="93082"/>
                </a:lnTo>
                <a:lnTo>
                  <a:pt x="83894" y="92930"/>
                </a:lnTo>
                <a:close/>
                <a:moveTo>
                  <a:pt x="85678" y="92930"/>
                </a:moveTo>
                <a:lnTo>
                  <a:pt x="85678" y="93082"/>
                </a:lnTo>
                <a:lnTo>
                  <a:pt x="87463" y="93082"/>
                </a:lnTo>
                <a:lnTo>
                  <a:pt x="87463" y="92930"/>
                </a:lnTo>
                <a:close/>
              </a:path>
            </a:pathLst>
          </a:custGeom>
          <a:solidFill>
            <a:srgbClr val="338987"/>
          </a:solidFill>
          <a:ln w="9525" cap="flat" cmpd="sng">
            <a:solidFill>
              <a:srgbClr val="3389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3"/>
          <p:cNvSpPr/>
          <p:nvPr/>
        </p:nvSpPr>
        <p:spPr>
          <a:xfrm>
            <a:off x="3005529" y="2275856"/>
            <a:ext cx="796496" cy="81177"/>
          </a:xfrm>
          <a:custGeom>
            <a:avLst/>
            <a:gdLst/>
            <a:ahLst/>
            <a:cxnLst/>
            <a:rect l="l" t="t" r="r" b="b"/>
            <a:pathLst>
              <a:path w="24873" h="2535" fill="none" extrusionOk="0">
                <a:moveTo>
                  <a:pt x="0" y="1"/>
                </a:moveTo>
                <a:lnTo>
                  <a:pt x="10188" y="1"/>
                </a:lnTo>
                <a:lnTo>
                  <a:pt x="12454" y="2534"/>
                </a:lnTo>
                <a:lnTo>
                  <a:pt x="14720" y="1"/>
                </a:lnTo>
                <a:lnTo>
                  <a:pt x="24872" y="1"/>
                </a:lnTo>
              </a:path>
            </a:pathLst>
          </a:custGeom>
          <a:noFill/>
          <a:ln w="19050" cap="flat" cmpd="sng">
            <a:solidFill>
              <a:srgbClr val="338987"/>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3"/>
          <p:cNvSpPr txBox="1">
            <a:spLocks noGrp="1"/>
          </p:cNvSpPr>
          <p:nvPr>
            <p:ph type="ctrTitle"/>
          </p:nvPr>
        </p:nvSpPr>
        <p:spPr>
          <a:xfrm>
            <a:off x="5569480" y="129625"/>
            <a:ext cx="2866800" cy="4812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s"/>
              <a:t>Methodology</a:t>
            </a:r>
            <a:endParaRPr/>
          </a:p>
        </p:txBody>
      </p:sp>
      <p:sp>
        <p:nvSpPr>
          <p:cNvPr id="304" name="Google Shape;304;p23"/>
          <p:cNvSpPr txBox="1"/>
          <p:nvPr/>
        </p:nvSpPr>
        <p:spPr>
          <a:xfrm>
            <a:off x="4659850" y="3890151"/>
            <a:ext cx="1087500" cy="456000"/>
          </a:xfrm>
          <a:prstGeom prst="rect">
            <a:avLst/>
          </a:prstGeom>
          <a:noFill/>
          <a:ln>
            <a:noFill/>
          </a:ln>
        </p:spPr>
        <p:txBody>
          <a:bodyPr spcFirstLastPara="1" wrap="square" lIns="91425" tIns="91425" rIns="91425" bIns="91425" anchor="t" anchorCtr="0">
            <a:noAutofit/>
          </a:bodyPr>
          <a:lstStyle/>
          <a:p>
            <a:pPr lvl="0" algn="ctr">
              <a:spcAft>
                <a:spcPts val="1600"/>
              </a:spcAft>
            </a:pPr>
            <a:r>
              <a:rPr lang="en-US" sz="1100" dirty="0">
                <a:solidFill>
                  <a:srgbClr val="338987"/>
                </a:solidFill>
                <a:latin typeface="Josefin Slab SemiBold"/>
                <a:ea typeface="Josefin Slab SemiBold"/>
                <a:cs typeface="Josefin Slab SemiBold"/>
                <a:sym typeface="Josefin Slab SemiBold"/>
              </a:rPr>
              <a:t>Compare market segments</a:t>
            </a:r>
            <a:endParaRPr sz="1100" dirty="0">
              <a:solidFill>
                <a:srgbClr val="338987"/>
              </a:solidFill>
              <a:latin typeface="Josefin Slab SemiBold"/>
              <a:ea typeface="Josefin Slab SemiBold"/>
              <a:cs typeface="Josefin Slab SemiBold"/>
              <a:sym typeface="Josefin Slab SemiBold"/>
            </a:endParaRPr>
          </a:p>
        </p:txBody>
      </p:sp>
      <p:sp>
        <p:nvSpPr>
          <p:cNvPr id="305" name="Google Shape;305;p23"/>
          <p:cNvSpPr txBox="1">
            <a:spLocks noGrp="1"/>
          </p:cNvSpPr>
          <p:nvPr>
            <p:ph type="ctrTitle" idx="4294967295"/>
          </p:nvPr>
        </p:nvSpPr>
        <p:spPr>
          <a:xfrm>
            <a:off x="4539755" y="3711272"/>
            <a:ext cx="1327500" cy="261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sz="1200" dirty="0">
                <a:solidFill>
                  <a:srgbClr val="338987"/>
                </a:solidFill>
              </a:rPr>
              <a:t>Comparison</a:t>
            </a:r>
            <a:endParaRPr sz="1200" dirty="0">
              <a:solidFill>
                <a:srgbClr val="338987"/>
              </a:solidFill>
            </a:endParaRPr>
          </a:p>
        </p:txBody>
      </p:sp>
      <p:sp>
        <p:nvSpPr>
          <p:cNvPr id="306" name="Google Shape;306;p23"/>
          <p:cNvSpPr txBox="1"/>
          <p:nvPr/>
        </p:nvSpPr>
        <p:spPr>
          <a:xfrm>
            <a:off x="3452200" y="4150676"/>
            <a:ext cx="1087500" cy="456000"/>
          </a:xfrm>
          <a:prstGeom prst="rect">
            <a:avLst/>
          </a:prstGeom>
          <a:noFill/>
          <a:ln>
            <a:noFill/>
          </a:ln>
        </p:spPr>
        <p:txBody>
          <a:bodyPr spcFirstLastPara="1" wrap="square" lIns="91425" tIns="91425" rIns="91425" bIns="91425" anchor="t" anchorCtr="0">
            <a:noAutofit/>
          </a:bodyPr>
          <a:lstStyle/>
          <a:p>
            <a:pPr lvl="0" algn="ctr">
              <a:spcAft>
                <a:spcPts val="1600"/>
              </a:spcAft>
            </a:pPr>
            <a:r>
              <a:rPr lang="en-US" sz="1100" dirty="0">
                <a:solidFill>
                  <a:srgbClr val="338987"/>
                </a:solidFill>
                <a:latin typeface="Josefin Slab SemiBold"/>
                <a:ea typeface="Josefin Slab SemiBold"/>
                <a:cs typeface="Josefin Slab SemiBold"/>
                <a:sym typeface="Josefin Slab SemiBold"/>
              </a:rPr>
              <a:t>Collect and generalize data</a:t>
            </a:r>
            <a:endParaRPr sz="1100" dirty="0">
              <a:solidFill>
                <a:srgbClr val="338987"/>
              </a:solidFill>
              <a:latin typeface="Josefin Slab SemiBold"/>
              <a:ea typeface="Josefin Slab SemiBold"/>
              <a:cs typeface="Josefin Slab SemiBold"/>
              <a:sym typeface="Josefin Slab SemiBold"/>
            </a:endParaRPr>
          </a:p>
        </p:txBody>
      </p:sp>
      <p:sp>
        <p:nvSpPr>
          <p:cNvPr id="307" name="Google Shape;307;p23"/>
          <p:cNvSpPr txBox="1">
            <a:spLocks noGrp="1"/>
          </p:cNvSpPr>
          <p:nvPr>
            <p:ph type="ctrTitle" idx="4294967295"/>
          </p:nvPr>
        </p:nvSpPr>
        <p:spPr>
          <a:xfrm>
            <a:off x="3332130" y="3971797"/>
            <a:ext cx="1327500" cy="261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sz="1200">
                <a:solidFill>
                  <a:srgbClr val="338987"/>
                </a:solidFill>
              </a:rPr>
              <a:t>Data Study</a:t>
            </a:r>
            <a:endParaRPr sz="1200">
              <a:solidFill>
                <a:srgbClr val="338987"/>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75"/>
        <p:cNvGrpSpPr/>
        <p:nvPr/>
      </p:nvGrpSpPr>
      <p:grpSpPr>
        <a:xfrm>
          <a:off x="0" y="0"/>
          <a:ext cx="0" cy="0"/>
          <a:chOff x="0" y="0"/>
          <a:chExt cx="0" cy="0"/>
        </a:xfrm>
      </p:grpSpPr>
      <p:sp>
        <p:nvSpPr>
          <p:cNvPr id="376" name="Google Shape;376;p26"/>
          <p:cNvSpPr txBox="1">
            <a:spLocks noGrp="1"/>
          </p:cNvSpPr>
          <p:nvPr>
            <p:ph type="subTitle" idx="1"/>
          </p:nvPr>
        </p:nvSpPr>
        <p:spPr>
          <a:xfrm>
            <a:off x="5967450" y="3954985"/>
            <a:ext cx="2244000" cy="637200"/>
          </a:xfrm>
          <a:prstGeom prst="rect">
            <a:avLst/>
          </a:prstGeom>
        </p:spPr>
        <p:txBody>
          <a:bodyPr spcFirstLastPara="1" wrap="square" lIns="91425" tIns="91425" rIns="91425" bIns="91425" anchor="b" anchorCtr="0">
            <a:noAutofit/>
          </a:bodyPr>
          <a:lstStyle/>
          <a:p>
            <a:pPr marL="0" lvl="0" indent="0"/>
            <a:r>
              <a:rPr lang="en-US" dirty="0"/>
              <a:t>Main functions of the application are diet and workout which are supported by reminders and calculation</a:t>
            </a:r>
            <a:endParaRPr dirty="0">
              <a:solidFill>
                <a:srgbClr val="FDF3E5"/>
              </a:solidFill>
            </a:endParaRPr>
          </a:p>
        </p:txBody>
      </p:sp>
      <p:sp>
        <p:nvSpPr>
          <p:cNvPr id="377" name="Google Shape;377;p26"/>
          <p:cNvSpPr txBox="1">
            <a:spLocks noGrp="1"/>
          </p:cNvSpPr>
          <p:nvPr>
            <p:ph type="subTitle" idx="2"/>
          </p:nvPr>
        </p:nvSpPr>
        <p:spPr>
          <a:xfrm>
            <a:off x="1243500" y="628884"/>
            <a:ext cx="2850036" cy="1348772"/>
          </a:xfrm>
          <a:prstGeom prst="rect">
            <a:avLst/>
          </a:prstGeom>
        </p:spPr>
        <p:txBody>
          <a:bodyPr spcFirstLastPara="1" wrap="square" lIns="91425" tIns="91425" rIns="91425" bIns="91425" anchor="t" anchorCtr="0">
            <a:noAutofit/>
          </a:bodyPr>
          <a:lstStyle/>
          <a:p>
            <a:pPr marL="0" lvl="0" indent="0"/>
            <a:r>
              <a:rPr lang="en-US" dirty="0"/>
              <a:t>Research has shown that there is high competition in the healthcare segment, but user activity talks about an unused potential of market. It's a combination of different fields of healthcare in one application.</a:t>
            </a:r>
            <a:endParaRPr dirty="0"/>
          </a:p>
        </p:txBody>
      </p:sp>
      <p:sp>
        <p:nvSpPr>
          <p:cNvPr id="378" name="Google Shape;378;p26"/>
          <p:cNvSpPr txBox="1">
            <a:spLocks noGrp="1"/>
          </p:cNvSpPr>
          <p:nvPr>
            <p:ph type="ctrTitle" idx="4"/>
          </p:nvPr>
        </p:nvSpPr>
        <p:spPr>
          <a:xfrm>
            <a:off x="5569480" y="129625"/>
            <a:ext cx="2866800" cy="4812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s"/>
              <a:t>Conclusions</a:t>
            </a:r>
            <a:endParaRPr/>
          </a:p>
        </p:txBody>
      </p:sp>
      <p:sp>
        <p:nvSpPr>
          <p:cNvPr id="379" name="Google Shape;379;p26"/>
          <p:cNvSpPr txBox="1">
            <a:spLocks noGrp="1"/>
          </p:cNvSpPr>
          <p:nvPr>
            <p:ph type="sldNum" idx="12"/>
          </p:nvPr>
        </p:nvSpPr>
        <p:spPr>
          <a:xfrm>
            <a:off x="7887614" y="473134"/>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s"/>
              <a:t>9</a:t>
            </a:fld>
            <a:endParaRPr/>
          </a:p>
        </p:txBody>
      </p:sp>
      <p:sp>
        <p:nvSpPr>
          <p:cNvPr id="380" name="Google Shape;380;p26"/>
          <p:cNvSpPr txBox="1">
            <a:spLocks noGrp="1"/>
          </p:cNvSpPr>
          <p:nvPr>
            <p:ph type="title"/>
          </p:nvPr>
        </p:nvSpPr>
        <p:spPr>
          <a:xfrm>
            <a:off x="4285350" y="4176788"/>
            <a:ext cx="1682100" cy="5778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s">
                <a:solidFill>
                  <a:srgbClr val="FDF3E5"/>
                </a:solidFill>
              </a:rPr>
              <a:t>2</a:t>
            </a:r>
            <a:endParaRPr sz="2800">
              <a:solidFill>
                <a:srgbClr val="FDF3E5"/>
              </a:solidFill>
            </a:endParaRPr>
          </a:p>
        </p:txBody>
      </p:sp>
      <p:sp>
        <p:nvSpPr>
          <p:cNvPr id="381" name="Google Shape;381;p26"/>
          <p:cNvSpPr txBox="1">
            <a:spLocks noGrp="1"/>
          </p:cNvSpPr>
          <p:nvPr>
            <p:ph type="title" idx="3"/>
          </p:nvPr>
        </p:nvSpPr>
        <p:spPr>
          <a:xfrm>
            <a:off x="-525725" y="706180"/>
            <a:ext cx="1682100" cy="577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a:t>1</a:t>
            </a:r>
            <a:endParaRPr/>
          </a:p>
        </p:txBody>
      </p:sp>
    </p:spTree>
  </p:cSld>
  <p:clrMapOvr>
    <a:masterClrMapping/>
  </p:clrMapOvr>
</p:sld>
</file>

<file path=ppt/theme/theme1.xml><?xml version="1.0" encoding="utf-8"?>
<a:theme xmlns:a="http://schemas.openxmlformats.org/drawingml/2006/main" name="Master's Thesis by Slidesgo">
  <a:themeElements>
    <a:clrScheme name="Simple Light">
      <a:dk1>
        <a:srgbClr val="FDF3E5"/>
      </a:dk1>
      <a:lt1>
        <a:srgbClr val="338987"/>
      </a:lt1>
      <a:dk2>
        <a:srgbClr val="FFB8A5"/>
      </a:dk2>
      <a:lt2>
        <a:srgbClr val="A6B8BF"/>
      </a:lt2>
      <a:accent1>
        <a:srgbClr val="FDF3E5"/>
      </a:accent1>
      <a:accent2>
        <a:srgbClr val="338987"/>
      </a:accent2>
      <a:accent3>
        <a:srgbClr val="FFB8A5"/>
      </a:accent3>
      <a:accent4>
        <a:srgbClr val="A6B8BF"/>
      </a:accent4>
      <a:accent5>
        <a:srgbClr val="FDF3E5"/>
      </a:accent5>
      <a:accent6>
        <a:srgbClr val="338987"/>
      </a:accent6>
      <a:hlink>
        <a:srgbClr val="33898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359</TotalTime>
  <Words>455</Words>
  <Application>Microsoft Office PowerPoint</Application>
  <PresentationFormat>On-screen Show (16:9)</PresentationFormat>
  <Paragraphs>84</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Fira Sans Extra Condensed Medium</vt:lpstr>
      <vt:lpstr>Josefin Sans</vt:lpstr>
      <vt:lpstr>Josefin Slab</vt:lpstr>
      <vt:lpstr>Josefin Slab SemiBold</vt:lpstr>
      <vt:lpstr>Master's Thesis by Slidesgo</vt:lpstr>
      <vt:lpstr>Healthy Lifestyle Mobile Application Development </vt:lpstr>
      <vt:lpstr>Results Analysis</vt:lpstr>
      <vt:lpstr>Introduction</vt:lpstr>
      <vt:lpstr>Quote</vt:lpstr>
      <vt:lpstr>Study Objectives</vt:lpstr>
      <vt:lpstr>Literature Review</vt:lpstr>
      <vt:lpstr>Schedule</vt:lpstr>
      <vt:lpstr>Research</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Healthy Lifestyle Mobile Application Development </dc:title>
  <cp:lastModifiedBy>Demuria Davit</cp:lastModifiedBy>
  <cp:revision>24</cp:revision>
  <dcterms:modified xsi:type="dcterms:W3CDTF">2020-02-27T08:09:01Z</dcterms:modified>
</cp:coreProperties>
</file>