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9"/>
  </p:normalViewPr>
  <p:slideViewPr>
    <p:cSldViewPr snapToGrid="0" snapToObjects="1">
      <p:cViewPr varScale="1">
        <p:scale>
          <a:sx n="90" d="100"/>
          <a:sy n="90" d="100"/>
        </p:scale>
        <p:origin x="23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1675D9-C059-478F-8C88-2EFCD75DE37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7D17160-8346-40E4-89C8-0222D87BA82B}">
      <dgm:prSet/>
      <dgm:spPr/>
      <dgm:t>
        <a:bodyPr/>
        <a:lstStyle/>
        <a:p>
          <a:r>
            <a:rPr lang="en-GB"/>
            <a:t>I want to make a deep research on studies that illustrate the mechanisms through which landscape serves as a resource for people’s health-promoting activities. The results are divided into three subsections each focusing on mental, physical, and social well-being. </a:t>
          </a:r>
          <a:endParaRPr lang="en-US"/>
        </a:p>
      </dgm:t>
    </dgm:pt>
    <dgm:pt modelId="{BA42C3CF-BE62-4119-B63B-ECD62F9C58B3}" type="parTrans" cxnId="{FC47B8A2-1D9C-408A-9DE7-43125304510A}">
      <dgm:prSet/>
      <dgm:spPr/>
      <dgm:t>
        <a:bodyPr/>
        <a:lstStyle/>
        <a:p>
          <a:endParaRPr lang="en-US"/>
        </a:p>
      </dgm:t>
    </dgm:pt>
    <dgm:pt modelId="{BECF8CC9-47C3-474C-BFB3-2F55AD40F24A}" type="sibTrans" cxnId="{FC47B8A2-1D9C-408A-9DE7-43125304510A}">
      <dgm:prSet/>
      <dgm:spPr/>
      <dgm:t>
        <a:bodyPr/>
        <a:lstStyle/>
        <a:p>
          <a:endParaRPr lang="en-US"/>
        </a:p>
      </dgm:t>
    </dgm:pt>
    <dgm:pt modelId="{FC07A83C-2862-4175-9E49-26096CCFFC99}">
      <dgm:prSet/>
      <dgm:spPr/>
      <dgm:t>
        <a:bodyPr/>
        <a:lstStyle/>
        <a:p>
          <a:r>
            <a:rPr lang="en-GB"/>
            <a:t>My work will provide an overview of the relationships between health and landscape, identifying pains and gaps in our minds requiring further research. </a:t>
          </a:r>
          <a:endParaRPr lang="en-US"/>
        </a:p>
      </dgm:t>
    </dgm:pt>
    <dgm:pt modelId="{9497E95D-EDD8-46C7-AC36-D3E0065B5BE0}" type="parTrans" cxnId="{A2C51233-1898-492D-A5FA-040B62B4477A}">
      <dgm:prSet/>
      <dgm:spPr/>
      <dgm:t>
        <a:bodyPr/>
        <a:lstStyle/>
        <a:p>
          <a:endParaRPr lang="en-US"/>
        </a:p>
      </dgm:t>
    </dgm:pt>
    <dgm:pt modelId="{85612BAA-5183-451F-97E0-043D5435DC72}" type="sibTrans" cxnId="{A2C51233-1898-492D-A5FA-040B62B4477A}">
      <dgm:prSet/>
      <dgm:spPr/>
      <dgm:t>
        <a:bodyPr/>
        <a:lstStyle/>
        <a:p>
          <a:endParaRPr lang="en-US"/>
        </a:p>
      </dgm:t>
    </dgm:pt>
    <dgm:pt modelId="{6F2FB22D-7DC4-4C60-BEFA-5A606E9D78C0}">
      <dgm:prSet/>
      <dgm:spPr/>
      <dgm:t>
        <a:bodyPr/>
        <a:lstStyle/>
        <a:p>
          <a:r>
            <a:rPr lang="en-GB"/>
            <a:t>The identification of quantifiable landscape attributes that affect health is seen as an important factor in enabling future landscape design to be of benefit to human health</a:t>
          </a:r>
          <a:endParaRPr lang="en-US"/>
        </a:p>
      </dgm:t>
    </dgm:pt>
    <dgm:pt modelId="{638BCAB7-532E-4B6C-853B-60BA08D08D64}" type="parTrans" cxnId="{7CD54C5C-8F78-4D27-AC85-2BDE5B344BA6}">
      <dgm:prSet/>
      <dgm:spPr/>
      <dgm:t>
        <a:bodyPr/>
        <a:lstStyle/>
        <a:p>
          <a:endParaRPr lang="en-US"/>
        </a:p>
      </dgm:t>
    </dgm:pt>
    <dgm:pt modelId="{7FAE076A-020A-4BD1-8D9C-568D65DB5FDA}" type="sibTrans" cxnId="{7CD54C5C-8F78-4D27-AC85-2BDE5B344BA6}">
      <dgm:prSet/>
      <dgm:spPr/>
      <dgm:t>
        <a:bodyPr/>
        <a:lstStyle/>
        <a:p>
          <a:endParaRPr lang="en-US"/>
        </a:p>
      </dgm:t>
    </dgm:pt>
    <dgm:pt modelId="{80F7AE0C-339A-4D4E-8631-8D0670FE1DD3}" type="pres">
      <dgm:prSet presAssocID="{3B1675D9-C059-478F-8C88-2EFCD75DE37D}" presName="root" presStyleCnt="0">
        <dgm:presLayoutVars>
          <dgm:dir/>
          <dgm:resizeHandles val="exact"/>
        </dgm:presLayoutVars>
      </dgm:prSet>
      <dgm:spPr/>
    </dgm:pt>
    <dgm:pt modelId="{E55B9492-067C-43E1-9CC9-C434765A6EE9}" type="pres">
      <dgm:prSet presAssocID="{07D17160-8346-40E4-89C8-0222D87BA82B}" presName="compNode" presStyleCnt="0"/>
      <dgm:spPr/>
    </dgm:pt>
    <dgm:pt modelId="{DCBE05B9-DEE7-4921-866C-DC3BC2DB4BB7}" type="pres">
      <dgm:prSet presAssocID="{07D17160-8346-40E4-89C8-0222D87BA82B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Доктор"/>
        </a:ext>
      </dgm:extLst>
    </dgm:pt>
    <dgm:pt modelId="{000D23AE-4827-47B6-99F5-97C0A74AF8D9}" type="pres">
      <dgm:prSet presAssocID="{07D17160-8346-40E4-89C8-0222D87BA82B}" presName="spaceRect" presStyleCnt="0"/>
      <dgm:spPr/>
    </dgm:pt>
    <dgm:pt modelId="{8DD984C1-CD1E-489E-8341-2A02521A2C08}" type="pres">
      <dgm:prSet presAssocID="{07D17160-8346-40E4-89C8-0222D87BA82B}" presName="textRect" presStyleLbl="revTx" presStyleIdx="0" presStyleCnt="3">
        <dgm:presLayoutVars>
          <dgm:chMax val="1"/>
          <dgm:chPref val="1"/>
        </dgm:presLayoutVars>
      </dgm:prSet>
      <dgm:spPr/>
    </dgm:pt>
    <dgm:pt modelId="{35753E75-780D-47B1-B180-33C95F6CB991}" type="pres">
      <dgm:prSet presAssocID="{BECF8CC9-47C3-474C-BFB3-2F55AD40F24A}" presName="sibTrans" presStyleCnt="0"/>
      <dgm:spPr/>
    </dgm:pt>
    <dgm:pt modelId="{A9CCA86C-CF4F-4B7A-A837-24FD94ADF9C0}" type="pres">
      <dgm:prSet presAssocID="{FC07A83C-2862-4175-9E49-26096CCFFC99}" presName="compNode" presStyleCnt="0"/>
      <dgm:spPr/>
    </dgm:pt>
    <dgm:pt modelId="{1F3CA309-FA4A-4121-8E72-5FCA4C2582B0}" type="pres">
      <dgm:prSet presAssocID="{FC07A83C-2862-4175-9E49-26096CCFFC9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4AAC3EFE-073C-43BF-A6AD-0D51434028F1}" type="pres">
      <dgm:prSet presAssocID="{FC07A83C-2862-4175-9E49-26096CCFFC99}" presName="spaceRect" presStyleCnt="0"/>
      <dgm:spPr/>
    </dgm:pt>
    <dgm:pt modelId="{15EF69C1-1CAC-4315-913A-235F722B650E}" type="pres">
      <dgm:prSet presAssocID="{FC07A83C-2862-4175-9E49-26096CCFFC99}" presName="textRect" presStyleLbl="revTx" presStyleIdx="1" presStyleCnt="3">
        <dgm:presLayoutVars>
          <dgm:chMax val="1"/>
          <dgm:chPref val="1"/>
        </dgm:presLayoutVars>
      </dgm:prSet>
      <dgm:spPr/>
    </dgm:pt>
    <dgm:pt modelId="{353E05EA-0DAB-4985-9476-14C03EF74B24}" type="pres">
      <dgm:prSet presAssocID="{85612BAA-5183-451F-97E0-043D5435DC72}" presName="sibTrans" presStyleCnt="0"/>
      <dgm:spPr/>
    </dgm:pt>
    <dgm:pt modelId="{D81D4D2C-65DF-43EA-A537-CAAC9C4A124C}" type="pres">
      <dgm:prSet presAssocID="{6F2FB22D-7DC4-4C60-BEFA-5A606E9D78C0}" presName="compNode" presStyleCnt="0"/>
      <dgm:spPr/>
    </dgm:pt>
    <dgm:pt modelId="{8C727B03-8AEA-4EE3-80B3-D21571C81F98}" type="pres">
      <dgm:prSet presAssocID="{6F2FB22D-7DC4-4C60-BEFA-5A606E9D78C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Стетоскоп"/>
        </a:ext>
      </dgm:extLst>
    </dgm:pt>
    <dgm:pt modelId="{87554B6F-12B9-4462-B43B-2713CEEA3518}" type="pres">
      <dgm:prSet presAssocID="{6F2FB22D-7DC4-4C60-BEFA-5A606E9D78C0}" presName="spaceRect" presStyleCnt="0"/>
      <dgm:spPr/>
    </dgm:pt>
    <dgm:pt modelId="{C532BAC2-6EDA-4E5D-9A46-FB2196D022BC}" type="pres">
      <dgm:prSet presAssocID="{6F2FB22D-7DC4-4C60-BEFA-5A606E9D78C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2C51233-1898-492D-A5FA-040B62B4477A}" srcId="{3B1675D9-C059-478F-8C88-2EFCD75DE37D}" destId="{FC07A83C-2862-4175-9E49-26096CCFFC99}" srcOrd="1" destOrd="0" parTransId="{9497E95D-EDD8-46C7-AC36-D3E0065B5BE0}" sibTransId="{85612BAA-5183-451F-97E0-043D5435DC72}"/>
    <dgm:cxn modelId="{83330537-70A2-473D-B7D2-428C896EBDE2}" type="presOf" srcId="{6F2FB22D-7DC4-4C60-BEFA-5A606E9D78C0}" destId="{C532BAC2-6EDA-4E5D-9A46-FB2196D022BC}" srcOrd="0" destOrd="0" presId="urn:microsoft.com/office/officeart/2018/2/layout/IconLabelList"/>
    <dgm:cxn modelId="{7CD54C5C-8F78-4D27-AC85-2BDE5B344BA6}" srcId="{3B1675D9-C059-478F-8C88-2EFCD75DE37D}" destId="{6F2FB22D-7DC4-4C60-BEFA-5A606E9D78C0}" srcOrd="2" destOrd="0" parTransId="{638BCAB7-532E-4B6C-853B-60BA08D08D64}" sibTransId="{7FAE076A-020A-4BD1-8D9C-568D65DB5FDA}"/>
    <dgm:cxn modelId="{A7F3D182-CCC6-4037-BCC5-EDBFF291DC6B}" type="presOf" srcId="{07D17160-8346-40E4-89C8-0222D87BA82B}" destId="{8DD984C1-CD1E-489E-8341-2A02521A2C08}" srcOrd="0" destOrd="0" presId="urn:microsoft.com/office/officeart/2018/2/layout/IconLabelList"/>
    <dgm:cxn modelId="{8F5E1990-4150-48A9-BC3B-4ADA9A750C6B}" type="presOf" srcId="{FC07A83C-2862-4175-9E49-26096CCFFC99}" destId="{15EF69C1-1CAC-4315-913A-235F722B650E}" srcOrd="0" destOrd="0" presId="urn:microsoft.com/office/officeart/2018/2/layout/IconLabelList"/>
    <dgm:cxn modelId="{FC47B8A2-1D9C-408A-9DE7-43125304510A}" srcId="{3B1675D9-C059-478F-8C88-2EFCD75DE37D}" destId="{07D17160-8346-40E4-89C8-0222D87BA82B}" srcOrd="0" destOrd="0" parTransId="{BA42C3CF-BE62-4119-B63B-ECD62F9C58B3}" sibTransId="{BECF8CC9-47C3-474C-BFB3-2F55AD40F24A}"/>
    <dgm:cxn modelId="{C14B76D6-FD18-47BA-9A8F-C0D078571D11}" type="presOf" srcId="{3B1675D9-C059-478F-8C88-2EFCD75DE37D}" destId="{80F7AE0C-339A-4D4E-8631-8D0670FE1DD3}" srcOrd="0" destOrd="0" presId="urn:microsoft.com/office/officeart/2018/2/layout/IconLabelList"/>
    <dgm:cxn modelId="{01657164-7EFD-46A5-A2CB-166A8218E9BF}" type="presParOf" srcId="{80F7AE0C-339A-4D4E-8631-8D0670FE1DD3}" destId="{E55B9492-067C-43E1-9CC9-C434765A6EE9}" srcOrd="0" destOrd="0" presId="urn:microsoft.com/office/officeart/2018/2/layout/IconLabelList"/>
    <dgm:cxn modelId="{479F4102-DD44-4CA2-BD1E-C4A685885590}" type="presParOf" srcId="{E55B9492-067C-43E1-9CC9-C434765A6EE9}" destId="{DCBE05B9-DEE7-4921-866C-DC3BC2DB4BB7}" srcOrd="0" destOrd="0" presId="urn:microsoft.com/office/officeart/2018/2/layout/IconLabelList"/>
    <dgm:cxn modelId="{684367D2-CB7C-4FDC-93F4-9FD1B1AD50FB}" type="presParOf" srcId="{E55B9492-067C-43E1-9CC9-C434765A6EE9}" destId="{000D23AE-4827-47B6-99F5-97C0A74AF8D9}" srcOrd="1" destOrd="0" presId="urn:microsoft.com/office/officeart/2018/2/layout/IconLabelList"/>
    <dgm:cxn modelId="{3DF561D7-B109-43C5-8174-C11B07EC6B79}" type="presParOf" srcId="{E55B9492-067C-43E1-9CC9-C434765A6EE9}" destId="{8DD984C1-CD1E-489E-8341-2A02521A2C08}" srcOrd="2" destOrd="0" presId="urn:microsoft.com/office/officeart/2018/2/layout/IconLabelList"/>
    <dgm:cxn modelId="{DE0840AD-4CB4-4BDD-AD6F-A5340C5B5B35}" type="presParOf" srcId="{80F7AE0C-339A-4D4E-8631-8D0670FE1DD3}" destId="{35753E75-780D-47B1-B180-33C95F6CB991}" srcOrd="1" destOrd="0" presId="urn:microsoft.com/office/officeart/2018/2/layout/IconLabelList"/>
    <dgm:cxn modelId="{AC173707-BEFF-46D0-BEC1-9F1444A52D71}" type="presParOf" srcId="{80F7AE0C-339A-4D4E-8631-8D0670FE1DD3}" destId="{A9CCA86C-CF4F-4B7A-A837-24FD94ADF9C0}" srcOrd="2" destOrd="0" presId="urn:microsoft.com/office/officeart/2018/2/layout/IconLabelList"/>
    <dgm:cxn modelId="{8E3F8DE7-A796-4122-A3B5-0F9F58CDC99D}" type="presParOf" srcId="{A9CCA86C-CF4F-4B7A-A837-24FD94ADF9C0}" destId="{1F3CA309-FA4A-4121-8E72-5FCA4C2582B0}" srcOrd="0" destOrd="0" presId="urn:microsoft.com/office/officeart/2018/2/layout/IconLabelList"/>
    <dgm:cxn modelId="{86BB98FF-FF1F-4B5A-A5D6-C1045A6B31CA}" type="presParOf" srcId="{A9CCA86C-CF4F-4B7A-A837-24FD94ADF9C0}" destId="{4AAC3EFE-073C-43BF-A6AD-0D51434028F1}" srcOrd="1" destOrd="0" presId="urn:microsoft.com/office/officeart/2018/2/layout/IconLabelList"/>
    <dgm:cxn modelId="{EA577B82-5AC2-48F5-BEE4-5B90F9F96EFC}" type="presParOf" srcId="{A9CCA86C-CF4F-4B7A-A837-24FD94ADF9C0}" destId="{15EF69C1-1CAC-4315-913A-235F722B650E}" srcOrd="2" destOrd="0" presId="urn:microsoft.com/office/officeart/2018/2/layout/IconLabelList"/>
    <dgm:cxn modelId="{ACA216CB-34DB-4346-8523-AAB7772EC081}" type="presParOf" srcId="{80F7AE0C-339A-4D4E-8631-8D0670FE1DD3}" destId="{353E05EA-0DAB-4985-9476-14C03EF74B24}" srcOrd="3" destOrd="0" presId="urn:microsoft.com/office/officeart/2018/2/layout/IconLabelList"/>
    <dgm:cxn modelId="{FC9DEEC4-D584-4711-8CB9-028F3C7B07C8}" type="presParOf" srcId="{80F7AE0C-339A-4D4E-8631-8D0670FE1DD3}" destId="{D81D4D2C-65DF-43EA-A537-CAAC9C4A124C}" srcOrd="4" destOrd="0" presId="urn:microsoft.com/office/officeart/2018/2/layout/IconLabelList"/>
    <dgm:cxn modelId="{CDD7B6A2-A2EB-4F0B-9EF1-D6A0358811F5}" type="presParOf" srcId="{D81D4D2C-65DF-43EA-A537-CAAC9C4A124C}" destId="{8C727B03-8AEA-4EE3-80B3-D21571C81F98}" srcOrd="0" destOrd="0" presId="urn:microsoft.com/office/officeart/2018/2/layout/IconLabelList"/>
    <dgm:cxn modelId="{AB470FC5-C928-4508-AE75-7391EFC82FFA}" type="presParOf" srcId="{D81D4D2C-65DF-43EA-A537-CAAC9C4A124C}" destId="{87554B6F-12B9-4462-B43B-2713CEEA3518}" srcOrd="1" destOrd="0" presId="urn:microsoft.com/office/officeart/2018/2/layout/IconLabelList"/>
    <dgm:cxn modelId="{0D1BE56E-F2FF-41AA-984C-FF0DA11D3D5A}" type="presParOf" srcId="{D81D4D2C-65DF-43EA-A537-CAAC9C4A124C}" destId="{C532BAC2-6EDA-4E5D-9A46-FB2196D022B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CECFE8-B8BD-475D-B681-F3141F8E4B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BA2AE90-5793-4486-A86D-D5FA4900809C}">
      <dgm:prSet/>
      <dgm:spPr/>
      <dgm:t>
        <a:bodyPr/>
        <a:lstStyle/>
        <a:p>
          <a:r>
            <a:rPr lang="en-GB" b="1"/>
            <a:t>Natural Landscapes Help You Unplug</a:t>
          </a:r>
          <a:endParaRPr lang="en-US"/>
        </a:p>
      </dgm:t>
    </dgm:pt>
    <dgm:pt modelId="{44B3E275-E26C-4EAE-8B86-0787145A2B82}" type="parTrans" cxnId="{7252A9FD-A1CF-4AA0-8FC4-4BFFD47EDC2A}">
      <dgm:prSet/>
      <dgm:spPr/>
      <dgm:t>
        <a:bodyPr/>
        <a:lstStyle/>
        <a:p>
          <a:endParaRPr lang="en-US"/>
        </a:p>
      </dgm:t>
    </dgm:pt>
    <dgm:pt modelId="{EF24E5C4-13B3-4E03-8E7C-ADAEC94CFEAF}" type="sibTrans" cxnId="{7252A9FD-A1CF-4AA0-8FC4-4BFFD47EDC2A}">
      <dgm:prSet/>
      <dgm:spPr/>
      <dgm:t>
        <a:bodyPr/>
        <a:lstStyle/>
        <a:p>
          <a:endParaRPr lang="en-US"/>
        </a:p>
      </dgm:t>
    </dgm:pt>
    <dgm:pt modelId="{FC57D028-89E3-4068-B590-FFB9E417827F}">
      <dgm:prSet/>
      <dgm:spPr/>
      <dgm:t>
        <a:bodyPr/>
        <a:lstStyle/>
        <a:p>
          <a:r>
            <a:rPr lang="en-GB" b="1"/>
            <a:t>Stress Hormone Levels Are Lowered</a:t>
          </a:r>
          <a:endParaRPr lang="en-US"/>
        </a:p>
      </dgm:t>
    </dgm:pt>
    <dgm:pt modelId="{B7EC436F-7FCA-4040-8121-8649F5EAED67}" type="parTrans" cxnId="{1F26F49F-EDAE-4E7D-936E-80CA32D1FF9F}">
      <dgm:prSet/>
      <dgm:spPr/>
      <dgm:t>
        <a:bodyPr/>
        <a:lstStyle/>
        <a:p>
          <a:endParaRPr lang="en-US"/>
        </a:p>
      </dgm:t>
    </dgm:pt>
    <dgm:pt modelId="{E783AE85-3AC3-4BA3-920C-D9168D8FE9D6}" type="sibTrans" cxnId="{1F26F49F-EDAE-4E7D-936E-80CA32D1FF9F}">
      <dgm:prSet/>
      <dgm:spPr/>
      <dgm:t>
        <a:bodyPr/>
        <a:lstStyle/>
        <a:p>
          <a:endParaRPr lang="en-US"/>
        </a:p>
      </dgm:t>
    </dgm:pt>
    <dgm:pt modelId="{77EFA210-D6FF-492B-9F4D-E1D665489C4D}">
      <dgm:prSet/>
      <dgm:spPr/>
      <dgm:t>
        <a:bodyPr/>
        <a:lstStyle/>
        <a:p>
          <a:r>
            <a:rPr lang="en-GB" b="1"/>
            <a:t>Nature Makes Us Less Brooding</a:t>
          </a:r>
          <a:endParaRPr lang="en-US"/>
        </a:p>
      </dgm:t>
    </dgm:pt>
    <dgm:pt modelId="{BD7A3075-CF64-453D-AC5B-85F799B7A204}" type="parTrans" cxnId="{9050E627-0C8D-4CCF-8CF7-0F6FA6BFEA80}">
      <dgm:prSet/>
      <dgm:spPr/>
      <dgm:t>
        <a:bodyPr/>
        <a:lstStyle/>
        <a:p>
          <a:endParaRPr lang="en-US"/>
        </a:p>
      </dgm:t>
    </dgm:pt>
    <dgm:pt modelId="{5B647880-F6B9-405C-88D1-8F6A6C0B148E}" type="sibTrans" cxnId="{9050E627-0C8D-4CCF-8CF7-0F6FA6BFEA80}">
      <dgm:prSet/>
      <dgm:spPr/>
      <dgm:t>
        <a:bodyPr/>
        <a:lstStyle/>
        <a:p>
          <a:endParaRPr lang="en-US"/>
        </a:p>
      </dgm:t>
    </dgm:pt>
    <dgm:pt modelId="{FA0FD9BD-CACA-4350-AB9D-68227C5606D5}">
      <dgm:prSet/>
      <dgm:spPr/>
      <dgm:t>
        <a:bodyPr/>
        <a:lstStyle/>
        <a:p>
          <a:r>
            <a:rPr lang="en-GB" b="1"/>
            <a:t>Natural Landscapes Boost Our Serotonin Levels</a:t>
          </a:r>
          <a:endParaRPr lang="en-US"/>
        </a:p>
      </dgm:t>
    </dgm:pt>
    <dgm:pt modelId="{8746FD4E-0F8C-44F0-93EE-52308AE35BDA}" type="parTrans" cxnId="{41FA1800-BA67-4D43-B13A-0B92DAFA6ACE}">
      <dgm:prSet/>
      <dgm:spPr/>
      <dgm:t>
        <a:bodyPr/>
        <a:lstStyle/>
        <a:p>
          <a:endParaRPr lang="en-US"/>
        </a:p>
      </dgm:t>
    </dgm:pt>
    <dgm:pt modelId="{3A5A87E3-EDF9-4F75-8A5E-C4292F2440CB}" type="sibTrans" cxnId="{41FA1800-BA67-4D43-B13A-0B92DAFA6ACE}">
      <dgm:prSet/>
      <dgm:spPr/>
      <dgm:t>
        <a:bodyPr/>
        <a:lstStyle/>
        <a:p>
          <a:endParaRPr lang="en-US"/>
        </a:p>
      </dgm:t>
    </dgm:pt>
    <dgm:pt modelId="{6B153963-1662-46CF-A8AF-E73166A33914}">
      <dgm:prSet/>
      <dgm:spPr/>
      <dgm:t>
        <a:bodyPr/>
        <a:lstStyle/>
        <a:p>
          <a:r>
            <a:rPr lang="en-GB" b="1"/>
            <a:t>An Understanding Of Biophilia</a:t>
          </a:r>
          <a:endParaRPr lang="en-US"/>
        </a:p>
      </dgm:t>
    </dgm:pt>
    <dgm:pt modelId="{BB7FDD5B-261C-41EF-8346-57935EA30ED5}" type="parTrans" cxnId="{C6E4AD3E-1E6A-4699-9F42-D71D82FCE6F0}">
      <dgm:prSet/>
      <dgm:spPr/>
      <dgm:t>
        <a:bodyPr/>
        <a:lstStyle/>
        <a:p>
          <a:endParaRPr lang="en-US"/>
        </a:p>
      </dgm:t>
    </dgm:pt>
    <dgm:pt modelId="{5A46E81C-D399-487D-AE53-82C196B16108}" type="sibTrans" cxnId="{C6E4AD3E-1E6A-4699-9F42-D71D82FCE6F0}">
      <dgm:prSet/>
      <dgm:spPr/>
      <dgm:t>
        <a:bodyPr/>
        <a:lstStyle/>
        <a:p>
          <a:endParaRPr lang="en-US"/>
        </a:p>
      </dgm:t>
    </dgm:pt>
    <dgm:pt modelId="{5E7D9219-D33F-164E-A60D-AB275649BC2D}" type="pres">
      <dgm:prSet presAssocID="{16CECFE8-B8BD-475D-B681-F3141F8E4B7B}" presName="linear" presStyleCnt="0">
        <dgm:presLayoutVars>
          <dgm:animLvl val="lvl"/>
          <dgm:resizeHandles val="exact"/>
        </dgm:presLayoutVars>
      </dgm:prSet>
      <dgm:spPr/>
    </dgm:pt>
    <dgm:pt modelId="{6154F5CB-6255-374B-8E3B-883777E35E4B}" type="pres">
      <dgm:prSet presAssocID="{6BA2AE90-5793-4486-A86D-D5FA4900809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5EBC33A-46EA-534A-99B3-581159BAA669}" type="pres">
      <dgm:prSet presAssocID="{EF24E5C4-13B3-4E03-8E7C-ADAEC94CFEAF}" presName="spacer" presStyleCnt="0"/>
      <dgm:spPr/>
    </dgm:pt>
    <dgm:pt modelId="{BEAEF974-D360-A442-8487-189B42D6CCA1}" type="pres">
      <dgm:prSet presAssocID="{FC57D028-89E3-4068-B590-FFB9E417827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1359C44-209D-5246-AF47-A02EDA9E84C2}" type="pres">
      <dgm:prSet presAssocID="{E783AE85-3AC3-4BA3-920C-D9168D8FE9D6}" presName="spacer" presStyleCnt="0"/>
      <dgm:spPr/>
    </dgm:pt>
    <dgm:pt modelId="{52090DD1-5385-944F-A300-783349721D16}" type="pres">
      <dgm:prSet presAssocID="{77EFA210-D6FF-492B-9F4D-E1D665489C4D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082FA69-6895-5948-B964-6F85B203034B}" type="pres">
      <dgm:prSet presAssocID="{5B647880-F6B9-405C-88D1-8F6A6C0B148E}" presName="spacer" presStyleCnt="0"/>
      <dgm:spPr/>
    </dgm:pt>
    <dgm:pt modelId="{8A2EA39D-670F-564F-9079-E0670EE29A23}" type="pres">
      <dgm:prSet presAssocID="{FA0FD9BD-CACA-4350-AB9D-68227C5606D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CDE402E-E623-2E4C-BFBF-A3A7966804EF}" type="pres">
      <dgm:prSet presAssocID="{3A5A87E3-EDF9-4F75-8A5E-C4292F2440CB}" presName="spacer" presStyleCnt="0"/>
      <dgm:spPr/>
    </dgm:pt>
    <dgm:pt modelId="{5E005AF1-D61D-044C-90E2-3E377272BD21}" type="pres">
      <dgm:prSet presAssocID="{6B153963-1662-46CF-A8AF-E73166A3391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1FA1800-BA67-4D43-B13A-0B92DAFA6ACE}" srcId="{16CECFE8-B8BD-475D-B681-F3141F8E4B7B}" destId="{FA0FD9BD-CACA-4350-AB9D-68227C5606D5}" srcOrd="3" destOrd="0" parTransId="{8746FD4E-0F8C-44F0-93EE-52308AE35BDA}" sibTransId="{3A5A87E3-EDF9-4F75-8A5E-C4292F2440CB}"/>
    <dgm:cxn modelId="{DD7BA703-29F4-A640-BE5A-A4E3D809D1BA}" type="presOf" srcId="{77EFA210-D6FF-492B-9F4D-E1D665489C4D}" destId="{52090DD1-5385-944F-A300-783349721D16}" srcOrd="0" destOrd="0" presId="urn:microsoft.com/office/officeart/2005/8/layout/vList2"/>
    <dgm:cxn modelId="{9050E627-0C8D-4CCF-8CF7-0F6FA6BFEA80}" srcId="{16CECFE8-B8BD-475D-B681-F3141F8E4B7B}" destId="{77EFA210-D6FF-492B-9F4D-E1D665489C4D}" srcOrd="2" destOrd="0" parTransId="{BD7A3075-CF64-453D-AC5B-85F799B7A204}" sibTransId="{5B647880-F6B9-405C-88D1-8F6A6C0B148E}"/>
    <dgm:cxn modelId="{AC0C993C-F766-9C40-8664-2E3F01989673}" type="presOf" srcId="{FA0FD9BD-CACA-4350-AB9D-68227C5606D5}" destId="{8A2EA39D-670F-564F-9079-E0670EE29A23}" srcOrd="0" destOrd="0" presId="urn:microsoft.com/office/officeart/2005/8/layout/vList2"/>
    <dgm:cxn modelId="{C6E4AD3E-1E6A-4699-9F42-D71D82FCE6F0}" srcId="{16CECFE8-B8BD-475D-B681-F3141F8E4B7B}" destId="{6B153963-1662-46CF-A8AF-E73166A33914}" srcOrd="4" destOrd="0" parTransId="{BB7FDD5B-261C-41EF-8346-57935EA30ED5}" sibTransId="{5A46E81C-D399-487D-AE53-82C196B16108}"/>
    <dgm:cxn modelId="{B42C8464-C6F6-D849-87A6-C5A2ABA87E8B}" type="presOf" srcId="{6B153963-1662-46CF-A8AF-E73166A33914}" destId="{5E005AF1-D61D-044C-90E2-3E377272BD21}" srcOrd="0" destOrd="0" presId="urn:microsoft.com/office/officeart/2005/8/layout/vList2"/>
    <dgm:cxn modelId="{1F26F49F-EDAE-4E7D-936E-80CA32D1FF9F}" srcId="{16CECFE8-B8BD-475D-B681-F3141F8E4B7B}" destId="{FC57D028-89E3-4068-B590-FFB9E417827F}" srcOrd="1" destOrd="0" parTransId="{B7EC436F-7FCA-4040-8121-8649F5EAED67}" sibTransId="{E783AE85-3AC3-4BA3-920C-D9168D8FE9D6}"/>
    <dgm:cxn modelId="{832BA5C0-5C8A-7F46-B463-10C518640267}" type="presOf" srcId="{16CECFE8-B8BD-475D-B681-F3141F8E4B7B}" destId="{5E7D9219-D33F-164E-A60D-AB275649BC2D}" srcOrd="0" destOrd="0" presId="urn:microsoft.com/office/officeart/2005/8/layout/vList2"/>
    <dgm:cxn modelId="{CC4E71D6-BC68-5E47-BF3F-FAF97D781968}" type="presOf" srcId="{6BA2AE90-5793-4486-A86D-D5FA4900809C}" destId="{6154F5CB-6255-374B-8E3B-883777E35E4B}" srcOrd="0" destOrd="0" presId="urn:microsoft.com/office/officeart/2005/8/layout/vList2"/>
    <dgm:cxn modelId="{0A4EEFE1-FFA9-DD4C-8EF0-42D34C7B83CB}" type="presOf" srcId="{FC57D028-89E3-4068-B590-FFB9E417827F}" destId="{BEAEF974-D360-A442-8487-189B42D6CCA1}" srcOrd="0" destOrd="0" presId="urn:microsoft.com/office/officeart/2005/8/layout/vList2"/>
    <dgm:cxn modelId="{7252A9FD-A1CF-4AA0-8FC4-4BFFD47EDC2A}" srcId="{16CECFE8-B8BD-475D-B681-F3141F8E4B7B}" destId="{6BA2AE90-5793-4486-A86D-D5FA4900809C}" srcOrd="0" destOrd="0" parTransId="{44B3E275-E26C-4EAE-8B86-0787145A2B82}" sibTransId="{EF24E5C4-13B3-4E03-8E7C-ADAEC94CFEAF}"/>
    <dgm:cxn modelId="{1186570D-BB21-F643-A654-F25B786726D4}" type="presParOf" srcId="{5E7D9219-D33F-164E-A60D-AB275649BC2D}" destId="{6154F5CB-6255-374B-8E3B-883777E35E4B}" srcOrd="0" destOrd="0" presId="urn:microsoft.com/office/officeart/2005/8/layout/vList2"/>
    <dgm:cxn modelId="{1903664C-498E-AE47-9E62-C75344EEB900}" type="presParOf" srcId="{5E7D9219-D33F-164E-A60D-AB275649BC2D}" destId="{05EBC33A-46EA-534A-99B3-581159BAA669}" srcOrd="1" destOrd="0" presId="urn:microsoft.com/office/officeart/2005/8/layout/vList2"/>
    <dgm:cxn modelId="{F6C6B007-19E3-6547-B2C9-F994C5A8896C}" type="presParOf" srcId="{5E7D9219-D33F-164E-A60D-AB275649BC2D}" destId="{BEAEF974-D360-A442-8487-189B42D6CCA1}" srcOrd="2" destOrd="0" presId="urn:microsoft.com/office/officeart/2005/8/layout/vList2"/>
    <dgm:cxn modelId="{B8B53376-8EC8-DF42-A3FF-2A3A82F2C2D0}" type="presParOf" srcId="{5E7D9219-D33F-164E-A60D-AB275649BC2D}" destId="{01359C44-209D-5246-AF47-A02EDA9E84C2}" srcOrd="3" destOrd="0" presId="urn:microsoft.com/office/officeart/2005/8/layout/vList2"/>
    <dgm:cxn modelId="{850ED2DF-EAAC-0047-A3B2-C13798DDAC7C}" type="presParOf" srcId="{5E7D9219-D33F-164E-A60D-AB275649BC2D}" destId="{52090DD1-5385-944F-A300-783349721D16}" srcOrd="4" destOrd="0" presId="urn:microsoft.com/office/officeart/2005/8/layout/vList2"/>
    <dgm:cxn modelId="{5D544ADF-6CC7-7841-BF2F-EFB05366DB0E}" type="presParOf" srcId="{5E7D9219-D33F-164E-A60D-AB275649BC2D}" destId="{5082FA69-6895-5948-B964-6F85B203034B}" srcOrd="5" destOrd="0" presId="urn:microsoft.com/office/officeart/2005/8/layout/vList2"/>
    <dgm:cxn modelId="{6EA98A37-40CB-BC43-8D58-F056085B3303}" type="presParOf" srcId="{5E7D9219-D33F-164E-A60D-AB275649BC2D}" destId="{8A2EA39D-670F-564F-9079-E0670EE29A23}" srcOrd="6" destOrd="0" presId="urn:microsoft.com/office/officeart/2005/8/layout/vList2"/>
    <dgm:cxn modelId="{B9709186-5DE0-174B-A0EF-0BE9021FB39F}" type="presParOf" srcId="{5E7D9219-D33F-164E-A60D-AB275649BC2D}" destId="{BCDE402E-E623-2E4C-BFBF-A3A7966804EF}" srcOrd="7" destOrd="0" presId="urn:microsoft.com/office/officeart/2005/8/layout/vList2"/>
    <dgm:cxn modelId="{1F4FA3DC-839F-BE44-B46A-475AF217E311}" type="presParOf" srcId="{5E7D9219-D33F-164E-A60D-AB275649BC2D}" destId="{5E005AF1-D61D-044C-90E2-3E377272BD2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F58AA6-5A86-481A-B270-9F089E1534BA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969C50DD-3590-4522-AF59-786F9C96C325}">
      <dgm:prSet/>
      <dgm:spPr/>
      <dgm:t>
        <a:bodyPr/>
        <a:lstStyle/>
        <a:p>
          <a:r>
            <a:rPr lang="en-GB"/>
            <a:t>The goal of my work is to focus on people and their psychological relationships with landscape.</a:t>
          </a:r>
          <a:endParaRPr lang="en-US"/>
        </a:p>
      </dgm:t>
    </dgm:pt>
    <dgm:pt modelId="{33157910-F10F-4896-A422-2BB0430C97AD}" type="parTrans" cxnId="{3B10E6DF-C0BA-4543-8DB5-B252B3D7B823}">
      <dgm:prSet/>
      <dgm:spPr/>
      <dgm:t>
        <a:bodyPr/>
        <a:lstStyle/>
        <a:p>
          <a:endParaRPr lang="en-US"/>
        </a:p>
      </dgm:t>
    </dgm:pt>
    <dgm:pt modelId="{E3232960-D081-4D1A-8E89-854710D8FE50}" type="sibTrans" cxnId="{3B10E6DF-C0BA-4543-8DB5-B252B3D7B823}">
      <dgm:prSet/>
      <dgm:spPr/>
      <dgm:t>
        <a:bodyPr/>
        <a:lstStyle/>
        <a:p>
          <a:endParaRPr lang="en-US"/>
        </a:p>
      </dgm:t>
    </dgm:pt>
    <dgm:pt modelId="{E0911A39-0FF4-409D-92A0-84D8660EDA79}">
      <dgm:prSet/>
      <dgm:spPr/>
      <dgm:t>
        <a:bodyPr/>
        <a:lstStyle/>
        <a:p>
          <a:r>
            <a:rPr lang="en-GB"/>
            <a:t>To identify traits of characters and pains to bring my own suggestions and hypothesis about the process of landscape’s impact on local well-being.</a:t>
          </a:r>
          <a:endParaRPr lang="en-US"/>
        </a:p>
      </dgm:t>
    </dgm:pt>
    <dgm:pt modelId="{5881D03F-18BB-4F0C-BA5B-E72201381BEC}" type="parTrans" cxnId="{5B66A6F9-39E7-4C94-B9B2-94620C5267A4}">
      <dgm:prSet/>
      <dgm:spPr/>
      <dgm:t>
        <a:bodyPr/>
        <a:lstStyle/>
        <a:p>
          <a:endParaRPr lang="en-US"/>
        </a:p>
      </dgm:t>
    </dgm:pt>
    <dgm:pt modelId="{68787C85-9D14-4A6A-9900-E0A539572B2B}" type="sibTrans" cxnId="{5B66A6F9-39E7-4C94-B9B2-94620C5267A4}">
      <dgm:prSet/>
      <dgm:spPr/>
      <dgm:t>
        <a:bodyPr/>
        <a:lstStyle/>
        <a:p>
          <a:endParaRPr lang="en-US"/>
        </a:p>
      </dgm:t>
    </dgm:pt>
    <dgm:pt modelId="{EC1F8AA0-D620-438E-B35D-4C595C160E12}" type="pres">
      <dgm:prSet presAssocID="{2DF58AA6-5A86-481A-B270-9F089E1534BA}" presName="root" presStyleCnt="0">
        <dgm:presLayoutVars>
          <dgm:dir/>
          <dgm:resizeHandles val="exact"/>
        </dgm:presLayoutVars>
      </dgm:prSet>
      <dgm:spPr/>
    </dgm:pt>
    <dgm:pt modelId="{D9EA83B4-AD57-4E0A-B827-B807E300618F}" type="pres">
      <dgm:prSet presAssocID="{969C50DD-3590-4522-AF59-786F9C96C325}" presName="compNode" presStyleCnt="0"/>
      <dgm:spPr/>
    </dgm:pt>
    <dgm:pt modelId="{32FB8C2B-A9D6-4356-9EC7-EB959147215D}" type="pres">
      <dgm:prSet presAssocID="{969C50DD-3590-4522-AF59-786F9C96C32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В яблочко"/>
        </a:ext>
      </dgm:extLst>
    </dgm:pt>
    <dgm:pt modelId="{46CCCD41-85A5-44F0-AAFF-81F360EA8FA6}" type="pres">
      <dgm:prSet presAssocID="{969C50DD-3590-4522-AF59-786F9C96C325}" presName="spaceRect" presStyleCnt="0"/>
      <dgm:spPr/>
    </dgm:pt>
    <dgm:pt modelId="{903BEDEB-E61E-4D7A-B744-4819DB6E7365}" type="pres">
      <dgm:prSet presAssocID="{969C50DD-3590-4522-AF59-786F9C96C325}" presName="textRect" presStyleLbl="revTx" presStyleIdx="0" presStyleCnt="2">
        <dgm:presLayoutVars>
          <dgm:chMax val="1"/>
          <dgm:chPref val="1"/>
        </dgm:presLayoutVars>
      </dgm:prSet>
      <dgm:spPr/>
    </dgm:pt>
    <dgm:pt modelId="{B2E5314F-B78E-46C3-A3DC-A11B2261A6E6}" type="pres">
      <dgm:prSet presAssocID="{E3232960-D081-4D1A-8E89-854710D8FE50}" presName="sibTrans" presStyleCnt="0"/>
      <dgm:spPr/>
    </dgm:pt>
    <dgm:pt modelId="{282B54B9-64AF-4404-A7E8-3A013254FC36}" type="pres">
      <dgm:prSet presAssocID="{E0911A39-0FF4-409D-92A0-84D8660EDA79}" presName="compNode" presStyleCnt="0"/>
      <dgm:spPr/>
    </dgm:pt>
    <dgm:pt modelId="{AAD5D549-AEB0-48C3-A3D2-A68F8BF32538}" type="pres">
      <dgm:prSet presAssocID="{E0911A39-0FF4-409D-92A0-84D8660EDA7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Вопросы"/>
        </a:ext>
      </dgm:extLst>
    </dgm:pt>
    <dgm:pt modelId="{AD3DC9F1-D411-4948-BB9D-0159913A60AA}" type="pres">
      <dgm:prSet presAssocID="{E0911A39-0FF4-409D-92A0-84D8660EDA79}" presName="spaceRect" presStyleCnt="0"/>
      <dgm:spPr/>
    </dgm:pt>
    <dgm:pt modelId="{A2605CA7-0CE0-4D3D-B950-E27070AD8C2F}" type="pres">
      <dgm:prSet presAssocID="{E0911A39-0FF4-409D-92A0-84D8660EDA7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F215864-673E-4A76-AEB9-E0A51A47F290}" type="presOf" srcId="{E0911A39-0FF4-409D-92A0-84D8660EDA79}" destId="{A2605CA7-0CE0-4D3D-B950-E27070AD8C2F}" srcOrd="0" destOrd="0" presId="urn:microsoft.com/office/officeart/2018/2/layout/IconLabelList"/>
    <dgm:cxn modelId="{6D4B9B6D-C8D5-4A5E-B3F7-B443E4299883}" type="presOf" srcId="{2DF58AA6-5A86-481A-B270-9F089E1534BA}" destId="{EC1F8AA0-D620-438E-B35D-4C595C160E12}" srcOrd="0" destOrd="0" presId="urn:microsoft.com/office/officeart/2018/2/layout/IconLabelList"/>
    <dgm:cxn modelId="{A792D4B9-49B5-4180-AB2F-A2C9099B2C82}" type="presOf" srcId="{969C50DD-3590-4522-AF59-786F9C96C325}" destId="{903BEDEB-E61E-4D7A-B744-4819DB6E7365}" srcOrd="0" destOrd="0" presId="urn:microsoft.com/office/officeart/2018/2/layout/IconLabelList"/>
    <dgm:cxn modelId="{3B10E6DF-C0BA-4543-8DB5-B252B3D7B823}" srcId="{2DF58AA6-5A86-481A-B270-9F089E1534BA}" destId="{969C50DD-3590-4522-AF59-786F9C96C325}" srcOrd="0" destOrd="0" parTransId="{33157910-F10F-4896-A422-2BB0430C97AD}" sibTransId="{E3232960-D081-4D1A-8E89-854710D8FE50}"/>
    <dgm:cxn modelId="{5B66A6F9-39E7-4C94-B9B2-94620C5267A4}" srcId="{2DF58AA6-5A86-481A-B270-9F089E1534BA}" destId="{E0911A39-0FF4-409D-92A0-84D8660EDA79}" srcOrd="1" destOrd="0" parTransId="{5881D03F-18BB-4F0C-BA5B-E72201381BEC}" sibTransId="{68787C85-9D14-4A6A-9900-E0A539572B2B}"/>
    <dgm:cxn modelId="{094B76C8-75CC-4ADF-B86D-BDCC144225CA}" type="presParOf" srcId="{EC1F8AA0-D620-438E-B35D-4C595C160E12}" destId="{D9EA83B4-AD57-4E0A-B827-B807E300618F}" srcOrd="0" destOrd="0" presId="urn:microsoft.com/office/officeart/2018/2/layout/IconLabelList"/>
    <dgm:cxn modelId="{36AEC485-EA39-4B2E-8487-9C09FAAB54DC}" type="presParOf" srcId="{D9EA83B4-AD57-4E0A-B827-B807E300618F}" destId="{32FB8C2B-A9D6-4356-9EC7-EB959147215D}" srcOrd="0" destOrd="0" presId="urn:microsoft.com/office/officeart/2018/2/layout/IconLabelList"/>
    <dgm:cxn modelId="{CD437B49-94DE-463E-A353-287DDA488CDD}" type="presParOf" srcId="{D9EA83B4-AD57-4E0A-B827-B807E300618F}" destId="{46CCCD41-85A5-44F0-AAFF-81F360EA8FA6}" srcOrd="1" destOrd="0" presId="urn:microsoft.com/office/officeart/2018/2/layout/IconLabelList"/>
    <dgm:cxn modelId="{405FDD26-BF29-42C7-886E-9487089DC12B}" type="presParOf" srcId="{D9EA83B4-AD57-4E0A-B827-B807E300618F}" destId="{903BEDEB-E61E-4D7A-B744-4819DB6E7365}" srcOrd="2" destOrd="0" presId="urn:microsoft.com/office/officeart/2018/2/layout/IconLabelList"/>
    <dgm:cxn modelId="{4CE19D28-FA34-4D4E-A53F-39049285D260}" type="presParOf" srcId="{EC1F8AA0-D620-438E-B35D-4C595C160E12}" destId="{B2E5314F-B78E-46C3-A3DC-A11B2261A6E6}" srcOrd="1" destOrd="0" presId="urn:microsoft.com/office/officeart/2018/2/layout/IconLabelList"/>
    <dgm:cxn modelId="{B67A38F0-C3DC-475A-979A-B3FEA53BAE30}" type="presParOf" srcId="{EC1F8AA0-D620-438E-B35D-4C595C160E12}" destId="{282B54B9-64AF-4404-A7E8-3A013254FC36}" srcOrd="2" destOrd="0" presId="urn:microsoft.com/office/officeart/2018/2/layout/IconLabelList"/>
    <dgm:cxn modelId="{B92BDDA6-F46B-45DD-B5ED-BFDAF865B033}" type="presParOf" srcId="{282B54B9-64AF-4404-A7E8-3A013254FC36}" destId="{AAD5D549-AEB0-48C3-A3D2-A68F8BF32538}" srcOrd="0" destOrd="0" presId="urn:microsoft.com/office/officeart/2018/2/layout/IconLabelList"/>
    <dgm:cxn modelId="{D84382A5-C992-4BC8-99D3-F00803F91774}" type="presParOf" srcId="{282B54B9-64AF-4404-A7E8-3A013254FC36}" destId="{AD3DC9F1-D411-4948-BB9D-0159913A60AA}" srcOrd="1" destOrd="0" presId="urn:microsoft.com/office/officeart/2018/2/layout/IconLabelList"/>
    <dgm:cxn modelId="{25A407E2-97F0-47BF-A6B1-FE4EF64076A9}" type="presParOf" srcId="{282B54B9-64AF-4404-A7E8-3A013254FC36}" destId="{A2605CA7-0CE0-4D3D-B950-E27070AD8C2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E05B9-DEE7-4921-866C-DC3BC2DB4BB7}">
      <dsp:nvSpPr>
        <dsp:cNvPr id="0" name=""/>
        <dsp:cNvSpPr/>
      </dsp:nvSpPr>
      <dsp:spPr>
        <a:xfrm>
          <a:off x="939509" y="400859"/>
          <a:ext cx="1449877" cy="14498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D984C1-CD1E-489E-8341-2A02521A2C08}">
      <dsp:nvSpPr>
        <dsp:cNvPr id="0" name=""/>
        <dsp:cNvSpPr/>
      </dsp:nvSpPr>
      <dsp:spPr>
        <a:xfrm>
          <a:off x="53473" y="2273382"/>
          <a:ext cx="3221949" cy="9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I want to make a deep research on studies that illustrate the mechanisms through which landscape serves as a resource for people’s health-promoting activities. The results are divided into three subsections each focusing on mental, physical, and social well-being. </a:t>
          </a:r>
          <a:endParaRPr lang="en-US" sz="1100" kern="1200"/>
        </a:p>
      </dsp:txBody>
      <dsp:txXfrm>
        <a:off x="53473" y="2273382"/>
        <a:ext cx="3221949" cy="945000"/>
      </dsp:txXfrm>
    </dsp:sp>
    <dsp:sp modelId="{1F3CA309-FA4A-4121-8E72-5FCA4C2582B0}">
      <dsp:nvSpPr>
        <dsp:cNvPr id="0" name=""/>
        <dsp:cNvSpPr/>
      </dsp:nvSpPr>
      <dsp:spPr>
        <a:xfrm>
          <a:off x="4725299" y="400859"/>
          <a:ext cx="1449877" cy="14498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EF69C1-1CAC-4315-913A-235F722B650E}">
      <dsp:nvSpPr>
        <dsp:cNvPr id="0" name=""/>
        <dsp:cNvSpPr/>
      </dsp:nvSpPr>
      <dsp:spPr>
        <a:xfrm>
          <a:off x="3839263" y="2273382"/>
          <a:ext cx="3221949" cy="9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My work will provide an overview of the relationships between health and landscape, identifying pains and gaps in our minds requiring further research. </a:t>
          </a:r>
          <a:endParaRPr lang="en-US" sz="1100" kern="1200"/>
        </a:p>
      </dsp:txBody>
      <dsp:txXfrm>
        <a:off x="3839263" y="2273382"/>
        <a:ext cx="3221949" cy="945000"/>
      </dsp:txXfrm>
    </dsp:sp>
    <dsp:sp modelId="{8C727B03-8AEA-4EE3-80B3-D21571C81F98}">
      <dsp:nvSpPr>
        <dsp:cNvPr id="0" name=""/>
        <dsp:cNvSpPr/>
      </dsp:nvSpPr>
      <dsp:spPr>
        <a:xfrm>
          <a:off x="8511090" y="400859"/>
          <a:ext cx="1449877" cy="14498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32BAC2-6EDA-4E5D-9A46-FB2196D022BC}">
      <dsp:nvSpPr>
        <dsp:cNvPr id="0" name=""/>
        <dsp:cNvSpPr/>
      </dsp:nvSpPr>
      <dsp:spPr>
        <a:xfrm>
          <a:off x="7625054" y="2273382"/>
          <a:ext cx="3221949" cy="94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The identification of quantifiable landscape attributes that affect health is seen as an important factor in enabling future landscape design to be of benefit to human health</a:t>
          </a:r>
          <a:endParaRPr lang="en-US" sz="1100" kern="1200"/>
        </a:p>
      </dsp:txBody>
      <dsp:txXfrm>
        <a:off x="7625054" y="2273382"/>
        <a:ext cx="3221949" cy="94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4F5CB-6255-374B-8E3B-883777E35E4B}">
      <dsp:nvSpPr>
        <dsp:cNvPr id="0" name=""/>
        <dsp:cNvSpPr/>
      </dsp:nvSpPr>
      <dsp:spPr>
        <a:xfrm>
          <a:off x="0" y="48030"/>
          <a:ext cx="10478786" cy="712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1" kern="1200"/>
            <a:t>Natural Landscapes Help You Unplug</a:t>
          </a:r>
          <a:endParaRPr lang="en-US" sz="2900" kern="1200"/>
        </a:p>
      </dsp:txBody>
      <dsp:txXfrm>
        <a:off x="34783" y="82813"/>
        <a:ext cx="10409220" cy="642964"/>
      </dsp:txXfrm>
    </dsp:sp>
    <dsp:sp modelId="{BEAEF974-D360-A442-8487-189B42D6CCA1}">
      <dsp:nvSpPr>
        <dsp:cNvPr id="0" name=""/>
        <dsp:cNvSpPr/>
      </dsp:nvSpPr>
      <dsp:spPr>
        <a:xfrm>
          <a:off x="0" y="844080"/>
          <a:ext cx="10478786" cy="712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1" kern="1200"/>
            <a:t>Stress Hormone Levels Are Lowered</a:t>
          </a:r>
          <a:endParaRPr lang="en-US" sz="2900" kern="1200"/>
        </a:p>
      </dsp:txBody>
      <dsp:txXfrm>
        <a:off x="34783" y="878863"/>
        <a:ext cx="10409220" cy="642964"/>
      </dsp:txXfrm>
    </dsp:sp>
    <dsp:sp modelId="{52090DD1-5385-944F-A300-783349721D16}">
      <dsp:nvSpPr>
        <dsp:cNvPr id="0" name=""/>
        <dsp:cNvSpPr/>
      </dsp:nvSpPr>
      <dsp:spPr>
        <a:xfrm>
          <a:off x="0" y="1640130"/>
          <a:ext cx="10478786" cy="712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1" kern="1200"/>
            <a:t>Nature Makes Us Less Brooding</a:t>
          </a:r>
          <a:endParaRPr lang="en-US" sz="2900" kern="1200"/>
        </a:p>
      </dsp:txBody>
      <dsp:txXfrm>
        <a:off x="34783" y="1674913"/>
        <a:ext cx="10409220" cy="642964"/>
      </dsp:txXfrm>
    </dsp:sp>
    <dsp:sp modelId="{8A2EA39D-670F-564F-9079-E0670EE29A23}">
      <dsp:nvSpPr>
        <dsp:cNvPr id="0" name=""/>
        <dsp:cNvSpPr/>
      </dsp:nvSpPr>
      <dsp:spPr>
        <a:xfrm>
          <a:off x="0" y="2436180"/>
          <a:ext cx="10478786" cy="712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1" kern="1200"/>
            <a:t>Natural Landscapes Boost Our Serotonin Levels</a:t>
          </a:r>
          <a:endParaRPr lang="en-US" sz="2900" kern="1200"/>
        </a:p>
      </dsp:txBody>
      <dsp:txXfrm>
        <a:off x="34783" y="2470963"/>
        <a:ext cx="10409220" cy="642964"/>
      </dsp:txXfrm>
    </dsp:sp>
    <dsp:sp modelId="{5E005AF1-D61D-044C-90E2-3E377272BD21}">
      <dsp:nvSpPr>
        <dsp:cNvPr id="0" name=""/>
        <dsp:cNvSpPr/>
      </dsp:nvSpPr>
      <dsp:spPr>
        <a:xfrm>
          <a:off x="0" y="3232230"/>
          <a:ext cx="10478786" cy="7125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1" kern="1200"/>
            <a:t>An Understanding Of Biophilia</a:t>
          </a:r>
          <a:endParaRPr lang="en-US" sz="2900" kern="1200"/>
        </a:p>
      </dsp:txBody>
      <dsp:txXfrm>
        <a:off x="34783" y="3267013"/>
        <a:ext cx="10409220" cy="6429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FB8C2B-A9D6-4356-9EC7-EB959147215D}">
      <dsp:nvSpPr>
        <dsp:cNvPr id="0" name=""/>
        <dsp:cNvSpPr/>
      </dsp:nvSpPr>
      <dsp:spPr>
        <a:xfrm>
          <a:off x="1940238" y="242440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BEDEB-E61E-4D7A-B744-4819DB6E7365}">
      <dsp:nvSpPr>
        <dsp:cNvPr id="0" name=""/>
        <dsp:cNvSpPr/>
      </dsp:nvSpPr>
      <dsp:spPr>
        <a:xfrm>
          <a:off x="752238" y="265680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The goal of my work is to focus on people and their psychological relationships with landscape.</a:t>
          </a:r>
          <a:endParaRPr lang="en-US" sz="1400" kern="1200"/>
        </a:p>
      </dsp:txBody>
      <dsp:txXfrm>
        <a:off x="752238" y="2656801"/>
        <a:ext cx="4320000" cy="720000"/>
      </dsp:txXfrm>
    </dsp:sp>
    <dsp:sp modelId="{AAD5D549-AEB0-48C3-A3D2-A68F8BF32538}">
      <dsp:nvSpPr>
        <dsp:cNvPr id="0" name=""/>
        <dsp:cNvSpPr/>
      </dsp:nvSpPr>
      <dsp:spPr>
        <a:xfrm>
          <a:off x="7016238" y="242440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05CA7-0CE0-4D3D-B950-E27070AD8C2F}">
      <dsp:nvSpPr>
        <dsp:cNvPr id="0" name=""/>
        <dsp:cNvSpPr/>
      </dsp:nvSpPr>
      <dsp:spPr>
        <a:xfrm>
          <a:off x="5828238" y="2656801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To identify traits of characters and pains to bring my own suggestions and hypothesis about the process of landscape’s impact on local well-being.</a:t>
          </a:r>
          <a:endParaRPr lang="en-US" sz="1400" kern="1200"/>
        </a:p>
      </dsp:txBody>
      <dsp:txXfrm>
        <a:off x="5828238" y="2656801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296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324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54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449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0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7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53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14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9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29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14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5519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Диапазон &quot;гора&quot; покрывается белой деревья">
            <a:extLst>
              <a:ext uri="{FF2B5EF4-FFF2-40B4-BE49-F238E27FC236}">
                <a16:creationId xmlns:a16="http://schemas.microsoft.com/office/drawing/2014/main" id="{A18799FE-F25B-4D08-A238-6AB436C38A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0"/>
                </a:scheme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chemeClr val="tx1">
                  <a:alpha val="30000"/>
                </a:schemeClr>
              </a:gs>
              <a:gs pos="100000">
                <a:schemeClr val="tx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99E472-D965-2E42-906C-B62A52668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49"/>
            <a:ext cx="10058400" cy="366375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GB" sz="3600">
                <a:solidFill>
                  <a:schemeClr val="bg1"/>
                </a:solidFill>
              </a:rPr>
              <a:t>Impact od landscape on local well being</a:t>
            </a:r>
            <a:br>
              <a:rPr lang="ru-FI" sz="3600">
                <a:solidFill>
                  <a:schemeClr val="bg1"/>
                </a:solidFill>
              </a:rPr>
            </a:br>
            <a:endParaRPr lang="ru-FI" sz="3600">
              <a:solidFill>
                <a:schemeClr val="bg1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496E8E6-139D-954E-B351-46509913D7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158916"/>
            <a:ext cx="10058400" cy="119583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GB" sz="1800">
                <a:solidFill>
                  <a:schemeClr val="bg1"/>
                </a:solidFill>
              </a:rPr>
              <a:t>Sopkina arina</a:t>
            </a:r>
            <a:endParaRPr lang="ru-FI" sz="1800">
              <a:solidFill>
                <a:schemeClr val="bg1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4E5597F-CE67-4085-9548-E6A8036DA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93881" y="4035362"/>
            <a:ext cx="5404237" cy="0"/>
          </a:xfrm>
          <a:prstGeom prst="line">
            <a:avLst/>
          </a:prstGeom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95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648593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8CC7B6-B501-8848-AE09-F2997456C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69" y="605896"/>
            <a:ext cx="3642309" cy="5646208"/>
          </a:xfrm>
        </p:spPr>
        <p:txBody>
          <a:bodyPr anchor="ctr"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Why this topic?</a:t>
            </a:r>
            <a:endParaRPr lang="ru-FI">
              <a:solidFill>
                <a:srgbClr val="FFFFFF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0387E0-D89D-E84C-A7B0-66FA31B8F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1958" y="605896"/>
            <a:ext cx="5923721" cy="5646208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/>
              <a:t>Interesting to explore peoples prefernces,what connected with places.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40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/>
              <a:t>Actual topic for all ages ,all stages of development and no dependence on profession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40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/>
              <a:t>Deep research in psychology.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GB" sz="240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2400"/>
              <a:t>More understanding of  peoples minds and impacts.</a:t>
            </a:r>
          </a:p>
        </p:txBody>
      </p:sp>
    </p:spTree>
    <p:extLst>
      <p:ext uri="{BB962C8B-B14F-4D97-AF65-F5344CB8AC3E}">
        <p14:creationId xmlns:p14="http://schemas.microsoft.com/office/powerpoint/2010/main" val="2209008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1">
            <a:extLst>
              <a:ext uri="{FF2B5EF4-FFF2-40B4-BE49-F238E27FC236}">
                <a16:creationId xmlns:a16="http://schemas.microsoft.com/office/drawing/2014/main" id="{2B6C9846-B5AB-4E52-988D-F7E5865C9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3">
            <a:extLst>
              <a:ext uri="{FF2B5EF4-FFF2-40B4-BE49-F238E27FC236}">
                <a16:creationId xmlns:a16="http://schemas.microsoft.com/office/drawing/2014/main" id="{6F3D7E8E-8467-4198-87E0-ADC1B6046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BFF08C-FA66-ED43-B3F8-DE2335974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What I will research?</a:t>
            </a:r>
            <a:endParaRPr lang="ru-FI">
              <a:solidFill>
                <a:schemeClr val="bg1"/>
              </a:solidFill>
            </a:endParaRPr>
          </a:p>
        </p:txBody>
      </p:sp>
      <p:graphicFrame>
        <p:nvGraphicFramePr>
          <p:cNvPr id="17" name="Объект 2">
            <a:extLst>
              <a:ext uri="{FF2B5EF4-FFF2-40B4-BE49-F238E27FC236}">
                <a16:creationId xmlns:a16="http://schemas.microsoft.com/office/drawing/2014/main" id="{49EED0F7-A686-4A60-807C-FACB573CB9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924248"/>
              </p:ext>
            </p:extLst>
          </p:nvPr>
        </p:nvGraphicFramePr>
        <p:xfrm>
          <a:off x="643466" y="643467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476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6FC21F-5D64-6A47-92CA-6677E8F09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 OF THE TOPIC</a:t>
            </a:r>
            <a:endParaRPr lang="ru-FI" dirty="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595D9E09-1F32-4390-822A-A621B8C7755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6894" y="1876301"/>
          <a:ext cx="10478786" cy="3992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7895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B6C9846-B5AB-4E52-988D-F7E5865C9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F3D7E8E-8467-4198-87E0-ADC1B6046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E2F60-43BB-CA4F-A949-9102B05F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GOAL OF MY WORK</a:t>
            </a:r>
            <a:endParaRPr lang="ru-FI">
              <a:solidFill>
                <a:schemeClr val="bg1"/>
              </a:solidFill>
            </a:endParaRP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B71199FC-4C11-4F33-9B06-03E7674D29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552621"/>
              </p:ext>
            </p:extLst>
          </p:nvPr>
        </p:nvGraphicFramePr>
        <p:xfrm>
          <a:off x="643466" y="643467"/>
          <a:ext cx="10900477" cy="36192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004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3DA188-4ABE-B249-8E33-7741C3EDD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0928" y="965200"/>
            <a:ext cx="5999002" cy="49276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600">
                <a:solidFill>
                  <a:schemeClr val="tx2"/>
                </a:solidFill>
              </a:rPr>
              <a:t>Thank you for your attention!</a:t>
            </a:r>
            <a:br>
              <a:rPr lang="en-US" sz="5600">
                <a:solidFill>
                  <a:schemeClr val="tx2"/>
                </a:solidFill>
              </a:rPr>
            </a:br>
            <a:br>
              <a:rPr lang="en-US" sz="5600">
                <a:solidFill>
                  <a:schemeClr val="tx2"/>
                </a:solidFill>
              </a:rPr>
            </a:br>
            <a:r>
              <a:rPr lang="en-US" sz="5600">
                <a:solidFill>
                  <a:schemeClr val="tx2"/>
                </a:solidFill>
              </a:rPr>
              <a:t>I hope we will work under this topic together!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F84CF8-2331-415C-BB60-2C921D641A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33384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Univers Condense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Univers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246</Words>
  <Application>Microsoft Macintosh PowerPoint</Application>
  <PresentationFormat>Широкоэкранный</PresentationFormat>
  <Paragraphs>24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Univers</vt:lpstr>
      <vt:lpstr>Univers Condensed</vt:lpstr>
      <vt:lpstr>RetrospectVTI</vt:lpstr>
      <vt:lpstr>Impact od landscape on local well being </vt:lpstr>
      <vt:lpstr>Why this topic?</vt:lpstr>
      <vt:lpstr>What I will research?</vt:lpstr>
      <vt:lpstr>KEY POINTS OF THE TOPIC</vt:lpstr>
      <vt:lpstr>GOAL OF MY WORK</vt:lpstr>
      <vt:lpstr>Thank you for your attention!  I hope we will work under this topic together!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od landscape on local well being </dc:title>
  <dc:creator>Sopkina Arina</dc:creator>
  <cp:lastModifiedBy>Sopkina Arina</cp:lastModifiedBy>
  <cp:revision>2</cp:revision>
  <dcterms:created xsi:type="dcterms:W3CDTF">2021-04-19T15:52:54Z</dcterms:created>
  <dcterms:modified xsi:type="dcterms:W3CDTF">2021-04-19T16:12:52Z</dcterms:modified>
</cp:coreProperties>
</file>