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3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 snapToGrid="0">
      <p:cViewPr varScale="1">
        <p:scale>
          <a:sx n="69" d="100"/>
          <a:sy n="69" d="100"/>
        </p:scale>
        <p:origin x="6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D3EB0D-764A-498D-A093-39F46C2F606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E5ED367-363C-4C16-9825-6A6F53E43905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sz="3300" dirty="0"/>
            <a:t>100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D3F64167-C6D6-4D3E-B39C-0C57CB4F291F}" type="parTrans" cxnId="{94050192-1EB7-4BD8-8A69-E7EDD3942E4D}">
      <dgm:prSet/>
      <dgm:spPr/>
      <dgm:t>
        <a:bodyPr/>
        <a:lstStyle/>
        <a:p>
          <a:endParaRPr lang="cs-CZ"/>
        </a:p>
      </dgm:t>
    </dgm:pt>
    <dgm:pt modelId="{10E25A04-4B96-401F-99FE-B65A667697E7}" type="sibTrans" cxnId="{94050192-1EB7-4BD8-8A69-E7EDD3942E4D}">
      <dgm:prSet/>
      <dgm:spPr/>
      <dgm:t>
        <a:bodyPr/>
        <a:lstStyle/>
        <a:p>
          <a:endParaRPr lang="cs-CZ"/>
        </a:p>
      </dgm:t>
    </dgm:pt>
    <dgm:pt modelId="{66466B8C-AE4E-48DE-98C1-77DBA250BA98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sz="3300" dirty="0"/>
            <a:t>200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651EAFA-03FD-4F1A-9C25-515820F3CAFA}" type="parTrans" cxnId="{9C401099-53F0-4461-B6C6-9835C478FD22}">
      <dgm:prSet/>
      <dgm:spPr/>
      <dgm:t>
        <a:bodyPr/>
        <a:lstStyle/>
        <a:p>
          <a:endParaRPr lang="cs-CZ"/>
        </a:p>
      </dgm:t>
    </dgm:pt>
    <dgm:pt modelId="{1F901F08-9728-4751-869A-6CDC0BCD5EF0}" type="sibTrans" cxnId="{9C401099-53F0-4461-B6C6-9835C478FD22}">
      <dgm:prSet/>
      <dgm:spPr/>
      <dgm:t>
        <a:bodyPr/>
        <a:lstStyle/>
        <a:p>
          <a:endParaRPr lang="cs-CZ"/>
        </a:p>
      </dgm:t>
    </dgm:pt>
    <dgm:pt modelId="{A51016CF-81D2-489D-AAFF-07B42E7D77C8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sz="3300" dirty="0"/>
            <a:t>300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82C73407-4C4D-40E7-8E5B-2E8459AF3900}" type="parTrans" cxnId="{CEFF3C2B-5709-4BCA-A56D-525E3A4C9A92}">
      <dgm:prSet/>
      <dgm:spPr/>
      <dgm:t>
        <a:bodyPr/>
        <a:lstStyle/>
        <a:p>
          <a:endParaRPr lang="cs-CZ"/>
        </a:p>
      </dgm:t>
    </dgm:pt>
    <dgm:pt modelId="{F5309C5D-088C-445C-BA3F-AB83B8C33CFE}" type="sibTrans" cxnId="{CEFF3C2B-5709-4BCA-A56D-525E3A4C9A92}">
      <dgm:prSet/>
      <dgm:spPr/>
      <dgm:t>
        <a:bodyPr/>
        <a:lstStyle/>
        <a:p>
          <a:endParaRPr lang="cs-CZ"/>
        </a:p>
      </dgm:t>
    </dgm:pt>
    <dgm:pt modelId="{07BAE183-8F27-45F1-A706-A9233BCB1210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sz="3300" dirty="0"/>
            <a:t>500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1EC9ABF8-3A91-4312-841B-86DD4A9285F1}" type="parTrans" cxnId="{93CCD4AA-AC5E-4E30-8A32-54B6906E6106}">
      <dgm:prSet/>
      <dgm:spPr/>
      <dgm:t>
        <a:bodyPr/>
        <a:lstStyle/>
        <a:p>
          <a:endParaRPr lang="cs-CZ"/>
        </a:p>
      </dgm:t>
    </dgm:pt>
    <dgm:pt modelId="{D401C08C-E52B-4B03-9C62-A5CF8C805445}" type="sibTrans" cxnId="{93CCD4AA-AC5E-4E30-8A32-54B6906E6106}">
      <dgm:prSet/>
      <dgm:spPr/>
      <dgm:t>
        <a:bodyPr/>
        <a:lstStyle/>
        <a:p>
          <a:endParaRPr lang="cs-CZ"/>
        </a:p>
      </dgm:t>
    </dgm:pt>
    <dgm:pt modelId="{37B948C1-BBE6-48F9-9298-C6D8A84D279F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sz="3300" dirty="0"/>
            <a:t>400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504EE551-4BDD-4C80-A087-40A0AF995D2B}" type="parTrans" cxnId="{C9B033D3-2C01-4FBB-85A2-78836E0E5A17}">
      <dgm:prSet/>
      <dgm:spPr/>
      <dgm:t>
        <a:bodyPr/>
        <a:lstStyle/>
        <a:p>
          <a:endParaRPr lang="cs-CZ"/>
        </a:p>
      </dgm:t>
    </dgm:pt>
    <dgm:pt modelId="{9360E61C-F675-494A-9E3C-F137E9CB216C}" type="sibTrans" cxnId="{C9B033D3-2C01-4FBB-85A2-78836E0E5A17}">
      <dgm:prSet/>
      <dgm:spPr/>
      <dgm:t>
        <a:bodyPr/>
        <a:lstStyle/>
        <a:p>
          <a:endParaRPr lang="cs-CZ"/>
        </a:p>
      </dgm:t>
    </dgm:pt>
    <dgm:pt modelId="{7F51AB1E-DDA5-42AF-AE34-74FE7D8B0F95}">
      <dgm:prSet phldrT="[Text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dirty="0"/>
            <a:t>Obecné</a:t>
          </a:r>
        </a:p>
      </dgm:t>
    </dgm:pt>
    <dgm:pt modelId="{876982BF-09E4-4E32-9AD5-5972CABB202E}" type="parTrans" cxnId="{B6D884DA-3F2E-4567-81D1-FDDC851FE209}">
      <dgm:prSet/>
      <dgm:spPr/>
      <dgm:t>
        <a:bodyPr/>
        <a:lstStyle/>
        <a:p>
          <a:endParaRPr lang="cs-CZ"/>
        </a:p>
      </dgm:t>
    </dgm:pt>
    <dgm:pt modelId="{15020537-ECA1-4F6A-92EB-2ECEF9AF2EED}" type="sibTrans" cxnId="{B6D884DA-3F2E-4567-81D1-FDDC851FE209}">
      <dgm:prSet/>
      <dgm:spPr/>
      <dgm:t>
        <a:bodyPr/>
        <a:lstStyle/>
        <a:p>
          <a:endParaRPr lang="cs-CZ"/>
        </a:p>
      </dgm:t>
    </dgm:pt>
    <dgm:pt modelId="{626A24C0-1B2A-4D7F-94F8-A23B24AA33C5}">
      <dgm:prSet phldrT="[Text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dirty="0"/>
            <a:t>Zajímavost</a:t>
          </a:r>
        </a:p>
      </dgm:t>
    </dgm:pt>
    <dgm:pt modelId="{FAF49BD0-E970-436A-80BB-43DF7D5E162D}" type="parTrans" cxnId="{AD1EA799-E4FC-4E2A-BEB6-2BC96A21701D}">
      <dgm:prSet/>
      <dgm:spPr/>
      <dgm:t>
        <a:bodyPr/>
        <a:lstStyle/>
        <a:p>
          <a:endParaRPr lang="cs-CZ"/>
        </a:p>
      </dgm:t>
    </dgm:pt>
    <dgm:pt modelId="{95BD48D6-0636-4B19-8341-21E2B8D04B27}" type="sibTrans" cxnId="{AD1EA799-E4FC-4E2A-BEB6-2BC96A21701D}">
      <dgm:prSet/>
      <dgm:spPr/>
      <dgm:t>
        <a:bodyPr/>
        <a:lstStyle/>
        <a:p>
          <a:endParaRPr lang="cs-CZ"/>
        </a:p>
      </dgm:t>
    </dgm:pt>
    <dgm:pt modelId="{C4A46CF2-5872-4936-8A5F-00EC9577C2E2}">
      <dgm:prSet phldrT="[Text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dirty="0"/>
            <a:t>Význam</a:t>
          </a:r>
        </a:p>
      </dgm:t>
    </dgm:pt>
    <dgm:pt modelId="{DE5E637C-11B8-4DF4-AC67-169FD8FA7EF2}" type="parTrans" cxnId="{C7986069-23B1-4658-9F1F-41D94C105EBE}">
      <dgm:prSet/>
      <dgm:spPr/>
      <dgm:t>
        <a:bodyPr/>
        <a:lstStyle/>
        <a:p>
          <a:endParaRPr lang="cs-CZ"/>
        </a:p>
      </dgm:t>
    </dgm:pt>
    <dgm:pt modelId="{692346CC-1AC9-480A-B464-635D31F00367}" type="sibTrans" cxnId="{C7986069-23B1-4658-9F1F-41D94C105EBE}">
      <dgm:prSet/>
      <dgm:spPr/>
      <dgm:t>
        <a:bodyPr/>
        <a:lstStyle/>
        <a:p>
          <a:endParaRPr lang="cs-CZ"/>
        </a:p>
      </dgm:t>
    </dgm:pt>
    <dgm:pt modelId="{1430731E-01CC-430F-AC4D-106A3FE74A34}">
      <dgm:prSet phldrT="[Text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dirty="0"/>
            <a:t>Lišejníky</a:t>
          </a:r>
        </a:p>
      </dgm:t>
    </dgm:pt>
    <dgm:pt modelId="{91C7A4E0-877A-4C76-B522-34A8BDBE668A}" type="parTrans" cxnId="{B42C854D-DD46-4931-8A70-21C114CA335F}">
      <dgm:prSet/>
      <dgm:spPr/>
      <dgm:t>
        <a:bodyPr/>
        <a:lstStyle/>
        <a:p>
          <a:endParaRPr lang="cs-CZ"/>
        </a:p>
      </dgm:t>
    </dgm:pt>
    <dgm:pt modelId="{E97C3365-9DC0-4303-B1CF-337619045771}" type="sibTrans" cxnId="{B42C854D-DD46-4931-8A70-21C114CA335F}">
      <dgm:prSet/>
      <dgm:spPr/>
      <dgm:t>
        <a:bodyPr/>
        <a:lstStyle/>
        <a:p>
          <a:endParaRPr lang="cs-CZ"/>
        </a:p>
      </dgm:t>
    </dgm:pt>
    <dgm:pt modelId="{534861B2-33EC-4315-B852-2C63EF23F3C7}">
      <dgm:prSet phldrT="[Text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dirty="0" err="1"/>
            <a:t>Poznávačka</a:t>
          </a:r>
          <a:endParaRPr lang="cs-CZ" dirty="0"/>
        </a:p>
      </dgm:t>
    </dgm:pt>
    <dgm:pt modelId="{25851C1B-AA2D-4B83-8169-A670273081C6}" type="parTrans" cxnId="{F7CE2936-7241-456F-9A56-689B2B5FC8FB}">
      <dgm:prSet/>
      <dgm:spPr/>
      <dgm:t>
        <a:bodyPr/>
        <a:lstStyle/>
        <a:p>
          <a:endParaRPr lang="cs-CZ"/>
        </a:p>
      </dgm:t>
    </dgm:pt>
    <dgm:pt modelId="{70604A85-BFF6-4102-8439-409632A34A29}" type="sibTrans" cxnId="{F7CE2936-7241-456F-9A56-689B2B5FC8FB}">
      <dgm:prSet/>
      <dgm:spPr/>
      <dgm:t>
        <a:bodyPr/>
        <a:lstStyle/>
        <a:p>
          <a:endParaRPr lang="cs-CZ"/>
        </a:p>
      </dgm:t>
    </dgm:pt>
    <dgm:pt modelId="{EE87E5BF-0845-4AD3-B945-58321087ED92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cs-CZ" sz="3300" dirty="0"/>
            <a:t>100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162257F4-3D73-40FB-9547-80C57D378DE6}" type="parTrans" cxnId="{90D341A7-EDBE-4C29-B8C6-75FB5CEC1DE4}">
      <dgm:prSet/>
      <dgm:spPr/>
      <dgm:t>
        <a:bodyPr/>
        <a:lstStyle/>
        <a:p>
          <a:endParaRPr lang="cs-CZ"/>
        </a:p>
      </dgm:t>
    </dgm:pt>
    <dgm:pt modelId="{CA6A83AA-70BE-41B5-B689-B45B4AB0C64D}" type="sibTrans" cxnId="{90D341A7-EDBE-4C29-B8C6-75FB5CEC1DE4}">
      <dgm:prSet/>
      <dgm:spPr/>
      <dgm:t>
        <a:bodyPr/>
        <a:lstStyle/>
        <a:p>
          <a:endParaRPr lang="cs-CZ"/>
        </a:p>
      </dgm:t>
    </dgm:pt>
    <dgm:pt modelId="{FD8D037B-BED6-48FA-A55C-07A3BAEFD4D6}" type="pres">
      <dgm:prSet presAssocID="{5BD3EB0D-764A-498D-A093-39F46C2F606D}" presName="diagram" presStyleCnt="0">
        <dgm:presLayoutVars>
          <dgm:dir/>
          <dgm:resizeHandles val="exact"/>
        </dgm:presLayoutVars>
      </dgm:prSet>
      <dgm:spPr/>
    </dgm:pt>
    <dgm:pt modelId="{E114BE61-E90B-46D2-AF0F-C812B07CFB6C}" type="pres">
      <dgm:prSet presAssocID="{0E5ED367-363C-4C16-9825-6A6F53E43905}" presName="node" presStyleLbl="node1" presStyleIdx="0" presStyleCnt="11" custScaleX="15052" custScaleY="15052" custLinFactNeighborX="13360" custLinFactNeighborY="-2315">
        <dgm:presLayoutVars>
          <dgm:bulletEnabled val="1"/>
        </dgm:presLayoutVars>
      </dgm:prSet>
      <dgm:spPr>
        <a:prstGeom prst="roundRect">
          <a:avLst/>
        </a:prstGeom>
      </dgm:spPr>
    </dgm:pt>
    <dgm:pt modelId="{595FEA17-C5A0-46DE-9B23-2FF88FB5B04F}" type="pres">
      <dgm:prSet presAssocID="{10E25A04-4B96-401F-99FE-B65A667697E7}" presName="sibTrans" presStyleCnt="0"/>
      <dgm:spPr/>
    </dgm:pt>
    <dgm:pt modelId="{B59CFE48-33BC-4F0A-90F7-A370FBAD5BF1}" type="pres">
      <dgm:prSet presAssocID="{66466B8C-AE4E-48DE-98C1-77DBA250BA98}" presName="node" presStyleLbl="node1" presStyleIdx="1" presStyleCnt="11" custScaleX="15052" custScaleY="15052" custLinFactNeighborX="4794" custLinFactNeighborY="-2306">
        <dgm:presLayoutVars>
          <dgm:bulletEnabled val="1"/>
        </dgm:presLayoutVars>
      </dgm:prSet>
      <dgm:spPr>
        <a:prstGeom prst="roundRect">
          <a:avLst/>
        </a:prstGeom>
      </dgm:spPr>
    </dgm:pt>
    <dgm:pt modelId="{26BC332B-9F73-43C3-87CA-6809F78C31F5}" type="pres">
      <dgm:prSet presAssocID="{1F901F08-9728-4751-869A-6CDC0BCD5EF0}" presName="sibTrans" presStyleCnt="0"/>
      <dgm:spPr/>
    </dgm:pt>
    <dgm:pt modelId="{5BB936D6-773C-40F1-B4FD-AE5151F12A48}" type="pres">
      <dgm:prSet presAssocID="{A51016CF-81D2-489D-AAFF-07B42E7D77C8}" presName="node" presStyleLbl="node1" presStyleIdx="2" presStyleCnt="11" custScaleX="15052" custScaleY="15052" custLinFactNeighborX="-4025" custLinFactNeighborY="-2306">
        <dgm:presLayoutVars>
          <dgm:bulletEnabled val="1"/>
        </dgm:presLayoutVars>
      </dgm:prSet>
      <dgm:spPr>
        <a:prstGeom prst="roundRect">
          <a:avLst/>
        </a:prstGeom>
      </dgm:spPr>
    </dgm:pt>
    <dgm:pt modelId="{E4CB8C7E-7872-4D0B-B604-EBA738CCC044}" type="pres">
      <dgm:prSet presAssocID="{F5309C5D-088C-445C-BA3F-AB83B8C33CFE}" presName="sibTrans" presStyleCnt="0"/>
      <dgm:spPr/>
    </dgm:pt>
    <dgm:pt modelId="{AABA1082-B1BC-47FE-BA71-7EF079CDFD34}" type="pres">
      <dgm:prSet presAssocID="{07BAE183-8F27-45F1-A706-A9233BCB1210}" presName="node" presStyleLbl="node1" presStyleIdx="3" presStyleCnt="11" custScaleX="15052" custScaleY="15052" custLinFactNeighborX="3377" custLinFactNeighborY="-2306">
        <dgm:presLayoutVars>
          <dgm:bulletEnabled val="1"/>
        </dgm:presLayoutVars>
      </dgm:prSet>
      <dgm:spPr>
        <a:prstGeom prst="roundRect">
          <a:avLst/>
        </a:prstGeom>
      </dgm:spPr>
    </dgm:pt>
    <dgm:pt modelId="{CD00F6EB-C055-4BF4-9BBB-397F8F064016}" type="pres">
      <dgm:prSet presAssocID="{D401C08C-E52B-4B03-9C62-A5CF8C805445}" presName="sibTrans" presStyleCnt="0"/>
      <dgm:spPr/>
    </dgm:pt>
    <dgm:pt modelId="{33555040-DE8E-4917-86D2-C298318C2F92}" type="pres">
      <dgm:prSet presAssocID="{37B948C1-BBE6-48F9-9298-C6D8A84D279F}" presName="node" presStyleLbl="node1" presStyleIdx="4" presStyleCnt="11" custScaleX="15052" custScaleY="15052" custLinFactNeighborX="62084" custLinFactNeighborY="-34034">
        <dgm:presLayoutVars>
          <dgm:bulletEnabled val="1"/>
        </dgm:presLayoutVars>
      </dgm:prSet>
      <dgm:spPr>
        <a:prstGeom prst="roundRect">
          <a:avLst/>
        </a:prstGeom>
      </dgm:spPr>
    </dgm:pt>
    <dgm:pt modelId="{D9678412-C585-44B0-ADAB-07C5CB686E85}" type="pres">
      <dgm:prSet presAssocID="{9360E61C-F675-494A-9E3C-F137E9CB216C}" presName="sibTrans" presStyleCnt="0"/>
      <dgm:spPr/>
    </dgm:pt>
    <dgm:pt modelId="{B8843826-5379-4567-9DAF-2873F654E300}" type="pres">
      <dgm:prSet presAssocID="{7F51AB1E-DDA5-42AF-AE34-74FE7D8B0F95}" presName="node" presStyleLbl="node1" presStyleIdx="5" presStyleCnt="11" custScaleX="15052" custScaleY="15052" custLinFactNeighborX="-28310" custLinFactNeighborY="-34034">
        <dgm:presLayoutVars>
          <dgm:bulletEnabled val="1"/>
        </dgm:presLayoutVars>
      </dgm:prSet>
      <dgm:spPr>
        <a:prstGeom prst="roundRect">
          <a:avLst/>
        </a:prstGeom>
      </dgm:spPr>
    </dgm:pt>
    <dgm:pt modelId="{F71790F4-00CF-4A4E-96C6-B64F1569244D}" type="pres">
      <dgm:prSet presAssocID="{15020537-ECA1-4F6A-92EB-2ECEF9AF2EED}" presName="sibTrans" presStyleCnt="0"/>
      <dgm:spPr/>
    </dgm:pt>
    <dgm:pt modelId="{848B42DF-02E3-4344-A5AC-DF1AFC4F7FC2}" type="pres">
      <dgm:prSet presAssocID="{626A24C0-1B2A-4D7F-94F8-A23B24AA33C5}" presName="node" presStyleLbl="node1" presStyleIdx="6" presStyleCnt="11" custScaleX="15052" custScaleY="15052" custLinFactNeighborX="-53374" custLinFactNeighborY="-16979">
        <dgm:presLayoutVars>
          <dgm:bulletEnabled val="1"/>
        </dgm:presLayoutVars>
      </dgm:prSet>
      <dgm:spPr>
        <a:prstGeom prst="roundRect">
          <a:avLst/>
        </a:prstGeom>
      </dgm:spPr>
    </dgm:pt>
    <dgm:pt modelId="{AFF0E38F-F0AD-46A0-8636-163AAA079B91}" type="pres">
      <dgm:prSet presAssocID="{95BD48D6-0636-4B19-8341-21E2B8D04B27}" presName="sibTrans" presStyleCnt="0"/>
      <dgm:spPr/>
    </dgm:pt>
    <dgm:pt modelId="{A2DF0ABC-E4C3-4EB8-8175-6B94C24A381A}" type="pres">
      <dgm:prSet presAssocID="{C4A46CF2-5872-4936-8A5F-00EC9577C2E2}" presName="node" presStyleLbl="node1" presStyleIdx="7" presStyleCnt="11" custScaleX="15052" custScaleY="15052" custLinFactNeighborX="-78426" custLinFactNeighborY="-796">
        <dgm:presLayoutVars>
          <dgm:bulletEnabled val="1"/>
        </dgm:presLayoutVars>
      </dgm:prSet>
      <dgm:spPr>
        <a:prstGeom prst="roundRect">
          <a:avLst/>
        </a:prstGeom>
      </dgm:spPr>
    </dgm:pt>
    <dgm:pt modelId="{9E887351-A8B0-4282-ACCE-E02EC7957BE2}" type="pres">
      <dgm:prSet presAssocID="{692346CC-1AC9-480A-B464-635D31F00367}" presName="sibTrans" presStyleCnt="0"/>
      <dgm:spPr/>
    </dgm:pt>
    <dgm:pt modelId="{E516D8B4-5438-448E-B1FA-967FF1CA7568}" type="pres">
      <dgm:prSet presAssocID="{1430731E-01CC-430F-AC4D-106A3FE74A34}" presName="node" presStyleLbl="node1" presStyleIdx="8" presStyleCnt="11" custScaleX="15052" custScaleY="15052" custLinFactNeighborX="-15796" custLinFactNeighborY="833">
        <dgm:presLayoutVars>
          <dgm:bulletEnabled val="1"/>
        </dgm:presLayoutVars>
      </dgm:prSet>
      <dgm:spPr>
        <a:prstGeom prst="roundRect">
          <a:avLst/>
        </a:prstGeom>
      </dgm:spPr>
    </dgm:pt>
    <dgm:pt modelId="{B5D4662F-C166-47F1-977D-1DAE55BE01F4}" type="pres">
      <dgm:prSet presAssocID="{E97C3365-9DC0-4303-B1CF-337619045771}" presName="sibTrans" presStyleCnt="0"/>
      <dgm:spPr/>
    </dgm:pt>
    <dgm:pt modelId="{ECB37D9C-A473-4426-B293-5C0F2AD3DE30}" type="pres">
      <dgm:prSet presAssocID="{534861B2-33EC-4315-B852-2C63EF23F3C7}" presName="node" presStyleLbl="node1" presStyleIdx="9" presStyleCnt="11" custScaleX="15052" custScaleY="15052" custLinFactNeighborX="-40848" custLinFactNeighborY="-15929">
        <dgm:presLayoutVars>
          <dgm:bulletEnabled val="1"/>
        </dgm:presLayoutVars>
      </dgm:prSet>
      <dgm:spPr>
        <a:prstGeom prst="roundRect">
          <a:avLst/>
        </a:prstGeom>
      </dgm:spPr>
    </dgm:pt>
    <dgm:pt modelId="{84524E4E-557F-4F08-9392-27105A731501}" type="pres">
      <dgm:prSet presAssocID="{70604A85-BFF6-4102-8439-409632A34A29}" presName="sibTrans" presStyleCnt="0"/>
      <dgm:spPr/>
    </dgm:pt>
    <dgm:pt modelId="{96CCA73C-2DC4-4980-BEB9-4516FFDC8A0C}" type="pres">
      <dgm:prSet presAssocID="{EE87E5BF-0845-4AD3-B945-58321087ED92}" presName="node" presStyleLbl="node1" presStyleIdx="10" presStyleCnt="11" custScaleX="15052" custScaleY="15052" custLinFactNeighborX="-49253" custLinFactNeighborY="-486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D57EC015-1FE3-4E43-91F4-5E3EA0688F60}" type="presOf" srcId="{C4A46CF2-5872-4936-8A5F-00EC9577C2E2}" destId="{A2DF0ABC-E4C3-4EB8-8175-6B94C24A381A}" srcOrd="0" destOrd="0" presId="urn:microsoft.com/office/officeart/2005/8/layout/default"/>
    <dgm:cxn modelId="{CEFF3C2B-5709-4BCA-A56D-525E3A4C9A92}" srcId="{5BD3EB0D-764A-498D-A093-39F46C2F606D}" destId="{A51016CF-81D2-489D-AAFF-07B42E7D77C8}" srcOrd="2" destOrd="0" parTransId="{82C73407-4C4D-40E7-8E5B-2E8459AF3900}" sibTransId="{F5309C5D-088C-445C-BA3F-AB83B8C33CFE}"/>
    <dgm:cxn modelId="{F7CE2936-7241-456F-9A56-689B2B5FC8FB}" srcId="{5BD3EB0D-764A-498D-A093-39F46C2F606D}" destId="{534861B2-33EC-4315-B852-2C63EF23F3C7}" srcOrd="9" destOrd="0" parTransId="{25851C1B-AA2D-4B83-8169-A670273081C6}" sibTransId="{70604A85-BFF6-4102-8439-409632A34A29}"/>
    <dgm:cxn modelId="{ADC4D25B-94D1-4ACB-B042-38C3C522EF1E}" type="presOf" srcId="{07BAE183-8F27-45F1-A706-A9233BCB1210}" destId="{AABA1082-B1BC-47FE-BA71-7EF079CDFD34}" srcOrd="0" destOrd="0" presId="urn:microsoft.com/office/officeart/2005/8/layout/default"/>
    <dgm:cxn modelId="{C7986069-23B1-4658-9F1F-41D94C105EBE}" srcId="{5BD3EB0D-764A-498D-A093-39F46C2F606D}" destId="{C4A46CF2-5872-4936-8A5F-00EC9577C2E2}" srcOrd="7" destOrd="0" parTransId="{DE5E637C-11B8-4DF4-AC67-169FD8FA7EF2}" sibTransId="{692346CC-1AC9-480A-B464-635D31F00367}"/>
    <dgm:cxn modelId="{0F502A4C-3DCD-4CE5-AD99-182DB2D3244E}" type="presOf" srcId="{A51016CF-81D2-489D-AAFF-07B42E7D77C8}" destId="{5BB936D6-773C-40F1-B4FD-AE5151F12A48}" srcOrd="0" destOrd="0" presId="urn:microsoft.com/office/officeart/2005/8/layout/default"/>
    <dgm:cxn modelId="{B42C854D-DD46-4931-8A70-21C114CA335F}" srcId="{5BD3EB0D-764A-498D-A093-39F46C2F606D}" destId="{1430731E-01CC-430F-AC4D-106A3FE74A34}" srcOrd="8" destOrd="0" parTransId="{91C7A4E0-877A-4C76-B522-34A8BDBE668A}" sibTransId="{E97C3365-9DC0-4303-B1CF-337619045771}"/>
    <dgm:cxn modelId="{FF10DA51-FC68-44BD-B1FB-CC0ADFB6A715}" type="presOf" srcId="{66466B8C-AE4E-48DE-98C1-77DBA250BA98}" destId="{B59CFE48-33BC-4F0A-90F7-A370FBAD5BF1}" srcOrd="0" destOrd="0" presId="urn:microsoft.com/office/officeart/2005/8/layout/default"/>
    <dgm:cxn modelId="{8D19DD74-C4B1-4813-9531-85B5F5CC1685}" type="presOf" srcId="{0E5ED367-363C-4C16-9825-6A6F53E43905}" destId="{E114BE61-E90B-46D2-AF0F-C812B07CFB6C}" srcOrd="0" destOrd="0" presId="urn:microsoft.com/office/officeart/2005/8/layout/default"/>
    <dgm:cxn modelId="{5AB0B059-3833-46B5-BADB-12D99D3CE086}" type="presOf" srcId="{5BD3EB0D-764A-498D-A093-39F46C2F606D}" destId="{FD8D037B-BED6-48FA-A55C-07A3BAEFD4D6}" srcOrd="0" destOrd="0" presId="urn:microsoft.com/office/officeart/2005/8/layout/default"/>
    <dgm:cxn modelId="{44E1EB84-EDC1-4B14-B07C-69A324EDE4A1}" type="presOf" srcId="{EE87E5BF-0845-4AD3-B945-58321087ED92}" destId="{96CCA73C-2DC4-4980-BEB9-4516FFDC8A0C}" srcOrd="0" destOrd="0" presId="urn:microsoft.com/office/officeart/2005/8/layout/default"/>
    <dgm:cxn modelId="{94050192-1EB7-4BD8-8A69-E7EDD3942E4D}" srcId="{5BD3EB0D-764A-498D-A093-39F46C2F606D}" destId="{0E5ED367-363C-4C16-9825-6A6F53E43905}" srcOrd="0" destOrd="0" parTransId="{D3F64167-C6D6-4D3E-B39C-0C57CB4F291F}" sibTransId="{10E25A04-4B96-401F-99FE-B65A667697E7}"/>
    <dgm:cxn modelId="{C2265597-63AE-456F-BD31-2674E65A227E}" type="presOf" srcId="{534861B2-33EC-4315-B852-2C63EF23F3C7}" destId="{ECB37D9C-A473-4426-B293-5C0F2AD3DE30}" srcOrd="0" destOrd="0" presId="urn:microsoft.com/office/officeart/2005/8/layout/default"/>
    <dgm:cxn modelId="{9C401099-53F0-4461-B6C6-9835C478FD22}" srcId="{5BD3EB0D-764A-498D-A093-39F46C2F606D}" destId="{66466B8C-AE4E-48DE-98C1-77DBA250BA98}" srcOrd="1" destOrd="0" parTransId="{0651EAFA-03FD-4F1A-9C25-515820F3CAFA}" sibTransId="{1F901F08-9728-4751-869A-6CDC0BCD5EF0}"/>
    <dgm:cxn modelId="{AD1EA799-E4FC-4E2A-BEB6-2BC96A21701D}" srcId="{5BD3EB0D-764A-498D-A093-39F46C2F606D}" destId="{626A24C0-1B2A-4D7F-94F8-A23B24AA33C5}" srcOrd="6" destOrd="0" parTransId="{FAF49BD0-E970-436A-80BB-43DF7D5E162D}" sibTransId="{95BD48D6-0636-4B19-8341-21E2B8D04B27}"/>
    <dgm:cxn modelId="{485848A0-0945-4473-8FAA-0F391D641FF0}" type="presOf" srcId="{7F51AB1E-DDA5-42AF-AE34-74FE7D8B0F95}" destId="{B8843826-5379-4567-9DAF-2873F654E300}" srcOrd="0" destOrd="0" presId="urn:microsoft.com/office/officeart/2005/8/layout/default"/>
    <dgm:cxn modelId="{90D341A7-EDBE-4C29-B8C6-75FB5CEC1DE4}" srcId="{5BD3EB0D-764A-498D-A093-39F46C2F606D}" destId="{EE87E5BF-0845-4AD3-B945-58321087ED92}" srcOrd="10" destOrd="0" parTransId="{162257F4-3D73-40FB-9547-80C57D378DE6}" sibTransId="{CA6A83AA-70BE-41B5-B689-B45B4AB0C64D}"/>
    <dgm:cxn modelId="{93CCD4AA-AC5E-4E30-8A32-54B6906E6106}" srcId="{5BD3EB0D-764A-498D-A093-39F46C2F606D}" destId="{07BAE183-8F27-45F1-A706-A9233BCB1210}" srcOrd="3" destOrd="0" parTransId="{1EC9ABF8-3A91-4312-841B-86DD4A9285F1}" sibTransId="{D401C08C-E52B-4B03-9C62-A5CF8C805445}"/>
    <dgm:cxn modelId="{F08DFBAE-EC42-45AB-A3E0-77C23BFF7B41}" type="presOf" srcId="{37B948C1-BBE6-48F9-9298-C6D8A84D279F}" destId="{33555040-DE8E-4917-86D2-C298318C2F92}" srcOrd="0" destOrd="0" presId="urn:microsoft.com/office/officeart/2005/8/layout/default"/>
    <dgm:cxn modelId="{61A41DCB-833A-45A8-9E89-15BDBB3C80DE}" type="presOf" srcId="{1430731E-01CC-430F-AC4D-106A3FE74A34}" destId="{E516D8B4-5438-448E-B1FA-967FF1CA7568}" srcOrd="0" destOrd="0" presId="urn:microsoft.com/office/officeart/2005/8/layout/default"/>
    <dgm:cxn modelId="{C9B033D3-2C01-4FBB-85A2-78836E0E5A17}" srcId="{5BD3EB0D-764A-498D-A093-39F46C2F606D}" destId="{37B948C1-BBE6-48F9-9298-C6D8A84D279F}" srcOrd="4" destOrd="0" parTransId="{504EE551-4BDD-4C80-A087-40A0AF995D2B}" sibTransId="{9360E61C-F675-494A-9E3C-F137E9CB216C}"/>
    <dgm:cxn modelId="{B6D884DA-3F2E-4567-81D1-FDDC851FE209}" srcId="{5BD3EB0D-764A-498D-A093-39F46C2F606D}" destId="{7F51AB1E-DDA5-42AF-AE34-74FE7D8B0F95}" srcOrd="5" destOrd="0" parTransId="{876982BF-09E4-4E32-9AD5-5972CABB202E}" sibTransId="{15020537-ECA1-4F6A-92EB-2ECEF9AF2EED}"/>
    <dgm:cxn modelId="{3761FFEA-0196-4CEC-A7AE-BEC3FD349206}" type="presOf" srcId="{626A24C0-1B2A-4D7F-94F8-A23B24AA33C5}" destId="{848B42DF-02E3-4344-A5AC-DF1AFC4F7FC2}" srcOrd="0" destOrd="0" presId="urn:microsoft.com/office/officeart/2005/8/layout/default"/>
    <dgm:cxn modelId="{9F163C10-0A74-4EA4-8094-18CB3CEC753F}" type="presParOf" srcId="{FD8D037B-BED6-48FA-A55C-07A3BAEFD4D6}" destId="{E114BE61-E90B-46D2-AF0F-C812B07CFB6C}" srcOrd="0" destOrd="0" presId="urn:microsoft.com/office/officeart/2005/8/layout/default"/>
    <dgm:cxn modelId="{8FC6C7C6-80C4-43EB-8009-FE6B5CD8ABBD}" type="presParOf" srcId="{FD8D037B-BED6-48FA-A55C-07A3BAEFD4D6}" destId="{595FEA17-C5A0-46DE-9B23-2FF88FB5B04F}" srcOrd="1" destOrd="0" presId="urn:microsoft.com/office/officeart/2005/8/layout/default"/>
    <dgm:cxn modelId="{24D23415-70F9-4F62-923F-3E64E7E4A18D}" type="presParOf" srcId="{FD8D037B-BED6-48FA-A55C-07A3BAEFD4D6}" destId="{B59CFE48-33BC-4F0A-90F7-A370FBAD5BF1}" srcOrd="2" destOrd="0" presId="urn:microsoft.com/office/officeart/2005/8/layout/default"/>
    <dgm:cxn modelId="{E4BB0CF7-4203-4A0B-BC0C-F08F60A53217}" type="presParOf" srcId="{FD8D037B-BED6-48FA-A55C-07A3BAEFD4D6}" destId="{26BC332B-9F73-43C3-87CA-6809F78C31F5}" srcOrd="3" destOrd="0" presId="urn:microsoft.com/office/officeart/2005/8/layout/default"/>
    <dgm:cxn modelId="{D3290CEB-8983-4376-B712-203D61EC8F6A}" type="presParOf" srcId="{FD8D037B-BED6-48FA-A55C-07A3BAEFD4D6}" destId="{5BB936D6-773C-40F1-B4FD-AE5151F12A48}" srcOrd="4" destOrd="0" presId="urn:microsoft.com/office/officeart/2005/8/layout/default"/>
    <dgm:cxn modelId="{546DB0A6-67D3-4AA9-9FCA-6D3F0841D1C5}" type="presParOf" srcId="{FD8D037B-BED6-48FA-A55C-07A3BAEFD4D6}" destId="{E4CB8C7E-7872-4D0B-B604-EBA738CCC044}" srcOrd="5" destOrd="0" presId="urn:microsoft.com/office/officeart/2005/8/layout/default"/>
    <dgm:cxn modelId="{624F8B98-B4B9-4F95-A0FC-56E8E12657B2}" type="presParOf" srcId="{FD8D037B-BED6-48FA-A55C-07A3BAEFD4D6}" destId="{AABA1082-B1BC-47FE-BA71-7EF079CDFD34}" srcOrd="6" destOrd="0" presId="urn:microsoft.com/office/officeart/2005/8/layout/default"/>
    <dgm:cxn modelId="{FC0DD065-6F29-4FEE-8C18-EFAD2415335F}" type="presParOf" srcId="{FD8D037B-BED6-48FA-A55C-07A3BAEFD4D6}" destId="{CD00F6EB-C055-4BF4-9BBB-397F8F064016}" srcOrd="7" destOrd="0" presId="urn:microsoft.com/office/officeart/2005/8/layout/default"/>
    <dgm:cxn modelId="{C32D4E5D-9045-497F-952A-37EDB289B651}" type="presParOf" srcId="{FD8D037B-BED6-48FA-A55C-07A3BAEFD4D6}" destId="{33555040-DE8E-4917-86D2-C298318C2F92}" srcOrd="8" destOrd="0" presId="urn:microsoft.com/office/officeart/2005/8/layout/default"/>
    <dgm:cxn modelId="{C6817A15-E34F-477F-95BD-40BBF57CC091}" type="presParOf" srcId="{FD8D037B-BED6-48FA-A55C-07A3BAEFD4D6}" destId="{D9678412-C585-44B0-ADAB-07C5CB686E85}" srcOrd="9" destOrd="0" presId="urn:microsoft.com/office/officeart/2005/8/layout/default"/>
    <dgm:cxn modelId="{3D37D754-BBA5-44C1-83FD-CA66C903C9CC}" type="presParOf" srcId="{FD8D037B-BED6-48FA-A55C-07A3BAEFD4D6}" destId="{B8843826-5379-4567-9DAF-2873F654E300}" srcOrd="10" destOrd="0" presId="urn:microsoft.com/office/officeart/2005/8/layout/default"/>
    <dgm:cxn modelId="{BD8550BA-4BA7-4D1F-972A-640A362057F7}" type="presParOf" srcId="{FD8D037B-BED6-48FA-A55C-07A3BAEFD4D6}" destId="{F71790F4-00CF-4A4E-96C6-B64F1569244D}" srcOrd="11" destOrd="0" presId="urn:microsoft.com/office/officeart/2005/8/layout/default"/>
    <dgm:cxn modelId="{4C83EFC3-9A79-4519-9A25-8BDD56EAB43A}" type="presParOf" srcId="{FD8D037B-BED6-48FA-A55C-07A3BAEFD4D6}" destId="{848B42DF-02E3-4344-A5AC-DF1AFC4F7FC2}" srcOrd="12" destOrd="0" presId="urn:microsoft.com/office/officeart/2005/8/layout/default"/>
    <dgm:cxn modelId="{61E4D07C-03F9-4AAC-8FBA-96A302C91DE4}" type="presParOf" srcId="{FD8D037B-BED6-48FA-A55C-07A3BAEFD4D6}" destId="{AFF0E38F-F0AD-46A0-8636-163AAA079B91}" srcOrd="13" destOrd="0" presId="urn:microsoft.com/office/officeart/2005/8/layout/default"/>
    <dgm:cxn modelId="{1354787A-BF5B-4028-AB2B-A406F532142C}" type="presParOf" srcId="{FD8D037B-BED6-48FA-A55C-07A3BAEFD4D6}" destId="{A2DF0ABC-E4C3-4EB8-8175-6B94C24A381A}" srcOrd="14" destOrd="0" presId="urn:microsoft.com/office/officeart/2005/8/layout/default"/>
    <dgm:cxn modelId="{4569626C-70A9-481F-9081-B4BF581AA4A5}" type="presParOf" srcId="{FD8D037B-BED6-48FA-A55C-07A3BAEFD4D6}" destId="{9E887351-A8B0-4282-ACCE-E02EC7957BE2}" srcOrd="15" destOrd="0" presId="urn:microsoft.com/office/officeart/2005/8/layout/default"/>
    <dgm:cxn modelId="{918F3A9C-B63E-498B-AC48-2D92E9487E92}" type="presParOf" srcId="{FD8D037B-BED6-48FA-A55C-07A3BAEFD4D6}" destId="{E516D8B4-5438-448E-B1FA-967FF1CA7568}" srcOrd="16" destOrd="0" presId="urn:microsoft.com/office/officeart/2005/8/layout/default"/>
    <dgm:cxn modelId="{5A58585B-BFA6-48E3-8571-6EF43C7F4A20}" type="presParOf" srcId="{FD8D037B-BED6-48FA-A55C-07A3BAEFD4D6}" destId="{B5D4662F-C166-47F1-977D-1DAE55BE01F4}" srcOrd="17" destOrd="0" presId="urn:microsoft.com/office/officeart/2005/8/layout/default"/>
    <dgm:cxn modelId="{8771AAA8-429E-4EE8-A5DC-01B84EE2FDC4}" type="presParOf" srcId="{FD8D037B-BED6-48FA-A55C-07A3BAEFD4D6}" destId="{ECB37D9C-A473-4426-B293-5C0F2AD3DE30}" srcOrd="18" destOrd="0" presId="urn:microsoft.com/office/officeart/2005/8/layout/default"/>
    <dgm:cxn modelId="{A13BC1CD-6303-4B49-9AA9-93345FCED1EC}" type="presParOf" srcId="{FD8D037B-BED6-48FA-A55C-07A3BAEFD4D6}" destId="{84524E4E-557F-4F08-9392-27105A731501}" srcOrd="19" destOrd="0" presId="urn:microsoft.com/office/officeart/2005/8/layout/default"/>
    <dgm:cxn modelId="{13A77337-77D7-41E4-8EEB-1BA583E111B9}" type="presParOf" srcId="{FD8D037B-BED6-48FA-A55C-07A3BAEFD4D6}" destId="{96CCA73C-2DC4-4980-BEB9-4516FFDC8A0C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14BE61-E90B-46D2-AF0F-C812B07CFB6C}">
      <dsp:nvSpPr>
        <dsp:cNvPr id="0" name=""/>
        <dsp:cNvSpPr/>
      </dsp:nvSpPr>
      <dsp:spPr>
        <a:xfrm>
          <a:off x="2183220" y="200979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 dirty="0"/>
            <a:t>100</a:t>
          </a:r>
        </a:p>
      </dsp:txBody>
      <dsp:txXfrm>
        <a:off x="2235943" y="253702"/>
        <a:ext cx="1694610" cy="974587"/>
      </dsp:txXfrm>
    </dsp:sp>
    <dsp:sp modelId="{B59CFE48-33BC-4F0A-90F7-A370FBAD5BF1}">
      <dsp:nvSpPr>
        <dsp:cNvPr id="0" name=""/>
        <dsp:cNvSpPr/>
      </dsp:nvSpPr>
      <dsp:spPr>
        <a:xfrm>
          <a:off x="4154767" y="201624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 dirty="0"/>
            <a:t>200</a:t>
          </a:r>
        </a:p>
      </dsp:txBody>
      <dsp:txXfrm>
        <a:off x="4207490" y="254347"/>
        <a:ext cx="1694610" cy="974587"/>
      </dsp:txXfrm>
    </dsp:sp>
    <dsp:sp modelId="{5BB936D6-773C-40F1-B4FD-AE5151F12A48}">
      <dsp:nvSpPr>
        <dsp:cNvPr id="0" name=""/>
        <dsp:cNvSpPr/>
      </dsp:nvSpPr>
      <dsp:spPr>
        <a:xfrm>
          <a:off x="6096058" y="201624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 dirty="0"/>
            <a:t>300</a:t>
          </a:r>
        </a:p>
      </dsp:txBody>
      <dsp:txXfrm>
        <a:off x="6148781" y="254347"/>
        <a:ext cx="1694610" cy="974587"/>
      </dsp:txXfrm>
    </dsp:sp>
    <dsp:sp modelId="{AABA1082-B1BC-47FE-BA71-7EF079CDFD34}">
      <dsp:nvSpPr>
        <dsp:cNvPr id="0" name=""/>
        <dsp:cNvSpPr/>
      </dsp:nvSpPr>
      <dsp:spPr>
        <a:xfrm>
          <a:off x="9977205" y="201624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 dirty="0"/>
            <a:t>500</a:t>
          </a:r>
        </a:p>
      </dsp:txBody>
      <dsp:txXfrm>
        <a:off x="10029928" y="254347"/>
        <a:ext cx="1694610" cy="974587"/>
      </dsp:txXfrm>
    </dsp:sp>
    <dsp:sp modelId="{33555040-DE8E-4917-86D2-C298318C2F92}">
      <dsp:nvSpPr>
        <dsp:cNvPr id="0" name=""/>
        <dsp:cNvSpPr/>
      </dsp:nvSpPr>
      <dsp:spPr>
        <a:xfrm>
          <a:off x="8010083" y="200955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 dirty="0"/>
            <a:t>400</a:t>
          </a:r>
        </a:p>
      </dsp:txBody>
      <dsp:txXfrm>
        <a:off x="8062806" y="253678"/>
        <a:ext cx="1694610" cy="974587"/>
      </dsp:txXfrm>
    </dsp:sp>
    <dsp:sp modelId="{B8843826-5379-4567-9DAF-2873F654E300}">
      <dsp:nvSpPr>
        <dsp:cNvPr id="0" name=""/>
        <dsp:cNvSpPr/>
      </dsp:nvSpPr>
      <dsp:spPr>
        <a:xfrm>
          <a:off x="195887" y="200955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Obecné</a:t>
          </a:r>
        </a:p>
      </dsp:txBody>
      <dsp:txXfrm>
        <a:off x="248610" y="253678"/>
        <a:ext cx="1694610" cy="974587"/>
      </dsp:txXfrm>
    </dsp:sp>
    <dsp:sp modelId="{848B42DF-02E3-4344-A5AC-DF1AFC4F7FC2}">
      <dsp:nvSpPr>
        <dsp:cNvPr id="0" name=""/>
        <dsp:cNvSpPr/>
      </dsp:nvSpPr>
      <dsp:spPr>
        <a:xfrm>
          <a:off x="194452" y="1424711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Zajímavost</a:t>
          </a:r>
        </a:p>
      </dsp:txBody>
      <dsp:txXfrm>
        <a:off x="247175" y="1477434"/>
        <a:ext cx="1694610" cy="974587"/>
      </dsp:txXfrm>
    </dsp:sp>
    <dsp:sp modelId="{A2DF0ABC-E4C3-4EB8-8175-6B94C24A381A}">
      <dsp:nvSpPr>
        <dsp:cNvPr id="0" name=""/>
        <dsp:cNvSpPr/>
      </dsp:nvSpPr>
      <dsp:spPr>
        <a:xfrm>
          <a:off x="194452" y="2585898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Význam</a:t>
          </a:r>
        </a:p>
      </dsp:txBody>
      <dsp:txXfrm>
        <a:off x="247175" y="2638621"/>
        <a:ext cx="1694610" cy="974587"/>
      </dsp:txXfrm>
    </dsp:sp>
    <dsp:sp modelId="{E516D8B4-5438-448E-B1FA-967FF1CA7568}">
      <dsp:nvSpPr>
        <dsp:cNvPr id="0" name=""/>
        <dsp:cNvSpPr/>
      </dsp:nvSpPr>
      <dsp:spPr>
        <a:xfrm>
          <a:off x="194452" y="4978710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Lišejníky</a:t>
          </a:r>
        </a:p>
      </dsp:txBody>
      <dsp:txXfrm>
        <a:off x="247175" y="5031433"/>
        <a:ext cx="1694610" cy="974587"/>
      </dsp:txXfrm>
    </dsp:sp>
    <dsp:sp modelId="{ECB37D9C-A473-4426-B293-5C0F2AD3DE30}">
      <dsp:nvSpPr>
        <dsp:cNvPr id="0" name=""/>
        <dsp:cNvSpPr/>
      </dsp:nvSpPr>
      <dsp:spPr>
        <a:xfrm>
          <a:off x="194452" y="3775978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 err="1"/>
            <a:t>Poznávačka</a:t>
          </a:r>
          <a:endParaRPr lang="cs-CZ" sz="2500" kern="1200" dirty="0"/>
        </a:p>
      </dsp:txBody>
      <dsp:txXfrm>
        <a:off x="247175" y="3828701"/>
        <a:ext cx="1694610" cy="974587"/>
      </dsp:txXfrm>
    </dsp:sp>
    <dsp:sp modelId="{96CCA73C-2DC4-4980-BEB9-4516FFDC8A0C}">
      <dsp:nvSpPr>
        <dsp:cNvPr id="0" name=""/>
        <dsp:cNvSpPr/>
      </dsp:nvSpPr>
      <dsp:spPr>
        <a:xfrm>
          <a:off x="2185253" y="1425620"/>
          <a:ext cx="1800056" cy="1080033"/>
        </a:xfrm>
        <a:prstGeom prst="roundRect">
          <a:avLst/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 dirty="0"/>
            <a:t>100</a:t>
          </a:r>
        </a:p>
      </dsp:txBody>
      <dsp:txXfrm>
        <a:off x="2237976" y="1478343"/>
        <a:ext cx="1694610" cy="9745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69B9C-634A-4CBB-BC4E-E176A71B2DAF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981F7-3592-4637-8681-0B6717AC08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19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D1400E-5D40-4044-B441-93AA7B400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FC88E03-1CAD-467B-A18F-7F2A789FBA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C9078BA-B786-4166-A640-A11E1E759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79B4DFA-D5AB-4BD5-8FFB-7B8E38FFE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C831DA5-843E-424E-A8DF-92B2220B9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5169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549C8D-2D4D-478F-A52C-F7A064C0D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D9DAC8A-FDBF-4D6F-B507-72373BC5C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68E9FE9-9234-4FEA-975D-751A9FE90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14C3FB2-9719-4798-8D7A-18292BDCA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2677258-2188-444F-ABC0-FB73E6817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9142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A232344B-D2FD-412F-9F97-A82B1F29A3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D51D6AE-01EC-4A93-92F0-09C6A1AAB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B309011-FD7F-4DA2-A74B-0449423E7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2957096-B0E8-42CF-8E2C-B87883DF8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21F76B8-1E50-449F-ABE8-61110208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674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69FE15-AAE2-41F6-954D-08A4F28E5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E4FC3A1-B547-4DD1-81B5-93003C60D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C929832-F1CA-4CC6-8B45-1D910531A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398187-FA81-475F-97C1-51CE2F839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69B7DC-802F-4BF1-BC9E-F60DFE29B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90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8FEDA0-4BD3-4F28-9590-42F93E61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0FF63DE-7691-4535-9448-20C54D16D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17B1A07-896E-4F1A-9254-D60812E80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3A27BE-91A1-4881-BBC9-61DC46C44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8A2C341-6EC7-4539-81E5-B7615CE85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638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FBC587-C03B-49B5-8B9B-CD68A1724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1C805C4-59A8-4BCC-BBA1-CD8C028ACA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4F5F01D-4A54-45B0-BD8B-BDE015A251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7B2B614-A771-49D1-A1F8-9E010B51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D8FB760-0D76-4AC2-B448-EB59C9240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519B340-B71B-4983-94A6-2A62DE92F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736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44531C-EFCB-4153-9F2C-5823A7E1A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E2FFA9F-5DA8-4B1C-BEAC-AE0A42EDA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86FC8C6-A778-4392-A438-E19B86177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EDD29F65-F0C0-47AC-B349-9B6C865E72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72AFDE4-BC26-467D-8A1D-EDF926916C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467A7392-79F6-4DE9-BCD5-633547E1D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02B1465-80CF-479B-845E-BF28323C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F32ECB43-A5EA-4D00-A8C9-B3414EC46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6603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DB1E54-5C67-4C56-B607-60C3AF5AA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6F5E32A0-B196-4C6E-96AF-ADD59DA9A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BD874746-EA07-4537-9C22-5F503E37C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0FDD730-3896-43C1-A08E-6ABE4830D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789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49788C6D-B5E4-4EEF-ACD7-33532DC93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BA4A747-237E-402C-BC35-76E1C8585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189803B-950A-4E1E-9CF4-A7AA2486B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696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72F078-DF1F-49B9-BA07-25E94710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81E0C5-A8E4-42DE-8CE2-1C7AA8250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A6312620-27B1-4A2E-AB7F-826DB9F7E4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409405C-40A8-4E90-B546-C4265B3D7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9AFCCB6-4A34-4D25-A157-86F8624F6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D358BC6-8193-4E9C-A185-FA101D2B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666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211BE9-3D32-4127-91F2-20F587CA4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ED1BAEDA-071D-4DD2-B757-31C6D5DFB9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B36B454-3FF7-4472-A8B5-87874C04A6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828E950-174B-4E02-AE84-8D96CCA3C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CD313AE-B2F3-4DF5-BBBD-C8FEB3039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3181893-F1D1-4E9C-B731-835E0B60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535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B02E7BC1-DF70-45D1-A6A3-D148C491C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E81B9AD-4F74-4F26-82A2-D8CA5C959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20E43D7-81E2-406F-90A2-1FFAB04374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5682A-B920-466F-8010-E876D75B9FDB}" type="datetimeFigureOut">
              <a:rPr lang="cs-CZ" smtClean="0"/>
              <a:t>10.05.2022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B0F8C6-F71F-40ED-8E97-A6A6096C38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56601EF-2FB1-4566-AB53-2A7536D4D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F645E-F2F4-4B1E-A18F-63C7E7BEC5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4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1.xml"/><Relationship Id="rId18" Type="http://schemas.openxmlformats.org/officeDocument/2006/relationships/slide" Target="slide18.xml"/><Relationship Id="rId26" Type="http://schemas.openxmlformats.org/officeDocument/2006/relationships/slide" Target="slide7.xml"/><Relationship Id="rId3" Type="http://schemas.openxmlformats.org/officeDocument/2006/relationships/diagramLayout" Target="../diagrams/layout1.xml"/><Relationship Id="rId21" Type="http://schemas.openxmlformats.org/officeDocument/2006/relationships/slide" Target="slide20.xml"/><Relationship Id="rId7" Type="http://schemas.openxmlformats.org/officeDocument/2006/relationships/slide" Target="slide13.xml"/><Relationship Id="rId12" Type="http://schemas.openxmlformats.org/officeDocument/2006/relationships/slide" Target="slide10.xml"/><Relationship Id="rId17" Type="http://schemas.openxmlformats.org/officeDocument/2006/relationships/slide" Target="slide23.xml"/><Relationship Id="rId25" Type="http://schemas.openxmlformats.org/officeDocument/2006/relationships/slide" Target="slide27.xml"/><Relationship Id="rId2" Type="http://schemas.openxmlformats.org/officeDocument/2006/relationships/diagramData" Target="../diagrams/data1.xml"/><Relationship Id="rId16" Type="http://schemas.openxmlformats.org/officeDocument/2006/relationships/slide" Target="slide12.xml"/><Relationship Id="rId20" Type="http://schemas.openxmlformats.org/officeDocument/2006/relationships/slide" Target="slide25.xml"/><Relationship Id="rId29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openxmlformats.org/officeDocument/2006/relationships/slide" Target="slide24.xml"/><Relationship Id="rId24" Type="http://schemas.openxmlformats.org/officeDocument/2006/relationships/slide" Target="slide22.xml"/><Relationship Id="rId5" Type="http://schemas.openxmlformats.org/officeDocument/2006/relationships/diagramColors" Target="../diagrams/colors1.xml"/><Relationship Id="rId15" Type="http://schemas.openxmlformats.org/officeDocument/2006/relationships/slide" Target="slide16.xml"/><Relationship Id="rId23" Type="http://schemas.openxmlformats.org/officeDocument/2006/relationships/slide" Target="slide17.xml"/><Relationship Id="rId28" Type="http://schemas.openxmlformats.org/officeDocument/2006/relationships/slide" Target="slide5.xml"/><Relationship Id="rId10" Type="http://schemas.openxmlformats.org/officeDocument/2006/relationships/slide" Target="slide19.xml"/><Relationship Id="rId19" Type="http://schemas.openxmlformats.org/officeDocument/2006/relationships/slide" Target="slide21.xml"/><Relationship Id="rId31" Type="http://schemas.openxmlformats.org/officeDocument/2006/relationships/slide" Target="slide8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14.xml"/><Relationship Id="rId14" Type="http://schemas.openxmlformats.org/officeDocument/2006/relationships/slide" Target="slide15.xml"/><Relationship Id="rId22" Type="http://schemas.openxmlformats.org/officeDocument/2006/relationships/slide" Target="slide26.xml"/><Relationship Id="rId27" Type="http://schemas.openxmlformats.org/officeDocument/2006/relationships/slide" Target="slide6.xml"/><Relationship Id="rId30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69B04E02-E2A4-46D8-AA79-60D628FA5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259" y="-36865"/>
            <a:ext cx="10515600" cy="1013012"/>
          </a:xfrm>
        </p:spPr>
        <p:txBody>
          <a:bodyPr>
            <a:normAutofit/>
          </a:bodyPr>
          <a:lstStyle/>
          <a:p>
            <a:pPr algn="ctr"/>
            <a:r>
              <a:rPr lang="cs-CZ" sz="3600" dirty="0">
                <a:ln>
                  <a:solidFill>
                    <a:schemeClr val="tx1"/>
                  </a:solidFill>
                </a:ln>
              </a:rPr>
              <a:t>Houby a lišejníky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4193D8E-B22C-4275-AA8B-12B91171A1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1773227"/>
              </p:ext>
            </p:extLst>
          </p:nvPr>
        </p:nvGraphicFramePr>
        <p:xfrm>
          <a:off x="0" y="663388"/>
          <a:ext cx="11958918" cy="6366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Skupina 5">
            <a:extLst>
              <a:ext uri="{FF2B5EF4-FFF2-40B4-BE49-F238E27FC236}">
                <a16:creationId xmlns:a16="http://schemas.microsoft.com/office/drawing/2014/main" id="{2C15D9A0-04D3-4EB0-A84E-6D43876227AA}"/>
              </a:ext>
            </a:extLst>
          </p:cNvPr>
          <p:cNvGrpSpPr/>
          <p:nvPr/>
        </p:nvGrpSpPr>
        <p:grpSpPr>
          <a:xfrm>
            <a:off x="2185200" y="3253679"/>
            <a:ext cx="1800056" cy="1080033"/>
            <a:chOff x="2171859" y="231976"/>
            <a:chExt cx="1800056" cy="1080033"/>
          </a:xfrm>
        </p:grpSpPr>
        <p:sp>
          <p:nvSpPr>
            <p:cNvPr id="7" name="Obdélník: se zakulacenými rohy 6">
              <a:extLst>
                <a:ext uri="{FF2B5EF4-FFF2-40B4-BE49-F238E27FC236}">
                  <a16:creationId xmlns:a16="http://schemas.microsoft.com/office/drawing/2014/main" id="{4D567D46-C569-4D73-BD34-3D94E5A30259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" name="Obdélník: se zakulacenými rohy 4">
              <a:hlinkClick r:id="rId7" action="ppaction://hlinksldjump"/>
              <a:extLst>
                <a:ext uri="{FF2B5EF4-FFF2-40B4-BE49-F238E27FC236}">
                  <a16:creationId xmlns:a16="http://schemas.microsoft.com/office/drawing/2014/main" id="{BC3CBF11-D033-499C-BB22-B4BBAC6CE264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100</a:t>
              </a:r>
            </a:p>
          </p:txBody>
        </p:sp>
      </p:grpSp>
      <p:grpSp>
        <p:nvGrpSpPr>
          <p:cNvPr id="9" name="Skupina 8">
            <a:extLst>
              <a:ext uri="{FF2B5EF4-FFF2-40B4-BE49-F238E27FC236}">
                <a16:creationId xmlns:a16="http://schemas.microsoft.com/office/drawing/2014/main" id="{262A3B28-1978-4255-9E50-E36929EBCB2B}"/>
              </a:ext>
            </a:extLst>
          </p:cNvPr>
          <p:cNvGrpSpPr/>
          <p:nvPr/>
        </p:nvGrpSpPr>
        <p:grpSpPr>
          <a:xfrm>
            <a:off x="4140392" y="2084138"/>
            <a:ext cx="1800056" cy="1080033"/>
            <a:chOff x="2171859" y="231976"/>
            <a:chExt cx="1800056" cy="1080033"/>
          </a:xfrm>
        </p:grpSpPr>
        <p:sp>
          <p:nvSpPr>
            <p:cNvPr id="10" name="Obdélník: se zakulacenými rohy 9">
              <a:extLst>
                <a:ext uri="{FF2B5EF4-FFF2-40B4-BE49-F238E27FC236}">
                  <a16:creationId xmlns:a16="http://schemas.microsoft.com/office/drawing/2014/main" id="{00AD4886-2785-48D9-B3AC-5A93AB699D4E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1" name="Obdélník: se zakulacenými rohy 4">
              <a:hlinkClick r:id="rId8" action="ppaction://hlinksldjump"/>
              <a:extLst>
                <a:ext uri="{FF2B5EF4-FFF2-40B4-BE49-F238E27FC236}">
                  <a16:creationId xmlns:a16="http://schemas.microsoft.com/office/drawing/2014/main" id="{DE0B887C-1EB0-4A6F-B6B9-4B56A7C0A65D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2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30821379-F9CC-49C2-97DE-8EA918DC8072}"/>
              </a:ext>
            </a:extLst>
          </p:cNvPr>
          <p:cNvGrpSpPr/>
          <p:nvPr/>
        </p:nvGrpSpPr>
        <p:grpSpPr>
          <a:xfrm>
            <a:off x="4162958" y="3253678"/>
            <a:ext cx="1800056" cy="1080033"/>
            <a:chOff x="2171859" y="231976"/>
            <a:chExt cx="1800056" cy="1080033"/>
          </a:xfrm>
        </p:grpSpPr>
        <p:sp>
          <p:nvSpPr>
            <p:cNvPr id="13" name="Obdélník: se zakulacenými rohy 12">
              <a:extLst>
                <a:ext uri="{FF2B5EF4-FFF2-40B4-BE49-F238E27FC236}">
                  <a16:creationId xmlns:a16="http://schemas.microsoft.com/office/drawing/2014/main" id="{D7C4B0C4-CD8E-4606-A8D9-17C671A23B97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" name="Obdélník: se zakulacenými rohy 4">
              <a:hlinkClick r:id="rId9" action="ppaction://hlinksldjump"/>
              <a:extLst>
                <a:ext uri="{FF2B5EF4-FFF2-40B4-BE49-F238E27FC236}">
                  <a16:creationId xmlns:a16="http://schemas.microsoft.com/office/drawing/2014/main" id="{BAFAB370-9B98-436C-A28D-5671F0CB6D29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2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AD933C47-7DF0-4512-9DA0-6EE42215B1E6}"/>
              </a:ext>
            </a:extLst>
          </p:cNvPr>
          <p:cNvGrpSpPr/>
          <p:nvPr/>
        </p:nvGrpSpPr>
        <p:grpSpPr>
          <a:xfrm>
            <a:off x="4179403" y="4474004"/>
            <a:ext cx="1800056" cy="1080033"/>
            <a:chOff x="2171859" y="231976"/>
            <a:chExt cx="1800056" cy="1080033"/>
          </a:xfrm>
        </p:grpSpPr>
        <p:sp>
          <p:nvSpPr>
            <p:cNvPr id="16" name="Obdélník: se zakulacenými rohy 15">
              <a:extLst>
                <a:ext uri="{FF2B5EF4-FFF2-40B4-BE49-F238E27FC236}">
                  <a16:creationId xmlns:a16="http://schemas.microsoft.com/office/drawing/2014/main" id="{EA5501A9-4EF8-48D4-A3DF-C67FB274203B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7" name="Obdélník: se zakulacenými rohy 4">
              <a:hlinkClick r:id="rId10" action="ppaction://hlinksldjump"/>
              <a:extLst>
                <a:ext uri="{FF2B5EF4-FFF2-40B4-BE49-F238E27FC236}">
                  <a16:creationId xmlns:a16="http://schemas.microsoft.com/office/drawing/2014/main" id="{8EB36A05-D2FF-42F5-AF1E-2152157D460C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2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87FE96A4-C0BF-4D96-893A-F0B0894309BB}"/>
              </a:ext>
            </a:extLst>
          </p:cNvPr>
          <p:cNvGrpSpPr/>
          <p:nvPr/>
        </p:nvGrpSpPr>
        <p:grpSpPr>
          <a:xfrm>
            <a:off x="4179403" y="5658599"/>
            <a:ext cx="1800056" cy="1080033"/>
            <a:chOff x="2171859" y="231976"/>
            <a:chExt cx="1800056" cy="1080033"/>
          </a:xfrm>
        </p:grpSpPr>
        <p:sp>
          <p:nvSpPr>
            <p:cNvPr id="19" name="Obdélník: se zakulacenými rohy 18">
              <a:extLst>
                <a:ext uri="{FF2B5EF4-FFF2-40B4-BE49-F238E27FC236}">
                  <a16:creationId xmlns:a16="http://schemas.microsoft.com/office/drawing/2014/main" id="{90A37265-78E9-4B75-BE64-8BC77D6C6425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0" name="Obdélník: se zakulacenými rohy 4">
              <a:hlinkClick r:id="rId11" action="ppaction://hlinksldjump"/>
              <a:extLst>
                <a:ext uri="{FF2B5EF4-FFF2-40B4-BE49-F238E27FC236}">
                  <a16:creationId xmlns:a16="http://schemas.microsoft.com/office/drawing/2014/main" id="{C6024151-77CC-48C3-9675-29907AABCDC9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2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D851ABA8-9A26-4C05-A14C-B46AE68A69B4}"/>
              </a:ext>
            </a:extLst>
          </p:cNvPr>
          <p:cNvGrpSpPr/>
          <p:nvPr/>
        </p:nvGrpSpPr>
        <p:grpSpPr>
          <a:xfrm>
            <a:off x="6095059" y="2074886"/>
            <a:ext cx="1800056" cy="1080033"/>
            <a:chOff x="2171859" y="231976"/>
            <a:chExt cx="1800056" cy="1080033"/>
          </a:xfrm>
        </p:grpSpPr>
        <p:sp>
          <p:nvSpPr>
            <p:cNvPr id="22" name="Obdélník: se zakulacenými rohy 21">
              <a:extLst>
                <a:ext uri="{FF2B5EF4-FFF2-40B4-BE49-F238E27FC236}">
                  <a16:creationId xmlns:a16="http://schemas.microsoft.com/office/drawing/2014/main" id="{EC1CF77A-9521-4BDF-874E-1B54CEBABA39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3" name="Obdélník: se zakulacenými rohy 4">
              <a:hlinkClick r:id="rId12" action="ppaction://hlinksldjump"/>
              <a:extLst>
                <a:ext uri="{FF2B5EF4-FFF2-40B4-BE49-F238E27FC236}">
                  <a16:creationId xmlns:a16="http://schemas.microsoft.com/office/drawing/2014/main" id="{58FC0F0A-2CD4-4B73-901C-B7DD977381DF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9B5BC683-B72E-4ECC-9C32-798EA27617D5}"/>
              </a:ext>
            </a:extLst>
          </p:cNvPr>
          <p:cNvGrpSpPr/>
          <p:nvPr/>
        </p:nvGrpSpPr>
        <p:grpSpPr>
          <a:xfrm>
            <a:off x="8049655" y="2084996"/>
            <a:ext cx="1800056" cy="1080033"/>
            <a:chOff x="2171859" y="231976"/>
            <a:chExt cx="1800056" cy="1080033"/>
          </a:xfrm>
        </p:grpSpPr>
        <p:sp>
          <p:nvSpPr>
            <p:cNvPr id="25" name="Obdélník: se zakulacenými rohy 24">
              <a:extLst>
                <a:ext uri="{FF2B5EF4-FFF2-40B4-BE49-F238E27FC236}">
                  <a16:creationId xmlns:a16="http://schemas.microsoft.com/office/drawing/2014/main" id="{C98B61B0-12EE-4A08-9800-9BF295500CAB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6" name="Obdélník: se zakulacenými rohy 4">
              <a:hlinkClick r:id="rId13" action="ppaction://hlinksldjump"/>
              <a:extLst>
                <a:ext uri="{FF2B5EF4-FFF2-40B4-BE49-F238E27FC236}">
                  <a16:creationId xmlns:a16="http://schemas.microsoft.com/office/drawing/2014/main" id="{B81854B0-A245-46D1-8874-0E94BB2F4F75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4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27" name="Skupina 26">
            <a:extLst>
              <a:ext uri="{FF2B5EF4-FFF2-40B4-BE49-F238E27FC236}">
                <a16:creationId xmlns:a16="http://schemas.microsoft.com/office/drawing/2014/main" id="{BDE32FB9-D85E-47FD-BB34-19BE9E97DDAB}"/>
              </a:ext>
            </a:extLst>
          </p:cNvPr>
          <p:cNvGrpSpPr/>
          <p:nvPr/>
        </p:nvGrpSpPr>
        <p:grpSpPr>
          <a:xfrm>
            <a:off x="6095059" y="3253677"/>
            <a:ext cx="1800056" cy="1080033"/>
            <a:chOff x="2171859" y="231976"/>
            <a:chExt cx="1800056" cy="1080033"/>
          </a:xfrm>
        </p:grpSpPr>
        <p:sp>
          <p:nvSpPr>
            <p:cNvPr id="28" name="Obdélník: se zakulacenými rohy 27">
              <a:extLst>
                <a:ext uri="{FF2B5EF4-FFF2-40B4-BE49-F238E27FC236}">
                  <a16:creationId xmlns:a16="http://schemas.microsoft.com/office/drawing/2014/main" id="{34554965-8D2E-4C7B-AEAD-D7015DAF1093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9" name="Obdélník: se zakulacenými rohy 4">
              <a:hlinkClick r:id="rId14" action="ppaction://hlinksldjump"/>
              <a:extLst>
                <a:ext uri="{FF2B5EF4-FFF2-40B4-BE49-F238E27FC236}">
                  <a16:creationId xmlns:a16="http://schemas.microsoft.com/office/drawing/2014/main" id="{0AB56BC4-818D-415B-9C17-20554FD0BD32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30" name="Skupina 29">
            <a:extLst>
              <a:ext uri="{FF2B5EF4-FFF2-40B4-BE49-F238E27FC236}">
                <a16:creationId xmlns:a16="http://schemas.microsoft.com/office/drawing/2014/main" id="{5D604997-8907-48E6-B998-4F924215E82E}"/>
              </a:ext>
            </a:extLst>
          </p:cNvPr>
          <p:cNvGrpSpPr/>
          <p:nvPr/>
        </p:nvGrpSpPr>
        <p:grpSpPr>
          <a:xfrm>
            <a:off x="8049655" y="3253677"/>
            <a:ext cx="1800056" cy="1080033"/>
            <a:chOff x="2171859" y="231976"/>
            <a:chExt cx="1800056" cy="1080033"/>
          </a:xfrm>
        </p:grpSpPr>
        <p:sp>
          <p:nvSpPr>
            <p:cNvPr id="31" name="Obdélník: se zakulacenými rohy 30">
              <a:extLst>
                <a:ext uri="{FF2B5EF4-FFF2-40B4-BE49-F238E27FC236}">
                  <a16:creationId xmlns:a16="http://schemas.microsoft.com/office/drawing/2014/main" id="{E8C75EC4-DB28-4AA1-8082-46A586B27823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2" name="Obdélník: se zakulacenými rohy 4">
              <a:hlinkClick r:id="rId15" action="ppaction://hlinksldjump"/>
              <a:extLst>
                <a:ext uri="{FF2B5EF4-FFF2-40B4-BE49-F238E27FC236}">
                  <a16:creationId xmlns:a16="http://schemas.microsoft.com/office/drawing/2014/main" id="{24ADB9D5-D68D-469B-BB49-D4CD894C326A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4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33" name="Skupina 32">
            <a:extLst>
              <a:ext uri="{FF2B5EF4-FFF2-40B4-BE49-F238E27FC236}">
                <a16:creationId xmlns:a16="http://schemas.microsoft.com/office/drawing/2014/main" id="{29C8DDC8-F40D-4365-88B8-4CAE07CD15B2}"/>
              </a:ext>
            </a:extLst>
          </p:cNvPr>
          <p:cNvGrpSpPr/>
          <p:nvPr/>
        </p:nvGrpSpPr>
        <p:grpSpPr>
          <a:xfrm>
            <a:off x="9984511" y="2087571"/>
            <a:ext cx="1800056" cy="1080033"/>
            <a:chOff x="2171859" y="231976"/>
            <a:chExt cx="1800056" cy="1080033"/>
          </a:xfrm>
        </p:grpSpPr>
        <p:sp>
          <p:nvSpPr>
            <p:cNvPr id="34" name="Obdélník: se zakulacenými rohy 33">
              <a:extLst>
                <a:ext uri="{FF2B5EF4-FFF2-40B4-BE49-F238E27FC236}">
                  <a16:creationId xmlns:a16="http://schemas.microsoft.com/office/drawing/2014/main" id="{6E50B65E-47D7-48B2-AA34-15E06CBD5914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5" name="Obdélník: se zakulacenými rohy 4">
              <a:hlinkClick r:id="rId16" action="ppaction://hlinksldjump"/>
              <a:extLst>
                <a:ext uri="{FF2B5EF4-FFF2-40B4-BE49-F238E27FC236}">
                  <a16:creationId xmlns:a16="http://schemas.microsoft.com/office/drawing/2014/main" id="{54E91B51-213C-48BE-8FA5-43D9CB38FF59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36" name="Skupina 35">
            <a:extLst>
              <a:ext uri="{FF2B5EF4-FFF2-40B4-BE49-F238E27FC236}">
                <a16:creationId xmlns:a16="http://schemas.microsoft.com/office/drawing/2014/main" id="{6A0EEB73-127E-43FA-8D3A-3549C860F09F}"/>
              </a:ext>
            </a:extLst>
          </p:cNvPr>
          <p:cNvGrpSpPr/>
          <p:nvPr/>
        </p:nvGrpSpPr>
        <p:grpSpPr>
          <a:xfrm>
            <a:off x="2185200" y="5658599"/>
            <a:ext cx="1800056" cy="1080033"/>
            <a:chOff x="2171859" y="231976"/>
            <a:chExt cx="1800056" cy="1080033"/>
          </a:xfrm>
        </p:grpSpPr>
        <p:sp>
          <p:nvSpPr>
            <p:cNvPr id="37" name="Obdélník: se zakulacenými rohy 36">
              <a:extLst>
                <a:ext uri="{FF2B5EF4-FFF2-40B4-BE49-F238E27FC236}">
                  <a16:creationId xmlns:a16="http://schemas.microsoft.com/office/drawing/2014/main" id="{D6F0CC62-BB87-4AAC-880A-0467322231C4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8" name="Obdélník: se zakulacenými rohy 4">
              <a:hlinkClick r:id="rId17" action="ppaction://hlinksldjump"/>
              <a:extLst>
                <a:ext uri="{FF2B5EF4-FFF2-40B4-BE49-F238E27FC236}">
                  <a16:creationId xmlns:a16="http://schemas.microsoft.com/office/drawing/2014/main" id="{1702F5BB-12CF-4913-A317-1D157BE5D69A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100</a:t>
              </a:r>
            </a:p>
          </p:txBody>
        </p:sp>
      </p:grpSp>
      <p:grpSp>
        <p:nvGrpSpPr>
          <p:cNvPr id="39" name="Skupina 38">
            <a:extLst>
              <a:ext uri="{FF2B5EF4-FFF2-40B4-BE49-F238E27FC236}">
                <a16:creationId xmlns:a16="http://schemas.microsoft.com/office/drawing/2014/main" id="{587B962B-0F85-4612-BAFB-9CBD8011E6F5}"/>
              </a:ext>
            </a:extLst>
          </p:cNvPr>
          <p:cNvGrpSpPr/>
          <p:nvPr/>
        </p:nvGrpSpPr>
        <p:grpSpPr>
          <a:xfrm>
            <a:off x="2185200" y="4457083"/>
            <a:ext cx="1800056" cy="1080033"/>
            <a:chOff x="2171859" y="231976"/>
            <a:chExt cx="1800056" cy="1080033"/>
          </a:xfrm>
        </p:grpSpPr>
        <p:sp>
          <p:nvSpPr>
            <p:cNvPr id="40" name="Obdélník: se zakulacenými rohy 39">
              <a:extLst>
                <a:ext uri="{FF2B5EF4-FFF2-40B4-BE49-F238E27FC236}">
                  <a16:creationId xmlns:a16="http://schemas.microsoft.com/office/drawing/2014/main" id="{8F24D97D-2320-4A5B-84BE-20AD3E60B36F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1" name="Obdélník: se zakulacenými rohy 4">
              <a:hlinkClick r:id="rId18" action="ppaction://hlinksldjump"/>
              <a:extLst>
                <a:ext uri="{FF2B5EF4-FFF2-40B4-BE49-F238E27FC236}">
                  <a16:creationId xmlns:a16="http://schemas.microsoft.com/office/drawing/2014/main" id="{B99FFBE2-EFC8-492D-9F4D-2DE8895CC499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100</a:t>
              </a:r>
            </a:p>
          </p:txBody>
        </p:sp>
      </p:grpSp>
      <p:grpSp>
        <p:nvGrpSpPr>
          <p:cNvPr id="42" name="Skupina 41">
            <a:extLst>
              <a:ext uri="{FF2B5EF4-FFF2-40B4-BE49-F238E27FC236}">
                <a16:creationId xmlns:a16="http://schemas.microsoft.com/office/drawing/2014/main" id="{F9EE4803-7683-4BC4-B126-E579F8D07502}"/>
              </a:ext>
            </a:extLst>
          </p:cNvPr>
          <p:cNvGrpSpPr/>
          <p:nvPr/>
        </p:nvGrpSpPr>
        <p:grpSpPr>
          <a:xfrm>
            <a:off x="8049655" y="4457082"/>
            <a:ext cx="1800056" cy="1080033"/>
            <a:chOff x="2171859" y="231976"/>
            <a:chExt cx="1800056" cy="1080033"/>
          </a:xfrm>
        </p:grpSpPr>
        <p:sp>
          <p:nvSpPr>
            <p:cNvPr id="43" name="Obdélník: se zakulacenými rohy 42">
              <a:extLst>
                <a:ext uri="{FF2B5EF4-FFF2-40B4-BE49-F238E27FC236}">
                  <a16:creationId xmlns:a16="http://schemas.microsoft.com/office/drawing/2014/main" id="{B9A0383E-B3A3-465A-B148-A6857E44D654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4" name="Obdélník: se zakulacenými rohy 4">
              <a:hlinkClick r:id="rId19" action="ppaction://hlinksldjump"/>
              <a:extLst>
                <a:ext uri="{FF2B5EF4-FFF2-40B4-BE49-F238E27FC236}">
                  <a16:creationId xmlns:a16="http://schemas.microsoft.com/office/drawing/2014/main" id="{276AC767-DF56-4D18-B266-1BE1A6C8C527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4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45" name="Skupina 44">
            <a:extLst>
              <a:ext uri="{FF2B5EF4-FFF2-40B4-BE49-F238E27FC236}">
                <a16:creationId xmlns:a16="http://schemas.microsoft.com/office/drawing/2014/main" id="{F3EF6E4D-FD3C-4139-9A48-5D433ED55346}"/>
              </a:ext>
            </a:extLst>
          </p:cNvPr>
          <p:cNvGrpSpPr/>
          <p:nvPr/>
        </p:nvGrpSpPr>
        <p:grpSpPr>
          <a:xfrm>
            <a:off x="6099714" y="5642126"/>
            <a:ext cx="1800056" cy="1080033"/>
            <a:chOff x="2171859" y="231976"/>
            <a:chExt cx="1800056" cy="1080033"/>
          </a:xfrm>
        </p:grpSpPr>
        <p:sp>
          <p:nvSpPr>
            <p:cNvPr id="46" name="Obdélník: se zakulacenými rohy 45">
              <a:extLst>
                <a:ext uri="{FF2B5EF4-FFF2-40B4-BE49-F238E27FC236}">
                  <a16:creationId xmlns:a16="http://schemas.microsoft.com/office/drawing/2014/main" id="{627BE1C0-047B-4979-8E27-EE289F51A4B0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7" name="Obdélník: se zakulacenými rohy 4">
              <a:hlinkClick r:id="rId20" action="ppaction://hlinksldjump"/>
              <a:extLst>
                <a:ext uri="{FF2B5EF4-FFF2-40B4-BE49-F238E27FC236}">
                  <a16:creationId xmlns:a16="http://schemas.microsoft.com/office/drawing/2014/main" id="{1AF343A3-EB06-4266-9BB2-C253775DE508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48" name="Skupina 47">
            <a:extLst>
              <a:ext uri="{FF2B5EF4-FFF2-40B4-BE49-F238E27FC236}">
                <a16:creationId xmlns:a16="http://schemas.microsoft.com/office/drawing/2014/main" id="{B8AF4FD6-1513-4806-A2C2-20D975EED6D3}"/>
              </a:ext>
            </a:extLst>
          </p:cNvPr>
          <p:cNvGrpSpPr/>
          <p:nvPr/>
        </p:nvGrpSpPr>
        <p:grpSpPr>
          <a:xfrm>
            <a:off x="6095059" y="4457083"/>
            <a:ext cx="1800056" cy="1080033"/>
            <a:chOff x="2171859" y="231976"/>
            <a:chExt cx="1800056" cy="1080033"/>
          </a:xfrm>
        </p:grpSpPr>
        <p:sp>
          <p:nvSpPr>
            <p:cNvPr id="49" name="Obdélník: se zakulacenými rohy 48">
              <a:extLst>
                <a:ext uri="{FF2B5EF4-FFF2-40B4-BE49-F238E27FC236}">
                  <a16:creationId xmlns:a16="http://schemas.microsoft.com/office/drawing/2014/main" id="{11938A32-2FC4-44C7-8967-CEB460149FCF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0" name="Obdélník: se zakulacenými rohy 4">
              <a:hlinkClick r:id="rId21" action="ppaction://hlinksldjump"/>
              <a:extLst>
                <a:ext uri="{FF2B5EF4-FFF2-40B4-BE49-F238E27FC236}">
                  <a16:creationId xmlns:a16="http://schemas.microsoft.com/office/drawing/2014/main" id="{A8D4A492-049E-44DA-B7A5-5FA2BFC08BF0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51" name="Skupina 50">
            <a:extLst>
              <a:ext uri="{FF2B5EF4-FFF2-40B4-BE49-F238E27FC236}">
                <a16:creationId xmlns:a16="http://schemas.microsoft.com/office/drawing/2014/main" id="{32F045AB-280E-4310-A74C-65439CC028C7}"/>
              </a:ext>
            </a:extLst>
          </p:cNvPr>
          <p:cNvGrpSpPr/>
          <p:nvPr/>
        </p:nvGrpSpPr>
        <p:grpSpPr>
          <a:xfrm>
            <a:off x="8049655" y="5642125"/>
            <a:ext cx="1800056" cy="1080033"/>
            <a:chOff x="2171859" y="231976"/>
            <a:chExt cx="1800056" cy="1080033"/>
          </a:xfrm>
        </p:grpSpPr>
        <p:sp>
          <p:nvSpPr>
            <p:cNvPr id="52" name="Obdélník: se zakulacenými rohy 51">
              <a:extLst>
                <a:ext uri="{FF2B5EF4-FFF2-40B4-BE49-F238E27FC236}">
                  <a16:creationId xmlns:a16="http://schemas.microsoft.com/office/drawing/2014/main" id="{9933CFAA-E6D5-4EEF-B4C3-A9BE84D26C7C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3" name="Obdélník: se zakulacenými rohy 4">
              <a:hlinkClick r:id="rId22" action="ppaction://hlinksldjump"/>
              <a:extLst>
                <a:ext uri="{FF2B5EF4-FFF2-40B4-BE49-F238E27FC236}">
                  <a16:creationId xmlns:a16="http://schemas.microsoft.com/office/drawing/2014/main" id="{CDDFA89F-C6FA-45E3-8551-DC270500DDC8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4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54" name="Skupina 53">
            <a:extLst>
              <a:ext uri="{FF2B5EF4-FFF2-40B4-BE49-F238E27FC236}">
                <a16:creationId xmlns:a16="http://schemas.microsoft.com/office/drawing/2014/main" id="{DF9928DA-F12E-4DC9-B8EA-FF380A265B0D}"/>
              </a:ext>
            </a:extLst>
          </p:cNvPr>
          <p:cNvGrpSpPr/>
          <p:nvPr/>
        </p:nvGrpSpPr>
        <p:grpSpPr>
          <a:xfrm>
            <a:off x="9984511" y="3238498"/>
            <a:ext cx="1800056" cy="1080033"/>
            <a:chOff x="2171859" y="231976"/>
            <a:chExt cx="1800056" cy="1080033"/>
          </a:xfrm>
        </p:grpSpPr>
        <p:sp>
          <p:nvSpPr>
            <p:cNvPr id="55" name="Obdélník: se zakulacenými rohy 54">
              <a:extLst>
                <a:ext uri="{FF2B5EF4-FFF2-40B4-BE49-F238E27FC236}">
                  <a16:creationId xmlns:a16="http://schemas.microsoft.com/office/drawing/2014/main" id="{C6117661-4EFE-4D85-A44A-A545582F3804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6" name="Obdélník: se zakulacenými rohy 4">
              <a:hlinkClick r:id="rId23" action="ppaction://hlinksldjump"/>
              <a:extLst>
                <a:ext uri="{FF2B5EF4-FFF2-40B4-BE49-F238E27FC236}">
                  <a16:creationId xmlns:a16="http://schemas.microsoft.com/office/drawing/2014/main" id="{B4665193-2476-41BB-976F-1F75D85F54A8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57" name="Skupina 56">
            <a:extLst>
              <a:ext uri="{FF2B5EF4-FFF2-40B4-BE49-F238E27FC236}">
                <a16:creationId xmlns:a16="http://schemas.microsoft.com/office/drawing/2014/main" id="{FFEDCB09-C5ED-4572-AB10-2D964189D1EE}"/>
              </a:ext>
            </a:extLst>
          </p:cNvPr>
          <p:cNvGrpSpPr/>
          <p:nvPr/>
        </p:nvGrpSpPr>
        <p:grpSpPr>
          <a:xfrm>
            <a:off x="9970749" y="4454949"/>
            <a:ext cx="1800056" cy="1080033"/>
            <a:chOff x="2171859" y="231976"/>
            <a:chExt cx="1800056" cy="1080033"/>
          </a:xfrm>
        </p:grpSpPr>
        <p:sp>
          <p:nvSpPr>
            <p:cNvPr id="58" name="Obdélník: se zakulacenými rohy 57">
              <a:extLst>
                <a:ext uri="{FF2B5EF4-FFF2-40B4-BE49-F238E27FC236}">
                  <a16:creationId xmlns:a16="http://schemas.microsoft.com/office/drawing/2014/main" id="{109DD423-DBC7-4353-BC3E-810F4527EAF6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9" name="Obdélník: se zakulacenými rohy 4">
              <a:hlinkClick r:id="rId24" action="ppaction://hlinksldjump"/>
              <a:extLst>
                <a:ext uri="{FF2B5EF4-FFF2-40B4-BE49-F238E27FC236}">
                  <a16:creationId xmlns:a16="http://schemas.microsoft.com/office/drawing/2014/main" id="{EAD7C8B7-D0AD-46FA-BA54-524F76D0E01D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60" name="Skupina 59">
            <a:extLst>
              <a:ext uri="{FF2B5EF4-FFF2-40B4-BE49-F238E27FC236}">
                <a16:creationId xmlns:a16="http://schemas.microsoft.com/office/drawing/2014/main" id="{152A2C8B-F2DC-401E-9218-0E10DE58EA90}"/>
              </a:ext>
            </a:extLst>
          </p:cNvPr>
          <p:cNvGrpSpPr/>
          <p:nvPr/>
        </p:nvGrpSpPr>
        <p:grpSpPr>
          <a:xfrm>
            <a:off x="9970749" y="5622510"/>
            <a:ext cx="1800056" cy="1080033"/>
            <a:chOff x="2171859" y="231976"/>
            <a:chExt cx="1800056" cy="1080033"/>
          </a:xfrm>
        </p:grpSpPr>
        <p:sp>
          <p:nvSpPr>
            <p:cNvPr id="61" name="Obdélník: se zakulacenými rohy 60">
              <a:extLst>
                <a:ext uri="{FF2B5EF4-FFF2-40B4-BE49-F238E27FC236}">
                  <a16:creationId xmlns:a16="http://schemas.microsoft.com/office/drawing/2014/main" id="{C9385BBF-C502-4F5E-A7A0-B2148E9F7713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2" name="Obdélník: se zakulacenými rohy 4">
              <a:hlinkClick r:id="rId25" action="ppaction://hlinksldjump"/>
              <a:extLst>
                <a:ext uri="{FF2B5EF4-FFF2-40B4-BE49-F238E27FC236}">
                  <a16:creationId xmlns:a16="http://schemas.microsoft.com/office/drawing/2014/main" id="{8B1AA6E4-FED2-41F3-AC2E-B68EEEE9E5B4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69" name="Skupina 68">
            <a:extLst>
              <a:ext uri="{FF2B5EF4-FFF2-40B4-BE49-F238E27FC236}">
                <a16:creationId xmlns:a16="http://schemas.microsoft.com/office/drawing/2014/main" id="{271DF33C-A5F7-4FEF-AD8E-DACBF3B46C2A}"/>
              </a:ext>
            </a:extLst>
          </p:cNvPr>
          <p:cNvGrpSpPr/>
          <p:nvPr/>
        </p:nvGrpSpPr>
        <p:grpSpPr>
          <a:xfrm>
            <a:off x="9970749" y="5642124"/>
            <a:ext cx="1800056" cy="1080033"/>
            <a:chOff x="2171859" y="231976"/>
            <a:chExt cx="1800056" cy="1080033"/>
          </a:xfrm>
          <a:solidFill>
            <a:srgbClr val="C00000"/>
          </a:solidFill>
        </p:grpSpPr>
        <p:sp>
          <p:nvSpPr>
            <p:cNvPr id="70" name="Obdélník: se zakulacenými rohy 69">
              <a:extLst>
                <a:ext uri="{FF2B5EF4-FFF2-40B4-BE49-F238E27FC236}">
                  <a16:creationId xmlns:a16="http://schemas.microsoft.com/office/drawing/2014/main" id="{EB4E9BC0-35AB-4A30-A0C5-DEF78D3C0298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1" name="Obdélník: se zakulacenými rohy 4">
              <a:hlinkClick r:id="rId25" action="ppaction://hlinksldjump"/>
              <a:extLst>
                <a:ext uri="{FF2B5EF4-FFF2-40B4-BE49-F238E27FC236}">
                  <a16:creationId xmlns:a16="http://schemas.microsoft.com/office/drawing/2014/main" id="{3B59931F-417E-46E2-8147-5246B37D6F8F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sp>
        <p:nvSpPr>
          <p:cNvPr id="72" name="Znak násobení 71">
            <a:extLst>
              <a:ext uri="{FF2B5EF4-FFF2-40B4-BE49-F238E27FC236}">
                <a16:creationId xmlns:a16="http://schemas.microsoft.com/office/drawing/2014/main" id="{98FF5FE9-C2C6-49D5-92F4-D191C813BEC2}"/>
              </a:ext>
            </a:extLst>
          </p:cNvPr>
          <p:cNvSpPr/>
          <p:nvPr/>
        </p:nvSpPr>
        <p:spPr>
          <a:xfrm>
            <a:off x="11352859" y="6325980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73" name="Znak násobení 72">
            <a:extLst>
              <a:ext uri="{FF2B5EF4-FFF2-40B4-BE49-F238E27FC236}">
                <a16:creationId xmlns:a16="http://schemas.microsoft.com/office/drawing/2014/main" id="{84B0BB0D-DBA8-4F89-BDBE-C2F7294762DC}"/>
              </a:ext>
            </a:extLst>
          </p:cNvPr>
          <p:cNvSpPr/>
          <p:nvPr/>
        </p:nvSpPr>
        <p:spPr>
          <a:xfrm>
            <a:off x="11314406" y="5190551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grpSp>
        <p:nvGrpSpPr>
          <p:cNvPr id="74" name="Skupina 73">
            <a:extLst>
              <a:ext uri="{FF2B5EF4-FFF2-40B4-BE49-F238E27FC236}">
                <a16:creationId xmlns:a16="http://schemas.microsoft.com/office/drawing/2014/main" id="{6858231C-374C-47FB-B2A0-FC37AEB52F75}"/>
              </a:ext>
            </a:extLst>
          </p:cNvPr>
          <p:cNvGrpSpPr/>
          <p:nvPr/>
        </p:nvGrpSpPr>
        <p:grpSpPr>
          <a:xfrm>
            <a:off x="9983267" y="4447562"/>
            <a:ext cx="1800056" cy="1080033"/>
            <a:chOff x="2171859" y="231976"/>
            <a:chExt cx="1800056" cy="1080033"/>
          </a:xfrm>
          <a:solidFill>
            <a:srgbClr val="C00000"/>
          </a:solidFill>
        </p:grpSpPr>
        <p:sp>
          <p:nvSpPr>
            <p:cNvPr id="75" name="Obdélník: se zakulacenými rohy 74">
              <a:extLst>
                <a:ext uri="{FF2B5EF4-FFF2-40B4-BE49-F238E27FC236}">
                  <a16:creationId xmlns:a16="http://schemas.microsoft.com/office/drawing/2014/main" id="{DBF085C9-0C1A-4DF7-9CF4-852E1FA60878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6" name="Obdélník: se zakulacenými rohy 4">
              <a:hlinkClick r:id="rId24" action="ppaction://hlinksldjump"/>
              <a:extLst>
                <a:ext uri="{FF2B5EF4-FFF2-40B4-BE49-F238E27FC236}">
                  <a16:creationId xmlns:a16="http://schemas.microsoft.com/office/drawing/2014/main" id="{ABE29478-4B25-4DA0-98C8-660E0F35292E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77" name="Skupina 76">
            <a:extLst>
              <a:ext uri="{FF2B5EF4-FFF2-40B4-BE49-F238E27FC236}">
                <a16:creationId xmlns:a16="http://schemas.microsoft.com/office/drawing/2014/main" id="{7A07FB5B-CBB9-4733-B837-FB617A7509CD}"/>
              </a:ext>
            </a:extLst>
          </p:cNvPr>
          <p:cNvGrpSpPr/>
          <p:nvPr/>
        </p:nvGrpSpPr>
        <p:grpSpPr>
          <a:xfrm>
            <a:off x="10004251" y="3226854"/>
            <a:ext cx="1800056" cy="1080033"/>
            <a:chOff x="2171859" y="231976"/>
            <a:chExt cx="1800056" cy="1080033"/>
          </a:xfrm>
          <a:solidFill>
            <a:srgbClr val="C00000"/>
          </a:solidFill>
        </p:grpSpPr>
        <p:sp>
          <p:nvSpPr>
            <p:cNvPr id="78" name="Obdélník: se zakulacenými rohy 77">
              <a:extLst>
                <a:ext uri="{FF2B5EF4-FFF2-40B4-BE49-F238E27FC236}">
                  <a16:creationId xmlns:a16="http://schemas.microsoft.com/office/drawing/2014/main" id="{0E69F81D-149B-46E7-AF61-951D82BCD386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9" name="Obdélník: se zakulacenými rohy 4">
              <a:hlinkClick r:id="rId23" action="ppaction://hlinksldjump"/>
              <a:extLst>
                <a:ext uri="{FF2B5EF4-FFF2-40B4-BE49-F238E27FC236}">
                  <a16:creationId xmlns:a16="http://schemas.microsoft.com/office/drawing/2014/main" id="{2978D538-6D29-48B6-B520-441BA071C880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80" name="Skupina 79">
            <a:extLst>
              <a:ext uri="{FF2B5EF4-FFF2-40B4-BE49-F238E27FC236}">
                <a16:creationId xmlns:a16="http://schemas.microsoft.com/office/drawing/2014/main" id="{17C30B5E-D675-41D6-B386-C3ACE4C95C78}"/>
              </a:ext>
            </a:extLst>
          </p:cNvPr>
          <p:cNvGrpSpPr/>
          <p:nvPr/>
        </p:nvGrpSpPr>
        <p:grpSpPr>
          <a:xfrm>
            <a:off x="9984511" y="854486"/>
            <a:ext cx="1800056" cy="1080033"/>
            <a:chOff x="2171859" y="231976"/>
            <a:chExt cx="1800056" cy="1080033"/>
          </a:xfrm>
          <a:solidFill>
            <a:srgbClr val="C00000"/>
          </a:solidFill>
        </p:grpSpPr>
        <p:sp>
          <p:nvSpPr>
            <p:cNvPr id="81" name="Obdélník: se zakulacenými rohy 80">
              <a:extLst>
                <a:ext uri="{FF2B5EF4-FFF2-40B4-BE49-F238E27FC236}">
                  <a16:creationId xmlns:a16="http://schemas.microsoft.com/office/drawing/2014/main" id="{D50D750C-1766-4B48-BA4A-D381E475183D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2" name="Obdélník: se zakulacenými rohy 4">
              <a:hlinkClick r:id="rId26" action="ppaction://hlinksldjump"/>
              <a:extLst>
                <a:ext uri="{FF2B5EF4-FFF2-40B4-BE49-F238E27FC236}">
                  <a16:creationId xmlns:a16="http://schemas.microsoft.com/office/drawing/2014/main" id="{9AB6BF4C-0E2D-4EFD-B7E3-73378DD0C627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83" name="Skupina 82">
            <a:extLst>
              <a:ext uri="{FF2B5EF4-FFF2-40B4-BE49-F238E27FC236}">
                <a16:creationId xmlns:a16="http://schemas.microsoft.com/office/drawing/2014/main" id="{E3EFC7BB-1E49-4ACF-A4C5-0CD5814970B2}"/>
              </a:ext>
            </a:extLst>
          </p:cNvPr>
          <p:cNvGrpSpPr/>
          <p:nvPr/>
        </p:nvGrpSpPr>
        <p:grpSpPr>
          <a:xfrm>
            <a:off x="9993688" y="2090684"/>
            <a:ext cx="1800056" cy="1080033"/>
            <a:chOff x="2171859" y="231976"/>
            <a:chExt cx="1800056" cy="1080033"/>
          </a:xfrm>
          <a:solidFill>
            <a:srgbClr val="C00000"/>
          </a:solidFill>
        </p:grpSpPr>
        <p:sp>
          <p:nvSpPr>
            <p:cNvPr id="84" name="Obdélník: se zakulacenými rohy 83">
              <a:extLst>
                <a:ext uri="{FF2B5EF4-FFF2-40B4-BE49-F238E27FC236}">
                  <a16:creationId xmlns:a16="http://schemas.microsoft.com/office/drawing/2014/main" id="{0DD28794-F431-4703-9B0D-C1703FE9A4D4}"/>
                </a:ext>
              </a:extLst>
            </p:cNvPr>
            <p:cNvSpPr/>
            <p:nvPr/>
          </p:nvSpPr>
          <p:spPr>
            <a:xfrm>
              <a:off x="2171859" y="231976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5" name="Obdélník: se zakulacenými rohy 4">
              <a:hlinkClick r:id="rId16" action="ppaction://hlinksldjump"/>
              <a:extLst>
                <a:ext uri="{FF2B5EF4-FFF2-40B4-BE49-F238E27FC236}">
                  <a16:creationId xmlns:a16="http://schemas.microsoft.com/office/drawing/2014/main" id="{A7C5EBB7-9250-44EC-929D-DFCA3E97F8D2}"/>
                </a:ext>
              </a:extLst>
            </p:cNvPr>
            <p:cNvSpPr txBox="1"/>
            <p:nvPr/>
          </p:nvSpPr>
          <p:spPr>
            <a:xfrm>
              <a:off x="2224582" y="284699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5</a:t>
              </a:r>
              <a:r>
                <a:rPr lang="cs-CZ" sz="3300" kern="1200" dirty="0"/>
                <a:t>00</a:t>
              </a:r>
            </a:p>
          </p:txBody>
        </p:sp>
      </p:grpSp>
      <p:sp>
        <p:nvSpPr>
          <p:cNvPr id="86" name="Znak násobení 85">
            <a:extLst>
              <a:ext uri="{FF2B5EF4-FFF2-40B4-BE49-F238E27FC236}">
                <a16:creationId xmlns:a16="http://schemas.microsoft.com/office/drawing/2014/main" id="{7BD424F2-637A-4869-BD8C-E9CBD0F06C30}"/>
              </a:ext>
            </a:extLst>
          </p:cNvPr>
          <p:cNvSpPr/>
          <p:nvPr/>
        </p:nvSpPr>
        <p:spPr>
          <a:xfrm>
            <a:off x="11339004" y="3970971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89" name="Znak násobení 88">
            <a:extLst>
              <a:ext uri="{FF2B5EF4-FFF2-40B4-BE49-F238E27FC236}">
                <a16:creationId xmlns:a16="http://schemas.microsoft.com/office/drawing/2014/main" id="{918DF851-329D-4584-908B-10B65C6BA21C}"/>
              </a:ext>
            </a:extLst>
          </p:cNvPr>
          <p:cNvSpPr/>
          <p:nvPr/>
        </p:nvSpPr>
        <p:spPr>
          <a:xfrm>
            <a:off x="11314405" y="2791827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90" name="Znak násobení 89">
            <a:extLst>
              <a:ext uri="{FF2B5EF4-FFF2-40B4-BE49-F238E27FC236}">
                <a16:creationId xmlns:a16="http://schemas.microsoft.com/office/drawing/2014/main" id="{ACDC8D3F-9851-4F17-B13B-B8B2CE8E6A79}"/>
              </a:ext>
            </a:extLst>
          </p:cNvPr>
          <p:cNvSpPr/>
          <p:nvPr/>
        </p:nvSpPr>
        <p:spPr>
          <a:xfrm>
            <a:off x="11314404" y="1629885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grpSp>
        <p:nvGrpSpPr>
          <p:cNvPr id="91" name="Skupina 90">
            <a:extLst>
              <a:ext uri="{FF2B5EF4-FFF2-40B4-BE49-F238E27FC236}">
                <a16:creationId xmlns:a16="http://schemas.microsoft.com/office/drawing/2014/main" id="{0F98787F-07EF-4008-9BBC-EF5F70CE7008}"/>
              </a:ext>
            </a:extLst>
          </p:cNvPr>
          <p:cNvGrpSpPr/>
          <p:nvPr/>
        </p:nvGrpSpPr>
        <p:grpSpPr>
          <a:xfrm>
            <a:off x="8019878" y="852925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92" name="Obdélník: se zakulacenými rohy 91">
              <a:hlinkClick r:id="rId27" action="ppaction://hlinksldjump"/>
              <a:extLst>
                <a:ext uri="{FF2B5EF4-FFF2-40B4-BE49-F238E27FC236}">
                  <a16:creationId xmlns:a16="http://schemas.microsoft.com/office/drawing/2014/main" id="{9D72BD64-25D0-4B99-9F94-DEAC9DD0721F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93" name="Obdélník: se zakulacenými rohy 4">
              <a:hlinkClick r:id="rId27" action="ppaction://hlinksldjump"/>
              <a:extLst>
                <a:ext uri="{FF2B5EF4-FFF2-40B4-BE49-F238E27FC236}">
                  <a16:creationId xmlns:a16="http://schemas.microsoft.com/office/drawing/2014/main" id="{BCFBB440-B377-4B7C-B824-176472AE8092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400</a:t>
              </a:r>
            </a:p>
          </p:txBody>
        </p:sp>
      </p:grpSp>
      <p:grpSp>
        <p:nvGrpSpPr>
          <p:cNvPr id="94" name="Skupina 93">
            <a:extLst>
              <a:ext uri="{FF2B5EF4-FFF2-40B4-BE49-F238E27FC236}">
                <a16:creationId xmlns:a16="http://schemas.microsoft.com/office/drawing/2014/main" id="{337A4CDB-F8D7-4D0B-8507-C87D567B9D7E}"/>
              </a:ext>
            </a:extLst>
          </p:cNvPr>
          <p:cNvGrpSpPr/>
          <p:nvPr/>
        </p:nvGrpSpPr>
        <p:grpSpPr>
          <a:xfrm>
            <a:off x="8049655" y="2058603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95" name="Obdélník: se zakulacenými rohy 94">
              <a:hlinkClick r:id="rId27" action="ppaction://hlinksldjump"/>
              <a:extLst>
                <a:ext uri="{FF2B5EF4-FFF2-40B4-BE49-F238E27FC236}">
                  <a16:creationId xmlns:a16="http://schemas.microsoft.com/office/drawing/2014/main" id="{6972CAA9-C68E-478E-8450-5FE814F200E3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96" name="Obdélník: se zakulacenými rohy 4">
              <a:hlinkClick r:id="rId13" action="ppaction://hlinksldjump"/>
              <a:extLst>
                <a:ext uri="{FF2B5EF4-FFF2-40B4-BE49-F238E27FC236}">
                  <a16:creationId xmlns:a16="http://schemas.microsoft.com/office/drawing/2014/main" id="{693C682F-0837-4DC2-BF4F-3756FCD8F3A6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400</a:t>
              </a:r>
            </a:p>
          </p:txBody>
        </p:sp>
      </p:grpSp>
      <p:grpSp>
        <p:nvGrpSpPr>
          <p:cNvPr id="97" name="Skupina 96">
            <a:extLst>
              <a:ext uri="{FF2B5EF4-FFF2-40B4-BE49-F238E27FC236}">
                <a16:creationId xmlns:a16="http://schemas.microsoft.com/office/drawing/2014/main" id="{C066C945-4B8A-485C-A5CA-264EE7C80B8A}"/>
              </a:ext>
            </a:extLst>
          </p:cNvPr>
          <p:cNvGrpSpPr/>
          <p:nvPr/>
        </p:nvGrpSpPr>
        <p:grpSpPr>
          <a:xfrm>
            <a:off x="8039785" y="3251404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98" name="Obdélník: se zakulacenými rohy 97">
              <a:hlinkClick r:id="rId27" action="ppaction://hlinksldjump"/>
              <a:extLst>
                <a:ext uri="{FF2B5EF4-FFF2-40B4-BE49-F238E27FC236}">
                  <a16:creationId xmlns:a16="http://schemas.microsoft.com/office/drawing/2014/main" id="{4F8697AE-A4F4-4D39-B684-E302F5464AF1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99" name="Obdélník: se zakulacenými rohy 4">
              <a:hlinkClick r:id="rId15" action="ppaction://hlinksldjump"/>
              <a:extLst>
                <a:ext uri="{FF2B5EF4-FFF2-40B4-BE49-F238E27FC236}">
                  <a16:creationId xmlns:a16="http://schemas.microsoft.com/office/drawing/2014/main" id="{DA24D2F1-BDAD-4BB2-A23D-BE6E8F5EBB19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400</a:t>
              </a:r>
            </a:p>
          </p:txBody>
        </p:sp>
      </p:grpSp>
      <p:grpSp>
        <p:nvGrpSpPr>
          <p:cNvPr id="100" name="Skupina 99">
            <a:extLst>
              <a:ext uri="{FF2B5EF4-FFF2-40B4-BE49-F238E27FC236}">
                <a16:creationId xmlns:a16="http://schemas.microsoft.com/office/drawing/2014/main" id="{CA07BD4F-1894-4034-8033-353508D415FC}"/>
              </a:ext>
            </a:extLst>
          </p:cNvPr>
          <p:cNvGrpSpPr/>
          <p:nvPr/>
        </p:nvGrpSpPr>
        <p:grpSpPr>
          <a:xfrm>
            <a:off x="8053512" y="4441223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01" name="Obdélník: se zakulacenými rohy 100">
              <a:hlinkClick r:id="rId27" action="ppaction://hlinksldjump"/>
              <a:extLst>
                <a:ext uri="{FF2B5EF4-FFF2-40B4-BE49-F238E27FC236}">
                  <a16:creationId xmlns:a16="http://schemas.microsoft.com/office/drawing/2014/main" id="{2F715199-C296-47EE-8B55-B8B50FFE135C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2" name="Obdélník: se zakulacenými rohy 4">
              <a:hlinkClick r:id="rId19" action="ppaction://hlinksldjump"/>
              <a:extLst>
                <a:ext uri="{FF2B5EF4-FFF2-40B4-BE49-F238E27FC236}">
                  <a16:creationId xmlns:a16="http://schemas.microsoft.com/office/drawing/2014/main" id="{BB12405A-1553-42E3-982D-2E5E7C70A3BD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400</a:t>
              </a:r>
            </a:p>
          </p:txBody>
        </p:sp>
      </p:grpSp>
      <p:grpSp>
        <p:nvGrpSpPr>
          <p:cNvPr id="103" name="Skupina 102">
            <a:extLst>
              <a:ext uri="{FF2B5EF4-FFF2-40B4-BE49-F238E27FC236}">
                <a16:creationId xmlns:a16="http://schemas.microsoft.com/office/drawing/2014/main" id="{DBCB7EDA-076E-4BAB-9D20-1CF8D4CA398C}"/>
              </a:ext>
            </a:extLst>
          </p:cNvPr>
          <p:cNvGrpSpPr/>
          <p:nvPr/>
        </p:nvGrpSpPr>
        <p:grpSpPr>
          <a:xfrm>
            <a:off x="8062827" y="5621709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04" name="Obdélník: se zakulacenými rohy 103">
              <a:hlinkClick r:id="rId27" action="ppaction://hlinksldjump"/>
              <a:extLst>
                <a:ext uri="{FF2B5EF4-FFF2-40B4-BE49-F238E27FC236}">
                  <a16:creationId xmlns:a16="http://schemas.microsoft.com/office/drawing/2014/main" id="{D82364B7-C8F8-450F-9258-F5F6455B7850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5" name="Obdélník: se zakulacenými rohy 4">
              <a:hlinkClick r:id="rId22" action="ppaction://hlinksldjump"/>
              <a:extLst>
                <a:ext uri="{FF2B5EF4-FFF2-40B4-BE49-F238E27FC236}">
                  <a16:creationId xmlns:a16="http://schemas.microsoft.com/office/drawing/2014/main" id="{FBA8F50E-5957-4498-B5BD-D293CF176642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400</a:t>
              </a:r>
            </a:p>
          </p:txBody>
        </p:sp>
      </p:grpSp>
      <p:grpSp>
        <p:nvGrpSpPr>
          <p:cNvPr id="106" name="Skupina 105">
            <a:extLst>
              <a:ext uri="{FF2B5EF4-FFF2-40B4-BE49-F238E27FC236}">
                <a16:creationId xmlns:a16="http://schemas.microsoft.com/office/drawing/2014/main" id="{13BA7816-6986-4F7A-9C0A-8B2E85140CD5}"/>
              </a:ext>
            </a:extLst>
          </p:cNvPr>
          <p:cNvGrpSpPr/>
          <p:nvPr/>
        </p:nvGrpSpPr>
        <p:grpSpPr>
          <a:xfrm>
            <a:off x="6095059" y="854486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07" name="Obdélník: se zakulacenými rohy 106">
              <a:hlinkClick r:id="rId28" action="ppaction://hlinksldjump"/>
              <a:extLst>
                <a:ext uri="{FF2B5EF4-FFF2-40B4-BE49-F238E27FC236}">
                  <a16:creationId xmlns:a16="http://schemas.microsoft.com/office/drawing/2014/main" id="{977BE29B-313F-4812-AA58-2BCF29D534FD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8" name="Obdélník: se zakulacenými rohy 4">
              <a:hlinkClick r:id="rId28" action="ppaction://hlinksldjump"/>
              <a:extLst>
                <a:ext uri="{FF2B5EF4-FFF2-40B4-BE49-F238E27FC236}">
                  <a16:creationId xmlns:a16="http://schemas.microsoft.com/office/drawing/2014/main" id="{17F68E1D-7CF4-4750-833C-EC1E57AAED1B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09" name="Skupina 108">
            <a:extLst>
              <a:ext uri="{FF2B5EF4-FFF2-40B4-BE49-F238E27FC236}">
                <a16:creationId xmlns:a16="http://schemas.microsoft.com/office/drawing/2014/main" id="{D122D0D2-1550-4126-AF3F-CCE432B7DAED}"/>
              </a:ext>
            </a:extLst>
          </p:cNvPr>
          <p:cNvGrpSpPr/>
          <p:nvPr/>
        </p:nvGrpSpPr>
        <p:grpSpPr>
          <a:xfrm>
            <a:off x="6104236" y="2059453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10" name="Obdélník: se zakulacenými rohy 109">
              <a:hlinkClick r:id="rId27" action="ppaction://hlinksldjump"/>
              <a:extLst>
                <a:ext uri="{FF2B5EF4-FFF2-40B4-BE49-F238E27FC236}">
                  <a16:creationId xmlns:a16="http://schemas.microsoft.com/office/drawing/2014/main" id="{B15F5177-C7AD-40B9-9005-9CC87CA10030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11" name="Obdélník: se zakulacenými rohy 4">
              <a:hlinkClick r:id="rId12" action="ppaction://hlinksldjump"/>
              <a:extLst>
                <a:ext uri="{FF2B5EF4-FFF2-40B4-BE49-F238E27FC236}">
                  <a16:creationId xmlns:a16="http://schemas.microsoft.com/office/drawing/2014/main" id="{EBDAFABE-512A-4C73-A8BA-2D00CFBFD8EA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12" name="Skupina 111">
            <a:extLst>
              <a:ext uri="{FF2B5EF4-FFF2-40B4-BE49-F238E27FC236}">
                <a16:creationId xmlns:a16="http://schemas.microsoft.com/office/drawing/2014/main" id="{5CA96670-B5A0-4CD8-8EB3-621395631A69}"/>
              </a:ext>
            </a:extLst>
          </p:cNvPr>
          <p:cNvGrpSpPr/>
          <p:nvPr/>
        </p:nvGrpSpPr>
        <p:grpSpPr>
          <a:xfrm>
            <a:off x="6083180" y="3237817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13" name="Obdélník: se zakulacenými rohy 112">
              <a:hlinkClick r:id="rId27" action="ppaction://hlinksldjump"/>
              <a:extLst>
                <a:ext uri="{FF2B5EF4-FFF2-40B4-BE49-F238E27FC236}">
                  <a16:creationId xmlns:a16="http://schemas.microsoft.com/office/drawing/2014/main" id="{2743C2E9-DD22-4B2A-B3ED-CB023E0F2792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14" name="Obdélník: se zakulacenými rohy 4">
              <a:hlinkClick r:id="rId14" action="ppaction://hlinksldjump"/>
              <a:extLst>
                <a:ext uri="{FF2B5EF4-FFF2-40B4-BE49-F238E27FC236}">
                  <a16:creationId xmlns:a16="http://schemas.microsoft.com/office/drawing/2014/main" id="{53E6C168-F0CE-48E9-9CEB-088FBB3A0BDB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15" name="Skupina 114">
            <a:extLst>
              <a:ext uri="{FF2B5EF4-FFF2-40B4-BE49-F238E27FC236}">
                <a16:creationId xmlns:a16="http://schemas.microsoft.com/office/drawing/2014/main" id="{C4BA86F3-2901-4BC0-8751-FABF88040E8D}"/>
              </a:ext>
            </a:extLst>
          </p:cNvPr>
          <p:cNvGrpSpPr/>
          <p:nvPr/>
        </p:nvGrpSpPr>
        <p:grpSpPr>
          <a:xfrm>
            <a:off x="6095059" y="4441223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16" name="Obdélník: se zakulacenými rohy 115">
              <a:hlinkClick r:id="rId27" action="ppaction://hlinksldjump"/>
              <a:extLst>
                <a:ext uri="{FF2B5EF4-FFF2-40B4-BE49-F238E27FC236}">
                  <a16:creationId xmlns:a16="http://schemas.microsoft.com/office/drawing/2014/main" id="{D7A7A817-C689-4F53-89F3-A355DE943F6C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17" name="Obdélník: se zakulacenými rohy 4">
              <a:hlinkClick r:id="rId21" action="ppaction://hlinksldjump"/>
              <a:extLst>
                <a:ext uri="{FF2B5EF4-FFF2-40B4-BE49-F238E27FC236}">
                  <a16:creationId xmlns:a16="http://schemas.microsoft.com/office/drawing/2014/main" id="{9FF2317F-798F-4B86-AB36-CC6911595C8C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18" name="Skupina 117">
            <a:extLst>
              <a:ext uri="{FF2B5EF4-FFF2-40B4-BE49-F238E27FC236}">
                <a16:creationId xmlns:a16="http://schemas.microsoft.com/office/drawing/2014/main" id="{796C133A-397A-47AF-A106-27CB68502637}"/>
              </a:ext>
            </a:extLst>
          </p:cNvPr>
          <p:cNvGrpSpPr/>
          <p:nvPr/>
        </p:nvGrpSpPr>
        <p:grpSpPr>
          <a:xfrm>
            <a:off x="6095059" y="5620045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19" name="Obdélník: se zakulacenými rohy 118">
              <a:hlinkClick r:id="rId27" action="ppaction://hlinksldjump"/>
              <a:extLst>
                <a:ext uri="{FF2B5EF4-FFF2-40B4-BE49-F238E27FC236}">
                  <a16:creationId xmlns:a16="http://schemas.microsoft.com/office/drawing/2014/main" id="{F56CC1D9-8D09-4F0D-9503-5870D5BE897E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0" name="Obdélník: se zakulacenými rohy 4">
              <a:hlinkClick r:id="rId20" action="ppaction://hlinksldjump"/>
              <a:extLst>
                <a:ext uri="{FF2B5EF4-FFF2-40B4-BE49-F238E27FC236}">
                  <a16:creationId xmlns:a16="http://schemas.microsoft.com/office/drawing/2014/main" id="{B1B7C0BB-E492-41F5-8BBB-3A51D6F4A42D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3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21" name="Skupina 120">
            <a:extLst>
              <a:ext uri="{FF2B5EF4-FFF2-40B4-BE49-F238E27FC236}">
                <a16:creationId xmlns:a16="http://schemas.microsoft.com/office/drawing/2014/main" id="{6D88FF68-A5E5-475D-A31B-8FB7D7A98E5C}"/>
              </a:ext>
            </a:extLst>
          </p:cNvPr>
          <p:cNvGrpSpPr/>
          <p:nvPr/>
        </p:nvGrpSpPr>
        <p:grpSpPr>
          <a:xfrm>
            <a:off x="4160203" y="850777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22" name="Obdélník: se zakulacenými rohy 121">
              <a:hlinkClick r:id="rId27" action="ppaction://hlinksldjump"/>
              <a:extLst>
                <a:ext uri="{FF2B5EF4-FFF2-40B4-BE49-F238E27FC236}">
                  <a16:creationId xmlns:a16="http://schemas.microsoft.com/office/drawing/2014/main" id="{97B4E643-6126-4EF5-9919-F0EA3F4B5F05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3" name="Obdélník: se zakulacenými rohy 4">
              <a:hlinkClick r:id="rId29" action="ppaction://hlinksldjump"/>
              <a:extLst>
                <a:ext uri="{FF2B5EF4-FFF2-40B4-BE49-F238E27FC236}">
                  <a16:creationId xmlns:a16="http://schemas.microsoft.com/office/drawing/2014/main" id="{93346B7F-55FF-42DD-834E-EACEA03C1529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200</a:t>
              </a:r>
            </a:p>
          </p:txBody>
        </p:sp>
      </p:grpSp>
      <p:grpSp>
        <p:nvGrpSpPr>
          <p:cNvPr id="124" name="Skupina 123">
            <a:extLst>
              <a:ext uri="{FF2B5EF4-FFF2-40B4-BE49-F238E27FC236}">
                <a16:creationId xmlns:a16="http://schemas.microsoft.com/office/drawing/2014/main" id="{392E9DB5-0EC3-47D4-9D74-8D58C7F464E4}"/>
              </a:ext>
            </a:extLst>
          </p:cNvPr>
          <p:cNvGrpSpPr/>
          <p:nvPr/>
        </p:nvGrpSpPr>
        <p:grpSpPr>
          <a:xfrm>
            <a:off x="4146456" y="2072259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25" name="Obdélník: se zakulacenými rohy 124">
              <a:hlinkClick r:id="rId27" action="ppaction://hlinksldjump"/>
              <a:extLst>
                <a:ext uri="{FF2B5EF4-FFF2-40B4-BE49-F238E27FC236}">
                  <a16:creationId xmlns:a16="http://schemas.microsoft.com/office/drawing/2014/main" id="{2BA88E76-3184-4089-A2E5-BF1E116E1CD2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6" name="Obdélník: se zakulacenými rohy 4">
              <a:hlinkClick r:id="rId8" action="ppaction://hlinksldjump"/>
              <a:extLst>
                <a:ext uri="{FF2B5EF4-FFF2-40B4-BE49-F238E27FC236}">
                  <a16:creationId xmlns:a16="http://schemas.microsoft.com/office/drawing/2014/main" id="{AD8EE9D4-7E01-4D45-86FE-2AE8C9236064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200</a:t>
              </a:r>
            </a:p>
          </p:txBody>
        </p:sp>
      </p:grpSp>
      <p:grpSp>
        <p:nvGrpSpPr>
          <p:cNvPr id="127" name="Skupina 126">
            <a:extLst>
              <a:ext uri="{FF2B5EF4-FFF2-40B4-BE49-F238E27FC236}">
                <a16:creationId xmlns:a16="http://schemas.microsoft.com/office/drawing/2014/main" id="{BF415ABF-1859-4351-8316-6C8B83C7F12C}"/>
              </a:ext>
            </a:extLst>
          </p:cNvPr>
          <p:cNvGrpSpPr/>
          <p:nvPr/>
        </p:nvGrpSpPr>
        <p:grpSpPr>
          <a:xfrm>
            <a:off x="4160203" y="3260902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28" name="Obdélník: se zakulacenými rohy 127">
              <a:hlinkClick r:id="rId27" action="ppaction://hlinksldjump"/>
              <a:extLst>
                <a:ext uri="{FF2B5EF4-FFF2-40B4-BE49-F238E27FC236}">
                  <a16:creationId xmlns:a16="http://schemas.microsoft.com/office/drawing/2014/main" id="{11082A75-7450-41E2-BD78-72B487212001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9" name="Obdélník: se zakulacenými rohy 4">
              <a:hlinkClick r:id="rId9" action="ppaction://hlinksldjump"/>
              <a:extLst>
                <a:ext uri="{FF2B5EF4-FFF2-40B4-BE49-F238E27FC236}">
                  <a16:creationId xmlns:a16="http://schemas.microsoft.com/office/drawing/2014/main" id="{B87CE908-4BC4-428C-B5E8-3E69F59D34E0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200</a:t>
              </a:r>
            </a:p>
          </p:txBody>
        </p:sp>
      </p:grpSp>
      <p:grpSp>
        <p:nvGrpSpPr>
          <p:cNvPr id="130" name="Skupina 129">
            <a:extLst>
              <a:ext uri="{FF2B5EF4-FFF2-40B4-BE49-F238E27FC236}">
                <a16:creationId xmlns:a16="http://schemas.microsoft.com/office/drawing/2014/main" id="{72BB8B70-3CE6-4A11-817A-EC90C81C0530}"/>
              </a:ext>
            </a:extLst>
          </p:cNvPr>
          <p:cNvGrpSpPr/>
          <p:nvPr/>
        </p:nvGrpSpPr>
        <p:grpSpPr>
          <a:xfrm>
            <a:off x="4172131" y="4474004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31" name="Obdélník: se zakulacenými rohy 130">
              <a:hlinkClick r:id="rId27" action="ppaction://hlinksldjump"/>
              <a:extLst>
                <a:ext uri="{FF2B5EF4-FFF2-40B4-BE49-F238E27FC236}">
                  <a16:creationId xmlns:a16="http://schemas.microsoft.com/office/drawing/2014/main" id="{1E4DF3BB-721E-4398-9FE5-19509502F75D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2" name="Obdélník: se zakulacenými rohy 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D78C4F2-3BA7-4A82-BF55-AF8596BE2EE4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200</a:t>
              </a:r>
            </a:p>
          </p:txBody>
        </p:sp>
      </p:grpSp>
      <p:grpSp>
        <p:nvGrpSpPr>
          <p:cNvPr id="133" name="Skupina 132">
            <a:extLst>
              <a:ext uri="{FF2B5EF4-FFF2-40B4-BE49-F238E27FC236}">
                <a16:creationId xmlns:a16="http://schemas.microsoft.com/office/drawing/2014/main" id="{DF437D85-CBAF-469A-B397-62367C5F0B99}"/>
              </a:ext>
            </a:extLst>
          </p:cNvPr>
          <p:cNvGrpSpPr/>
          <p:nvPr/>
        </p:nvGrpSpPr>
        <p:grpSpPr>
          <a:xfrm>
            <a:off x="4199179" y="5644151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34" name="Obdélník: se zakulacenými rohy 133">
              <a:hlinkClick r:id="rId27" action="ppaction://hlinksldjump"/>
              <a:extLst>
                <a:ext uri="{FF2B5EF4-FFF2-40B4-BE49-F238E27FC236}">
                  <a16:creationId xmlns:a16="http://schemas.microsoft.com/office/drawing/2014/main" id="{45BAAC22-D027-41A3-AC1B-2B03CDC2AEF2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5" name="Obdélník: se zakulacenými rohy 4">
              <a:hlinkClick r:id="rId11" action="ppaction://hlinksldjump"/>
              <a:extLst>
                <a:ext uri="{FF2B5EF4-FFF2-40B4-BE49-F238E27FC236}">
                  <a16:creationId xmlns:a16="http://schemas.microsoft.com/office/drawing/2014/main" id="{49636AFD-750A-4E08-9FC1-520EE723A786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kern="1200" dirty="0"/>
                <a:t>200</a:t>
              </a:r>
            </a:p>
          </p:txBody>
        </p:sp>
      </p:grpSp>
      <p:grpSp>
        <p:nvGrpSpPr>
          <p:cNvPr id="136" name="Skupina 135">
            <a:extLst>
              <a:ext uri="{FF2B5EF4-FFF2-40B4-BE49-F238E27FC236}">
                <a16:creationId xmlns:a16="http://schemas.microsoft.com/office/drawing/2014/main" id="{EF413AA3-E2E0-4653-8EDB-7A25C52442F7}"/>
              </a:ext>
            </a:extLst>
          </p:cNvPr>
          <p:cNvGrpSpPr/>
          <p:nvPr/>
        </p:nvGrpSpPr>
        <p:grpSpPr>
          <a:xfrm>
            <a:off x="2192943" y="850778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37" name="Obdélník: se zakulacenými rohy 136">
              <a:hlinkClick r:id="rId27" action="ppaction://hlinksldjump"/>
              <a:extLst>
                <a:ext uri="{FF2B5EF4-FFF2-40B4-BE49-F238E27FC236}">
                  <a16:creationId xmlns:a16="http://schemas.microsoft.com/office/drawing/2014/main" id="{2D2E1861-FB07-4499-85E9-045157D744A9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8" name="Obdélník: se zakulacenými rohy 4">
              <a:hlinkClick r:id="rId30" action="ppaction://hlinksldjump"/>
              <a:extLst>
                <a:ext uri="{FF2B5EF4-FFF2-40B4-BE49-F238E27FC236}">
                  <a16:creationId xmlns:a16="http://schemas.microsoft.com/office/drawing/2014/main" id="{E33815DD-3A20-41E8-A5DC-4954E120CED3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1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39" name="Skupina 138">
            <a:extLst>
              <a:ext uri="{FF2B5EF4-FFF2-40B4-BE49-F238E27FC236}">
                <a16:creationId xmlns:a16="http://schemas.microsoft.com/office/drawing/2014/main" id="{132AFDE5-BF48-495F-97FE-09457CF192A2}"/>
              </a:ext>
            </a:extLst>
          </p:cNvPr>
          <p:cNvGrpSpPr/>
          <p:nvPr/>
        </p:nvGrpSpPr>
        <p:grpSpPr>
          <a:xfrm>
            <a:off x="2192943" y="2084137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40" name="Obdélník: se zakulacenými rohy 139">
              <a:hlinkClick r:id="rId27" action="ppaction://hlinksldjump"/>
              <a:extLst>
                <a:ext uri="{FF2B5EF4-FFF2-40B4-BE49-F238E27FC236}">
                  <a16:creationId xmlns:a16="http://schemas.microsoft.com/office/drawing/2014/main" id="{56FECA63-543D-4D84-BF15-CB123C0A96A8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1" name="Obdélník: se zakulacenými rohy 4">
              <a:hlinkClick r:id="rId31" action="ppaction://hlinksldjump"/>
              <a:extLst>
                <a:ext uri="{FF2B5EF4-FFF2-40B4-BE49-F238E27FC236}">
                  <a16:creationId xmlns:a16="http://schemas.microsoft.com/office/drawing/2014/main" id="{62A0BA80-A3A8-47EA-B6DF-C59F2B83C951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1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42" name="Skupina 141">
            <a:extLst>
              <a:ext uri="{FF2B5EF4-FFF2-40B4-BE49-F238E27FC236}">
                <a16:creationId xmlns:a16="http://schemas.microsoft.com/office/drawing/2014/main" id="{1A4C145B-FE15-4677-A28E-D7494F411674}"/>
              </a:ext>
            </a:extLst>
          </p:cNvPr>
          <p:cNvGrpSpPr/>
          <p:nvPr/>
        </p:nvGrpSpPr>
        <p:grpSpPr>
          <a:xfrm>
            <a:off x="2181313" y="3244928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43" name="Obdélník: se zakulacenými rohy 142">
              <a:hlinkClick r:id="rId27" action="ppaction://hlinksldjump"/>
              <a:extLst>
                <a:ext uri="{FF2B5EF4-FFF2-40B4-BE49-F238E27FC236}">
                  <a16:creationId xmlns:a16="http://schemas.microsoft.com/office/drawing/2014/main" id="{542E67C6-2692-4A3F-8418-06D2DA433068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4" name="Obdélník: se zakulacenými rohy 4">
              <a:hlinkClick r:id="rId7" action="ppaction://hlinksldjump"/>
              <a:extLst>
                <a:ext uri="{FF2B5EF4-FFF2-40B4-BE49-F238E27FC236}">
                  <a16:creationId xmlns:a16="http://schemas.microsoft.com/office/drawing/2014/main" id="{1C4C273E-9B05-4B7F-9F51-677A65CCF945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1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45" name="Skupina 144">
            <a:extLst>
              <a:ext uri="{FF2B5EF4-FFF2-40B4-BE49-F238E27FC236}">
                <a16:creationId xmlns:a16="http://schemas.microsoft.com/office/drawing/2014/main" id="{1A31655B-80A3-487C-B25C-E72726743D94}"/>
              </a:ext>
            </a:extLst>
          </p:cNvPr>
          <p:cNvGrpSpPr/>
          <p:nvPr/>
        </p:nvGrpSpPr>
        <p:grpSpPr>
          <a:xfrm>
            <a:off x="2206630" y="4440335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46" name="Obdélník: se zakulacenými rohy 145">
              <a:hlinkClick r:id="rId27" action="ppaction://hlinksldjump"/>
              <a:extLst>
                <a:ext uri="{FF2B5EF4-FFF2-40B4-BE49-F238E27FC236}">
                  <a16:creationId xmlns:a16="http://schemas.microsoft.com/office/drawing/2014/main" id="{513A238F-1FFF-4304-805F-2FE526C2721C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7" name="Obdélník: se zakulacenými rohy 4">
              <a:hlinkClick r:id="rId18" action="ppaction://hlinksldjump"/>
              <a:extLst>
                <a:ext uri="{FF2B5EF4-FFF2-40B4-BE49-F238E27FC236}">
                  <a16:creationId xmlns:a16="http://schemas.microsoft.com/office/drawing/2014/main" id="{275F04EE-2574-46BB-A4D1-77B8F68E21B9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1</a:t>
              </a:r>
              <a:r>
                <a:rPr lang="cs-CZ" sz="3300" kern="1200" dirty="0"/>
                <a:t>00</a:t>
              </a:r>
            </a:p>
          </p:txBody>
        </p:sp>
      </p:grpSp>
      <p:grpSp>
        <p:nvGrpSpPr>
          <p:cNvPr id="148" name="Skupina 147">
            <a:extLst>
              <a:ext uri="{FF2B5EF4-FFF2-40B4-BE49-F238E27FC236}">
                <a16:creationId xmlns:a16="http://schemas.microsoft.com/office/drawing/2014/main" id="{31CC20AD-E207-459B-ADC6-97FE6A87793D}"/>
              </a:ext>
            </a:extLst>
          </p:cNvPr>
          <p:cNvGrpSpPr/>
          <p:nvPr/>
        </p:nvGrpSpPr>
        <p:grpSpPr>
          <a:xfrm>
            <a:off x="2192943" y="5672768"/>
            <a:ext cx="1800056" cy="1080033"/>
            <a:chOff x="8010083" y="200955"/>
            <a:chExt cx="1800056" cy="1080033"/>
          </a:xfrm>
          <a:solidFill>
            <a:srgbClr val="C00000"/>
          </a:solidFill>
        </p:grpSpPr>
        <p:sp>
          <p:nvSpPr>
            <p:cNvPr id="149" name="Obdélník: se zakulacenými rohy 148">
              <a:hlinkClick r:id="rId27" action="ppaction://hlinksldjump"/>
              <a:extLst>
                <a:ext uri="{FF2B5EF4-FFF2-40B4-BE49-F238E27FC236}">
                  <a16:creationId xmlns:a16="http://schemas.microsoft.com/office/drawing/2014/main" id="{D1185381-2032-4CB2-BF8B-3690FFBD6376}"/>
                </a:ext>
              </a:extLst>
            </p:cNvPr>
            <p:cNvSpPr/>
            <p:nvPr/>
          </p:nvSpPr>
          <p:spPr>
            <a:xfrm>
              <a:off x="8010083" y="200955"/>
              <a:ext cx="1800056" cy="1080033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50" name="Obdélník: se zakulacenými rohy 4">
              <a:hlinkClick r:id="rId17" action="ppaction://hlinksldjump"/>
              <a:extLst>
                <a:ext uri="{FF2B5EF4-FFF2-40B4-BE49-F238E27FC236}">
                  <a16:creationId xmlns:a16="http://schemas.microsoft.com/office/drawing/2014/main" id="{50451495-5084-43BA-8A25-FF50ACF18AAB}"/>
                </a:ext>
              </a:extLst>
            </p:cNvPr>
            <p:cNvSpPr txBox="1"/>
            <p:nvPr/>
          </p:nvSpPr>
          <p:spPr>
            <a:xfrm>
              <a:off x="8062806" y="253678"/>
              <a:ext cx="1694610" cy="97458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3300" dirty="0"/>
                <a:t>1</a:t>
              </a:r>
              <a:r>
                <a:rPr lang="cs-CZ" sz="3300" kern="1200" dirty="0"/>
                <a:t>00</a:t>
              </a:r>
            </a:p>
          </p:txBody>
        </p:sp>
      </p:grpSp>
      <p:sp>
        <p:nvSpPr>
          <p:cNvPr id="151" name="Znak násobení 150">
            <a:extLst>
              <a:ext uri="{FF2B5EF4-FFF2-40B4-BE49-F238E27FC236}">
                <a16:creationId xmlns:a16="http://schemas.microsoft.com/office/drawing/2014/main" id="{C966EA33-4392-4CB4-AC26-4382F088159E}"/>
              </a:ext>
            </a:extLst>
          </p:cNvPr>
          <p:cNvSpPr/>
          <p:nvPr/>
        </p:nvSpPr>
        <p:spPr>
          <a:xfrm>
            <a:off x="9414550" y="6365357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2" name="Znak násobení 151">
            <a:extLst>
              <a:ext uri="{FF2B5EF4-FFF2-40B4-BE49-F238E27FC236}">
                <a16:creationId xmlns:a16="http://schemas.microsoft.com/office/drawing/2014/main" id="{647001F7-9591-4BD0-990A-BE0AC0D9D8C2}"/>
              </a:ext>
            </a:extLst>
          </p:cNvPr>
          <p:cNvSpPr/>
          <p:nvPr/>
        </p:nvSpPr>
        <p:spPr>
          <a:xfrm>
            <a:off x="9389674" y="5185787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3" name="Znak násobení 152">
            <a:extLst>
              <a:ext uri="{FF2B5EF4-FFF2-40B4-BE49-F238E27FC236}">
                <a16:creationId xmlns:a16="http://schemas.microsoft.com/office/drawing/2014/main" id="{2CA3B0DF-DEB1-49FF-A2FD-99AB21F28FFF}"/>
              </a:ext>
            </a:extLst>
          </p:cNvPr>
          <p:cNvSpPr/>
          <p:nvPr/>
        </p:nvSpPr>
        <p:spPr>
          <a:xfrm>
            <a:off x="9392788" y="3984661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4" name="Znak násobení 153">
            <a:extLst>
              <a:ext uri="{FF2B5EF4-FFF2-40B4-BE49-F238E27FC236}">
                <a16:creationId xmlns:a16="http://schemas.microsoft.com/office/drawing/2014/main" id="{D58847D0-20E7-4B84-95A2-CDE3A91EC0E5}"/>
              </a:ext>
            </a:extLst>
          </p:cNvPr>
          <p:cNvSpPr/>
          <p:nvPr/>
        </p:nvSpPr>
        <p:spPr>
          <a:xfrm>
            <a:off x="9373865" y="2791827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5" name="Znak násobení 154">
            <a:extLst>
              <a:ext uri="{FF2B5EF4-FFF2-40B4-BE49-F238E27FC236}">
                <a16:creationId xmlns:a16="http://schemas.microsoft.com/office/drawing/2014/main" id="{E7BD9877-DB56-4603-96D3-4935A1429864}"/>
              </a:ext>
            </a:extLst>
          </p:cNvPr>
          <p:cNvSpPr/>
          <p:nvPr/>
        </p:nvSpPr>
        <p:spPr>
          <a:xfrm>
            <a:off x="9389673" y="1583842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6" name="Znak násobení 155">
            <a:extLst>
              <a:ext uri="{FF2B5EF4-FFF2-40B4-BE49-F238E27FC236}">
                <a16:creationId xmlns:a16="http://schemas.microsoft.com/office/drawing/2014/main" id="{F6F5E1CD-79C2-4051-B899-6CE7A54C0D6B}"/>
              </a:ext>
            </a:extLst>
          </p:cNvPr>
          <p:cNvSpPr/>
          <p:nvPr/>
        </p:nvSpPr>
        <p:spPr>
          <a:xfrm>
            <a:off x="7461639" y="6375465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7" name="Znak násobení 156">
            <a:extLst>
              <a:ext uri="{FF2B5EF4-FFF2-40B4-BE49-F238E27FC236}">
                <a16:creationId xmlns:a16="http://schemas.microsoft.com/office/drawing/2014/main" id="{0143703D-DA7B-4E0A-8480-C327317F8B2C}"/>
              </a:ext>
            </a:extLst>
          </p:cNvPr>
          <p:cNvSpPr/>
          <p:nvPr/>
        </p:nvSpPr>
        <p:spPr>
          <a:xfrm>
            <a:off x="7441337" y="5185787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8" name="Znak násobení 157">
            <a:extLst>
              <a:ext uri="{FF2B5EF4-FFF2-40B4-BE49-F238E27FC236}">
                <a16:creationId xmlns:a16="http://schemas.microsoft.com/office/drawing/2014/main" id="{7B08E33B-6FCE-4C21-9CB7-166E9DD39CAB}"/>
              </a:ext>
            </a:extLst>
          </p:cNvPr>
          <p:cNvSpPr/>
          <p:nvPr/>
        </p:nvSpPr>
        <p:spPr>
          <a:xfrm>
            <a:off x="7442633" y="3982924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59" name="Znak násobení 158">
            <a:extLst>
              <a:ext uri="{FF2B5EF4-FFF2-40B4-BE49-F238E27FC236}">
                <a16:creationId xmlns:a16="http://schemas.microsoft.com/office/drawing/2014/main" id="{3D431FA3-6025-4F64-BFF4-75309B280F04}"/>
              </a:ext>
            </a:extLst>
          </p:cNvPr>
          <p:cNvSpPr/>
          <p:nvPr/>
        </p:nvSpPr>
        <p:spPr>
          <a:xfrm>
            <a:off x="7461638" y="2790453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0" name="Znak násobení 159">
            <a:extLst>
              <a:ext uri="{FF2B5EF4-FFF2-40B4-BE49-F238E27FC236}">
                <a16:creationId xmlns:a16="http://schemas.microsoft.com/office/drawing/2014/main" id="{AB0FFE50-D8A0-4270-9A3B-E0A4A16172CF}"/>
              </a:ext>
            </a:extLst>
          </p:cNvPr>
          <p:cNvSpPr/>
          <p:nvPr/>
        </p:nvSpPr>
        <p:spPr>
          <a:xfrm>
            <a:off x="7415823" y="1583842"/>
            <a:ext cx="365223" cy="267703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1" name="Znak násobení 160">
            <a:extLst>
              <a:ext uri="{FF2B5EF4-FFF2-40B4-BE49-F238E27FC236}">
                <a16:creationId xmlns:a16="http://schemas.microsoft.com/office/drawing/2014/main" id="{ED956806-D25C-4097-BDF0-E7F62C2AF5DF}"/>
              </a:ext>
            </a:extLst>
          </p:cNvPr>
          <p:cNvSpPr/>
          <p:nvPr/>
        </p:nvSpPr>
        <p:spPr>
          <a:xfrm>
            <a:off x="5548286" y="6400385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2" name="Znak násobení 161">
            <a:extLst>
              <a:ext uri="{FF2B5EF4-FFF2-40B4-BE49-F238E27FC236}">
                <a16:creationId xmlns:a16="http://schemas.microsoft.com/office/drawing/2014/main" id="{E88C842A-02E6-4B4A-A713-1F55F38DFC8B}"/>
              </a:ext>
            </a:extLst>
          </p:cNvPr>
          <p:cNvSpPr/>
          <p:nvPr/>
        </p:nvSpPr>
        <p:spPr>
          <a:xfrm>
            <a:off x="5510780" y="5224664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3" name="Znak násobení 162">
            <a:extLst>
              <a:ext uri="{FF2B5EF4-FFF2-40B4-BE49-F238E27FC236}">
                <a16:creationId xmlns:a16="http://schemas.microsoft.com/office/drawing/2014/main" id="{75DDAD5D-8C5B-4735-AA13-22BFEA14705E}"/>
              </a:ext>
            </a:extLst>
          </p:cNvPr>
          <p:cNvSpPr/>
          <p:nvPr/>
        </p:nvSpPr>
        <p:spPr>
          <a:xfrm>
            <a:off x="5493057" y="3977292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4" name="Znak násobení 163">
            <a:extLst>
              <a:ext uri="{FF2B5EF4-FFF2-40B4-BE49-F238E27FC236}">
                <a16:creationId xmlns:a16="http://schemas.microsoft.com/office/drawing/2014/main" id="{4F839F3B-D678-410A-929C-4F53FEE07C20}"/>
              </a:ext>
            </a:extLst>
          </p:cNvPr>
          <p:cNvSpPr/>
          <p:nvPr/>
        </p:nvSpPr>
        <p:spPr>
          <a:xfrm>
            <a:off x="5466887" y="2800528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5" name="Znak násobení 164">
            <a:extLst>
              <a:ext uri="{FF2B5EF4-FFF2-40B4-BE49-F238E27FC236}">
                <a16:creationId xmlns:a16="http://schemas.microsoft.com/office/drawing/2014/main" id="{A43B05D4-1C16-4751-B980-5C2E36B66A31}"/>
              </a:ext>
            </a:extLst>
          </p:cNvPr>
          <p:cNvSpPr/>
          <p:nvPr/>
        </p:nvSpPr>
        <p:spPr>
          <a:xfrm>
            <a:off x="5466886" y="1582612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66" name="Znak násobení 165">
            <a:extLst>
              <a:ext uri="{FF2B5EF4-FFF2-40B4-BE49-F238E27FC236}">
                <a16:creationId xmlns:a16="http://schemas.microsoft.com/office/drawing/2014/main" id="{D27FBC37-F77E-41F1-89E2-B69A461EB7DA}"/>
              </a:ext>
            </a:extLst>
          </p:cNvPr>
          <p:cNvSpPr/>
          <p:nvPr/>
        </p:nvSpPr>
        <p:spPr>
          <a:xfrm>
            <a:off x="3529021" y="6411839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71" name="Znak násobení 170">
            <a:extLst>
              <a:ext uri="{FF2B5EF4-FFF2-40B4-BE49-F238E27FC236}">
                <a16:creationId xmlns:a16="http://schemas.microsoft.com/office/drawing/2014/main" id="{1256244F-4E64-4CFF-B823-BB8D33C3E577}"/>
              </a:ext>
            </a:extLst>
          </p:cNvPr>
          <p:cNvSpPr/>
          <p:nvPr/>
        </p:nvSpPr>
        <p:spPr>
          <a:xfrm>
            <a:off x="3529021" y="5204528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172" name="Znak násobení 171">
            <a:extLst>
              <a:ext uri="{FF2B5EF4-FFF2-40B4-BE49-F238E27FC236}">
                <a16:creationId xmlns:a16="http://schemas.microsoft.com/office/drawing/2014/main" id="{AE3855F6-4A9A-4945-9C82-7B35C9F5C09F}"/>
              </a:ext>
            </a:extLst>
          </p:cNvPr>
          <p:cNvSpPr/>
          <p:nvPr/>
        </p:nvSpPr>
        <p:spPr>
          <a:xfrm>
            <a:off x="3515848" y="3961393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73" name="Znak násobení 172">
            <a:extLst>
              <a:ext uri="{FF2B5EF4-FFF2-40B4-BE49-F238E27FC236}">
                <a16:creationId xmlns:a16="http://schemas.microsoft.com/office/drawing/2014/main" id="{3C8E1E32-BE81-4304-9B63-946E30EB713E}"/>
              </a:ext>
            </a:extLst>
          </p:cNvPr>
          <p:cNvSpPr/>
          <p:nvPr/>
        </p:nvSpPr>
        <p:spPr>
          <a:xfrm>
            <a:off x="3515848" y="2813781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74" name="Znak násobení 173">
            <a:extLst>
              <a:ext uri="{FF2B5EF4-FFF2-40B4-BE49-F238E27FC236}">
                <a16:creationId xmlns:a16="http://schemas.microsoft.com/office/drawing/2014/main" id="{3984581E-3D03-4047-8B60-F0F06DF3AD23}"/>
              </a:ext>
            </a:extLst>
          </p:cNvPr>
          <p:cNvSpPr/>
          <p:nvPr/>
        </p:nvSpPr>
        <p:spPr>
          <a:xfrm>
            <a:off x="3515848" y="1609365"/>
            <a:ext cx="365223" cy="25759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2" name="Tlačítko akce: Nápověda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2AD8D83-BABE-4A25-AD54-E565B2696182}"/>
              </a:ext>
            </a:extLst>
          </p:cNvPr>
          <p:cNvSpPr/>
          <p:nvPr/>
        </p:nvSpPr>
        <p:spPr>
          <a:xfrm>
            <a:off x="11035009" y="107920"/>
            <a:ext cx="665018" cy="601412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D25A467-8C0E-9322-11B8-737D5A20DFA7}"/>
              </a:ext>
            </a:extLst>
          </p:cNvPr>
          <p:cNvSpPr txBox="1"/>
          <p:nvPr/>
        </p:nvSpPr>
        <p:spPr>
          <a:xfrm>
            <a:off x="9103640" y="261749"/>
            <a:ext cx="1927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Příloha č. 7</a:t>
            </a:r>
          </a:p>
        </p:txBody>
      </p:sp>
    </p:spTree>
    <p:extLst>
      <p:ext uri="{BB962C8B-B14F-4D97-AF65-F5344CB8AC3E}">
        <p14:creationId xmlns:p14="http://schemas.microsoft.com/office/powerpoint/2010/main" val="423673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F3CD3F-1DE3-413E-902A-4A11FBC52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Zajímavost za 300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C7AD2D7-0982-4D09-BCD8-7C4019F32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976"/>
            <a:ext cx="10515600" cy="1056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Nejjedovatější houba ČR?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E0C9E2A-123B-4B89-A375-C679817FE1F9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6E19DC2-1EE0-4F89-8DA5-00126FA545AE}"/>
              </a:ext>
            </a:extLst>
          </p:cNvPr>
          <p:cNvSpPr txBox="1"/>
          <p:nvPr/>
        </p:nvSpPr>
        <p:spPr>
          <a:xfrm>
            <a:off x="1430481" y="3616573"/>
            <a:ext cx="9331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Muchomůrka zelená</a:t>
            </a:r>
          </a:p>
        </p:txBody>
      </p:sp>
    </p:spTree>
    <p:extLst>
      <p:ext uri="{BB962C8B-B14F-4D97-AF65-F5344CB8AC3E}">
        <p14:creationId xmlns:p14="http://schemas.microsoft.com/office/powerpoint/2010/main" val="145984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18EBE6-C72D-4692-BB6C-3CABF2DC8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952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/>
              <a:t>Zajímavost za 400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25334C0-0A00-4ABE-A66F-01026B9D4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2108"/>
            <a:ext cx="11887200" cy="1435659"/>
          </a:xfrm>
        </p:spPr>
        <p:txBody>
          <a:bodyPr/>
          <a:lstStyle/>
          <a:p>
            <a:pPr marL="0" indent="0" algn="ctr">
              <a:buNone/>
            </a:pPr>
            <a:r>
              <a:rPr lang="cs-CZ" sz="4400" dirty="0"/>
              <a:t>Jak získal svůj název bělochoroš slzící je z obrázku patrné. Jak se odborně označuje tento jev „slzení“?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F1394E7-2B4F-4696-8CD1-1144EE18E3AD}"/>
              </a:ext>
            </a:extLst>
          </p:cNvPr>
          <p:cNvSpPr/>
          <p:nvPr/>
        </p:nvSpPr>
        <p:spPr>
          <a:xfrm>
            <a:off x="5634037" y="5774496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Picture 4" descr="Postia guttulata - bělochoroš slzící - myko.cz">
            <a:extLst>
              <a:ext uri="{FF2B5EF4-FFF2-40B4-BE49-F238E27FC236}">
                <a16:creationId xmlns:a16="http://schemas.microsoft.com/office/drawing/2014/main" id="{9A45FD80-3670-42F8-92C2-48CC82F493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4" t="3900"/>
          <a:stretch/>
        </p:blipFill>
        <p:spPr bwMode="auto">
          <a:xfrm>
            <a:off x="581892" y="2767671"/>
            <a:ext cx="4819071" cy="371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4A553679-BCB2-4C9F-8480-E5F5873BCEED}"/>
              </a:ext>
            </a:extLst>
          </p:cNvPr>
          <p:cNvSpPr txBox="1"/>
          <p:nvPr/>
        </p:nvSpPr>
        <p:spPr>
          <a:xfrm>
            <a:off x="7002317" y="4104345"/>
            <a:ext cx="3435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Gutace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46CC8048-9895-40DF-821C-32AA6C306292}"/>
              </a:ext>
            </a:extLst>
          </p:cNvPr>
          <p:cNvSpPr txBox="1"/>
          <p:nvPr/>
        </p:nvSpPr>
        <p:spPr>
          <a:xfrm>
            <a:off x="4710112" y="6036929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1</a:t>
            </a:r>
          </a:p>
        </p:txBody>
      </p:sp>
    </p:spTree>
    <p:extLst>
      <p:ext uri="{BB962C8B-B14F-4D97-AF65-F5344CB8AC3E}">
        <p14:creationId xmlns:p14="http://schemas.microsoft.com/office/powerpoint/2010/main" val="377755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429193-A4DB-4B9B-B68D-0DEF41409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752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/>
              <a:t>Zajímavost za 500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39AE732-872F-4BF4-895F-29BD83520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893" y="2015603"/>
            <a:ext cx="9810209" cy="11888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Největší houba ČR?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1B40DD1-5CCD-47DB-BDAE-FC6D33A78033}"/>
              </a:ext>
            </a:extLst>
          </p:cNvPr>
          <p:cNvSpPr/>
          <p:nvPr/>
        </p:nvSpPr>
        <p:spPr>
          <a:xfrm>
            <a:off x="5726473" y="6032825"/>
            <a:ext cx="739054" cy="695577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274B1E2-5985-4585-97E1-3C91F97421F5}"/>
              </a:ext>
            </a:extLst>
          </p:cNvPr>
          <p:cNvSpPr txBox="1"/>
          <p:nvPr/>
        </p:nvSpPr>
        <p:spPr>
          <a:xfrm>
            <a:off x="1543590" y="3561492"/>
            <a:ext cx="91048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Pýchavka obrovská (</a:t>
            </a:r>
            <a:r>
              <a:rPr lang="cs-CZ" sz="4400" dirty="0" err="1">
                <a:solidFill>
                  <a:srgbClr val="C00000"/>
                </a:solidFill>
              </a:rPr>
              <a:t>vatovec</a:t>
            </a:r>
            <a:r>
              <a:rPr lang="cs-CZ" sz="4400" dirty="0">
                <a:solidFill>
                  <a:srgbClr val="C00000"/>
                </a:solidFill>
              </a:rPr>
              <a:t> obrovský)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1C803506-1180-48CD-8344-2E9E8B5954E9}"/>
              </a:ext>
            </a:extLst>
          </p:cNvPr>
          <p:cNvSpPr txBox="1"/>
          <p:nvPr/>
        </p:nvSpPr>
        <p:spPr>
          <a:xfrm>
            <a:off x="4802548" y="6072836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2</a:t>
            </a:r>
          </a:p>
        </p:txBody>
      </p:sp>
    </p:spTree>
    <p:extLst>
      <p:ext uri="{BB962C8B-B14F-4D97-AF65-F5344CB8AC3E}">
        <p14:creationId xmlns:p14="http://schemas.microsoft.com/office/powerpoint/2010/main" val="264243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8238A5-1DD1-4C0E-8264-D2A982B9D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Význam za 100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4D28085-AF2C-462B-9B5A-08CD7EB29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043" y="2005734"/>
            <a:ext cx="10009909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jmenoval objevitel účinku penicilinu?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D2B498B-F179-407B-8EC3-DA4B84426B93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2A2030E-A030-4FC9-84E6-20B4DE77686E}"/>
              </a:ext>
            </a:extLst>
          </p:cNvPr>
          <p:cNvSpPr txBox="1"/>
          <p:nvPr/>
        </p:nvSpPr>
        <p:spPr>
          <a:xfrm>
            <a:off x="2189016" y="3711079"/>
            <a:ext cx="78139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Alexander Fleming</a:t>
            </a:r>
          </a:p>
        </p:txBody>
      </p:sp>
    </p:spTree>
    <p:extLst>
      <p:ext uri="{BB962C8B-B14F-4D97-AF65-F5344CB8AC3E}">
        <p14:creationId xmlns:p14="http://schemas.microsoft.com/office/powerpoint/2010/main" val="83766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A21B15-8A61-40C1-8636-A26CF6751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Význam za 200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ED3D7DE-08C9-45FC-9921-446225419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7386"/>
            <a:ext cx="10515600" cy="1325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Uveďte alespoň tři příklady využití kvasinky pivní.</a:t>
            </a:r>
          </a:p>
          <a:p>
            <a:pPr marL="0" indent="0" algn="ctr">
              <a:buNone/>
            </a:pPr>
            <a:endParaRPr lang="cs-CZ" sz="4400" dirty="0"/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70683B43-D1F7-4937-8579-763BAB7C6458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EA0DF1E-88F4-4CC9-8751-D3C5B96A39C9}"/>
              </a:ext>
            </a:extLst>
          </p:cNvPr>
          <p:cNvSpPr txBox="1"/>
          <p:nvPr/>
        </p:nvSpPr>
        <p:spPr>
          <a:xfrm>
            <a:off x="2635827" y="3747353"/>
            <a:ext cx="6920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Výroba piva, vína, droždí, …</a:t>
            </a:r>
          </a:p>
        </p:txBody>
      </p:sp>
    </p:spTree>
    <p:extLst>
      <p:ext uri="{BB962C8B-B14F-4D97-AF65-F5344CB8AC3E}">
        <p14:creationId xmlns:p14="http://schemas.microsoft.com/office/powerpoint/2010/main" val="414532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B4247C-90B2-45F2-B84F-464FAFDA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Význam za 300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7AA2BDC-0320-4559-87D1-7D7979BBD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044" y="1994198"/>
            <a:ext cx="10009910" cy="28696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nazývá organismus získávající živiny a energii z odumřelých těl jiných organismů? 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C0D8EBA-0DE9-4F71-9E1C-47B92F34D1E1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DD0A69C-2B8B-43F8-8306-D29BCBB3CC95}"/>
              </a:ext>
            </a:extLst>
          </p:cNvPr>
          <p:cNvSpPr txBox="1"/>
          <p:nvPr/>
        </p:nvSpPr>
        <p:spPr>
          <a:xfrm>
            <a:off x="1399308" y="4255042"/>
            <a:ext cx="939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 err="1">
                <a:solidFill>
                  <a:srgbClr val="C00000"/>
                </a:solidFill>
              </a:rPr>
              <a:t>Saprotrof</a:t>
            </a:r>
            <a:r>
              <a:rPr lang="cs-CZ" sz="4400" dirty="0">
                <a:solidFill>
                  <a:srgbClr val="C00000"/>
                </a:solidFill>
              </a:rPr>
              <a:t> (saprofág)</a:t>
            </a:r>
          </a:p>
        </p:txBody>
      </p:sp>
    </p:spTree>
    <p:extLst>
      <p:ext uri="{BB962C8B-B14F-4D97-AF65-F5344CB8AC3E}">
        <p14:creationId xmlns:p14="http://schemas.microsoft.com/office/powerpoint/2010/main" val="190813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1F89E0-CDDB-47BB-B079-8A1BDC5EB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80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/>
              <a:t>Význam za 400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9012D3D-D0B2-451C-8DA0-CE78FFFEB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1238"/>
            <a:ext cx="10515600" cy="20120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Jedlá dřevokazná houba, kterou si můžete vypěstovat i doma. O jaké houbě je řeč?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440AC18-ED1D-4368-B5A7-96EE4FAE5362}"/>
              </a:ext>
            </a:extLst>
          </p:cNvPr>
          <p:cNvSpPr/>
          <p:nvPr/>
        </p:nvSpPr>
        <p:spPr>
          <a:xfrm>
            <a:off x="5791200" y="5943599"/>
            <a:ext cx="766762" cy="649685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 descr="Hlíva ústřičná - nejlepší sadba v ČR, vlastní výroba | Český specialista na  sadbu hlívy ústřičné">
            <a:extLst>
              <a:ext uri="{FF2B5EF4-FFF2-40B4-BE49-F238E27FC236}">
                <a16:creationId xmlns:a16="http://schemas.microsoft.com/office/drawing/2014/main" id="{FB79BD78-3560-4A94-A5FF-B4A99D58B4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b="6250"/>
          <a:stretch/>
        </p:blipFill>
        <p:spPr bwMode="auto">
          <a:xfrm>
            <a:off x="609601" y="3165023"/>
            <a:ext cx="4876800" cy="310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5B0B14A2-EC8B-4129-BA7F-991F8D78B46B}"/>
              </a:ext>
            </a:extLst>
          </p:cNvPr>
          <p:cNvSpPr txBox="1"/>
          <p:nvPr/>
        </p:nvSpPr>
        <p:spPr>
          <a:xfrm>
            <a:off x="6329363" y="4208716"/>
            <a:ext cx="50244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Hlíva ústřičná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10F76A3E-5F0A-4F93-885D-6610F14D616A}"/>
              </a:ext>
            </a:extLst>
          </p:cNvPr>
          <p:cNvSpPr txBox="1"/>
          <p:nvPr/>
        </p:nvSpPr>
        <p:spPr>
          <a:xfrm>
            <a:off x="4867275" y="5960664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3</a:t>
            </a:r>
          </a:p>
        </p:txBody>
      </p:sp>
    </p:spTree>
    <p:extLst>
      <p:ext uri="{BB962C8B-B14F-4D97-AF65-F5344CB8AC3E}">
        <p14:creationId xmlns:p14="http://schemas.microsoft.com/office/powerpoint/2010/main" val="245847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1D0092-D46B-413A-A59D-E9F636B4D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Význam za 500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B8968A5-2965-4766-89B5-874F16655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90" y="1825625"/>
            <a:ext cx="10952018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nazývá plíseň využívající se k průmyslové výrobě kyseliny citrónové?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813F725-E529-44DE-AB8B-3AF0D7C67284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EC65A92-0E89-46DB-9692-C983E42C3600}"/>
              </a:ext>
            </a:extLst>
          </p:cNvPr>
          <p:cNvSpPr txBox="1"/>
          <p:nvPr/>
        </p:nvSpPr>
        <p:spPr>
          <a:xfrm>
            <a:off x="3553690" y="3851564"/>
            <a:ext cx="5084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Kropidlák černý</a:t>
            </a:r>
          </a:p>
        </p:txBody>
      </p:sp>
    </p:spTree>
    <p:extLst>
      <p:ext uri="{BB962C8B-B14F-4D97-AF65-F5344CB8AC3E}">
        <p14:creationId xmlns:p14="http://schemas.microsoft.com/office/powerpoint/2010/main" val="367764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A71266-E1C3-463E-9601-0441D13BD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3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 err="1"/>
              <a:t>Poznávačka</a:t>
            </a:r>
            <a:r>
              <a:rPr lang="cs-CZ" sz="4800" dirty="0"/>
              <a:t> za 100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4F07110-D7B7-46F7-8A81-1D1188C6D9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3" t="13333" r="27726" b="18585"/>
          <a:stretch/>
        </p:blipFill>
        <p:spPr>
          <a:xfrm>
            <a:off x="4434470" y="1163782"/>
            <a:ext cx="3323056" cy="3929368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995DA2C3-7272-4F4E-830E-2BDBDC34B51C}"/>
              </a:ext>
            </a:extLst>
          </p:cNvPr>
          <p:cNvSpPr txBox="1"/>
          <p:nvPr/>
        </p:nvSpPr>
        <p:spPr>
          <a:xfrm>
            <a:off x="2902526" y="5158157"/>
            <a:ext cx="6386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Muchomůrka červená</a:t>
            </a:r>
          </a:p>
        </p:txBody>
      </p:sp>
      <p:sp>
        <p:nvSpPr>
          <p:cNvPr id="6" name="Tlačítko akce: Přejít domů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E1A0648A-DCB2-4EB9-8125-956C8C6A0B78}"/>
              </a:ext>
            </a:extLst>
          </p:cNvPr>
          <p:cNvSpPr/>
          <p:nvPr/>
        </p:nvSpPr>
        <p:spPr>
          <a:xfrm>
            <a:off x="5671053" y="5992605"/>
            <a:ext cx="849892" cy="769441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D5A85817-F6E1-4D1B-BBAC-A39525E49709}"/>
              </a:ext>
            </a:extLst>
          </p:cNvPr>
          <p:cNvSpPr txBox="1"/>
          <p:nvPr/>
        </p:nvSpPr>
        <p:spPr>
          <a:xfrm>
            <a:off x="7065385" y="4785373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4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6925074-7C8C-48D7-B8D8-37723DFDB9B5}"/>
              </a:ext>
            </a:extLst>
          </p:cNvPr>
          <p:cNvSpPr txBox="1"/>
          <p:nvPr/>
        </p:nvSpPr>
        <p:spPr>
          <a:xfrm>
            <a:off x="7894135" y="4400652"/>
            <a:ext cx="3323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/>
              <a:t>rod + druh</a:t>
            </a:r>
          </a:p>
        </p:txBody>
      </p:sp>
    </p:spTree>
    <p:extLst>
      <p:ext uri="{BB962C8B-B14F-4D97-AF65-F5344CB8AC3E}">
        <p14:creationId xmlns:p14="http://schemas.microsoft.com/office/powerpoint/2010/main" val="426279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4A83F4-375A-45D4-A992-FA3ACB053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275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 err="1"/>
              <a:t>Poznávačka</a:t>
            </a:r>
            <a:r>
              <a:rPr lang="cs-CZ" sz="4800" dirty="0"/>
              <a:t> za 200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C94727C0-E475-4186-A795-644AB33FD3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1" t="19192" r="23485" b="27273"/>
          <a:stretch/>
        </p:blipFill>
        <p:spPr>
          <a:xfrm>
            <a:off x="3789217" y="1328377"/>
            <a:ext cx="4613563" cy="3118863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B0C0B054-2977-4D31-8BAD-FB2C8AD97700}"/>
              </a:ext>
            </a:extLst>
          </p:cNvPr>
          <p:cNvSpPr txBox="1"/>
          <p:nvPr/>
        </p:nvSpPr>
        <p:spPr>
          <a:xfrm>
            <a:off x="3726870" y="4760182"/>
            <a:ext cx="473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Kuřátka</a:t>
            </a:r>
          </a:p>
        </p:txBody>
      </p:sp>
      <p:sp>
        <p:nvSpPr>
          <p:cNvPr id="8" name="Tlačítko akce: Přejít domů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1324775-20C8-4AE8-B168-DA418A4F62D3}"/>
              </a:ext>
            </a:extLst>
          </p:cNvPr>
          <p:cNvSpPr/>
          <p:nvPr/>
        </p:nvSpPr>
        <p:spPr>
          <a:xfrm>
            <a:off x="5634035" y="5883197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CEE29759-7D9E-4C2C-8E77-03FBAF0B60B1}"/>
              </a:ext>
            </a:extLst>
          </p:cNvPr>
          <p:cNvSpPr txBox="1"/>
          <p:nvPr/>
        </p:nvSpPr>
        <p:spPr>
          <a:xfrm>
            <a:off x="7716549" y="4098831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5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62D8A9E-81C5-4963-A323-6EFB10DBB42A}"/>
              </a:ext>
            </a:extLst>
          </p:cNvPr>
          <p:cNvSpPr txBox="1"/>
          <p:nvPr/>
        </p:nvSpPr>
        <p:spPr>
          <a:xfrm>
            <a:off x="8640474" y="3714110"/>
            <a:ext cx="1625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/>
              <a:t>rod</a:t>
            </a:r>
          </a:p>
        </p:txBody>
      </p:sp>
    </p:spTree>
    <p:extLst>
      <p:ext uri="{BB962C8B-B14F-4D97-AF65-F5344CB8AC3E}">
        <p14:creationId xmlns:p14="http://schemas.microsoft.com/office/powerpoint/2010/main" val="428243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1FBF62-CA62-4C47-90CE-2E448B152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Nápověda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A5A44F-401E-42EA-87B9-2E577346D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136" y="1811770"/>
            <a:ext cx="10979727" cy="4325793"/>
          </a:xfrm>
        </p:spPr>
        <p:txBody>
          <a:bodyPr/>
          <a:lstStyle/>
          <a:p>
            <a:pPr marL="0" indent="0" algn="just">
              <a:buNone/>
            </a:pPr>
            <a:r>
              <a:rPr lang="cs-CZ" dirty="0"/>
              <a:t>Úkoly jsou rozděleny do pěti oblastí, z nichž každá je zastoupena pěti otázkami hodnocenými </a:t>
            </a:r>
            <a:r>
              <a:rPr lang="cs-CZ" b="1" dirty="0"/>
              <a:t>body 100-500 </a:t>
            </a:r>
            <a:r>
              <a:rPr lang="cs-CZ" dirty="0"/>
              <a:t>podle vzrůstající obtížnosti. Po </a:t>
            </a:r>
            <a:r>
              <a:rPr lang="cs-CZ" b="1" dirty="0"/>
              <a:t>spuštění prezentace</a:t>
            </a:r>
            <a:r>
              <a:rPr lang="cs-CZ" dirty="0"/>
              <a:t> Vás jednotlivá tlačítka </a:t>
            </a:r>
            <a:r>
              <a:rPr lang="cs-CZ" b="1" dirty="0"/>
              <a:t>přesměrují</a:t>
            </a:r>
            <a:r>
              <a:rPr lang="cs-CZ" dirty="0"/>
              <a:t> na konkrétní otázku, po </a:t>
            </a:r>
            <a:r>
              <a:rPr lang="cs-CZ" b="1" dirty="0"/>
              <a:t>kliknutí myši </a:t>
            </a:r>
            <a:r>
              <a:rPr lang="cs-CZ" dirty="0"/>
              <a:t>se pak objeví správná odpověď. Pro návrat na domovskou stránku použijte tlačítko „</a:t>
            </a:r>
            <a:r>
              <a:rPr lang="cs-CZ" b="1" dirty="0"/>
              <a:t>Domů</a:t>
            </a:r>
            <a:r>
              <a:rPr lang="cs-CZ" dirty="0"/>
              <a:t>“. </a:t>
            </a:r>
          </a:p>
          <a:p>
            <a:pPr marL="0" indent="0" algn="just">
              <a:buNone/>
            </a:pPr>
            <a:r>
              <a:rPr lang="cs-CZ" dirty="0"/>
              <a:t>Jakmile je otázka jednou zobrazena, můžete </a:t>
            </a:r>
            <a:r>
              <a:rPr lang="cs-CZ" b="1" dirty="0"/>
              <a:t>změnit barvu </a:t>
            </a:r>
            <a:r>
              <a:rPr lang="cs-CZ" dirty="0"/>
              <a:t>daného pole kliknutím na </a:t>
            </a:r>
            <a:r>
              <a:rPr lang="cs-CZ" b="1" dirty="0"/>
              <a:t>křížek v pravém dolním rohu</a:t>
            </a:r>
            <a:r>
              <a:rPr lang="cs-CZ" dirty="0"/>
              <a:t>. Tím jsou jasně odlišeny již zodpovězené otázky.</a:t>
            </a:r>
          </a:p>
        </p:txBody>
      </p:sp>
      <p:sp>
        <p:nvSpPr>
          <p:cNvPr id="4" name="Tlačítko akce: Přejít domů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FA28E4C-600D-4DEC-9284-9EFA36FB28BD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1369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1000E9-7855-4F87-BDCB-D15AD3AA6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7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 err="1"/>
              <a:t>Poznávačka</a:t>
            </a:r>
            <a:r>
              <a:rPr lang="cs-CZ" sz="4800" dirty="0"/>
              <a:t> za 300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4D5A810-3877-41DC-A14E-9A14F8D3D1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2" t="30100" r="22576" b="14448"/>
          <a:stretch/>
        </p:blipFill>
        <p:spPr>
          <a:xfrm>
            <a:off x="3730335" y="1218341"/>
            <a:ext cx="4731328" cy="3700023"/>
          </a:xfrm>
          <a:prstGeom prst="rect">
            <a:avLst/>
          </a:prstGeom>
        </p:spPr>
      </p:pic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C393F94-8B36-48EE-8FDF-7F4AFEE8DD9E}"/>
              </a:ext>
            </a:extLst>
          </p:cNvPr>
          <p:cNvSpPr/>
          <p:nvPr/>
        </p:nvSpPr>
        <p:spPr>
          <a:xfrm>
            <a:off x="5634035" y="5883197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DF82751A-E41B-4A2D-B5CB-0B7C5D587D79}"/>
              </a:ext>
            </a:extLst>
          </p:cNvPr>
          <p:cNvSpPr txBox="1"/>
          <p:nvPr/>
        </p:nvSpPr>
        <p:spPr>
          <a:xfrm>
            <a:off x="2957944" y="4991200"/>
            <a:ext cx="62761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Hadovka smrdutá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99742A9-358C-4ED0-B13F-771254CC42EC}"/>
              </a:ext>
            </a:extLst>
          </p:cNvPr>
          <p:cNvSpPr txBox="1"/>
          <p:nvPr/>
        </p:nvSpPr>
        <p:spPr>
          <a:xfrm>
            <a:off x="7813530" y="4560867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6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9B17DF0A-2255-471B-97BD-5B0E73ECF80D}"/>
              </a:ext>
            </a:extLst>
          </p:cNvPr>
          <p:cNvSpPr txBox="1"/>
          <p:nvPr/>
        </p:nvSpPr>
        <p:spPr>
          <a:xfrm>
            <a:off x="8737455" y="4225636"/>
            <a:ext cx="2928072" cy="765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/>
              <a:t>Rod + druh</a:t>
            </a:r>
          </a:p>
        </p:txBody>
      </p:sp>
    </p:spTree>
    <p:extLst>
      <p:ext uri="{BB962C8B-B14F-4D97-AF65-F5344CB8AC3E}">
        <p14:creationId xmlns:p14="http://schemas.microsoft.com/office/powerpoint/2010/main" val="105737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5D7047-F870-4FDE-AEEC-718A3D440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889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 err="1"/>
              <a:t>Poznávačka</a:t>
            </a:r>
            <a:r>
              <a:rPr lang="cs-CZ" sz="4800" dirty="0"/>
              <a:t> za 400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69CB754-040C-448E-AA3E-D1B64171D6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6" t="28994" r="17424" b="22325"/>
          <a:stretch/>
        </p:blipFill>
        <p:spPr>
          <a:xfrm>
            <a:off x="4267196" y="1365106"/>
            <a:ext cx="3657601" cy="333851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B5123B82-9AEB-4BD2-9FDB-07D512DF6567}"/>
              </a:ext>
            </a:extLst>
          </p:cNvPr>
          <p:cNvSpPr txBox="1"/>
          <p:nvPr/>
        </p:nvSpPr>
        <p:spPr>
          <a:xfrm>
            <a:off x="3955468" y="4908687"/>
            <a:ext cx="4281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Křemenáč osikový</a:t>
            </a:r>
          </a:p>
        </p:txBody>
      </p:sp>
      <p:sp>
        <p:nvSpPr>
          <p:cNvPr id="6" name="Tlačítko akce: Přejít domů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E299F325-DF60-4BBD-B5B4-5F77A32D420F}"/>
              </a:ext>
            </a:extLst>
          </p:cNvPr>
          <p:cNvSpPr/>
          <p:nvPr/>
        </p:nvSpPr>
        <p:spPr>
          <a:xfrm>
            <a:off x="5634035" y="5883197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8C38EE8-643F-4443-ADA4-07AF29724D16}"/>
              </a:ext>
            </a:extLst>
          </p:cNvPr>
          <p:cNvSpPr txBox="1"/>
          <p:nvPr/>
        </p:nvSpPr>
        <p:spPr>
          <a:xfrm>
            <a:off x="7312598" y="4344487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7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DEBA429B-570C-4205-897F-CFB2A11B94EA}"/>
              </a:ext>
            </a:extLst>
          </p:cNvPr>
          <p:cNvSpPr txBox="1"/>
          <p:nvPr/>
        </p:nvSpPr>
        <p:spPr>
          <a:xfrm>
            <a:off x="8236523" y="4003964"/>
            <a:ext cx="3373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/>
              <a:t>Rod + druh</a:t>
            </a:r>
          </a:p>
        </p:txBody>
      </p:sp>
    </p:spTree>
    <p:extLst>
      <p:ext uri="{BB962C8B-B14F-4D97-AF65-F5344CB8AC3E}">
        <p14:creationId xmlns:p14="http://schemas.microsoft.com/office/powerpoint/2010/main" val="375064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ED5946-5922-47C6-89E9-F591B68EB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7" y="2404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 err="1"/>
              <a:t>Poznávačka</a:t>
            </a:r>
            <a:r>
              <a:rPr lang="cs-CZ" sz="4800" dirty="0"/>
              <a:t> za 500</a:t>
            </a:r>
          </a:p>
        </p:txBody>
      </p:sp>
      <p:pic>
        <p:nvPicPr>
          <p:cNvPr id="3" name="Picture 2" descr="štětičkovec">
            <a:extLst>
              <a:ext uri="{FF2B5EF4-FFF2-40B4-BE49-F238E27FC236}">
                <a16:creationId xmlns:a16="http://schemas.microsoft.com/office/drawing/2014/main" id="{98C01196-8777-47E6-A3BA-76C38A304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782" y="1364674"/>
            <a:ext cx="2822430" cy="330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769A12F6-6B8D-4154-AABB-9DEF06BFCF79}"/>
              </a:ext>
            </a:extLst>
          </p:cNvPr>
          <p:cNvSpPr txBox="1"/>
          <p:nvPr/>
        </p:nvSpPr>
        <p:spPr>
          <a:xfrm>
            <a:off x="3380506" y="4939860"/>
            <a:ext cx="5430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 err="1">
                <a:solidFill>
                  <a:srgbClr val="C00000"/>
                </a:solidFill>
              </a:rPr>
              <a:t>Štětičkovec</a:t>
            </a:r>
            <a:endParaRPr lang="cs-CZ" sz="4400" dirty="0">
              <a:solidFill>
                <a:srgbClr val="C00000"/>
              </a:solidFill>
            </a:endParaRPr>
          </a:p>
        </p:txBody>
      </p:sp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AB0B1CD-B960-4A86-9323-99BEE7B651A8}"/>
              </a:ext>
            </a:extLst>
          </p:cNvPr>
          <p:cNvSpPr/>
          <p:nvPr/>
        </p:nvSpPr>
        <p:spPr>
          <a:xfrm>
            <a:off x="5634034" y="5793222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0E385184-C2AC-4B90-9813-08E2E257483C}"/>
              </a:ext>
            </a:extLst>
          </p:cNvPr>
          <p:cNvSpPr txBox="1"/>
          <p:nvPr/>
        </p:nvSpPr>
        <p:spPr>
          <a:xfrm>
            <a:off x="6885276" y="4342756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8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6815958-61D6-4E48-941B-C42DCAFBEFFA}"/>
              </a:ext>
            </a:extLst>
          </p:cNvPr>
          <p:cNvSpPr txBox="1"/>
          <p:nvPr/>
        </p:nvSpPr>
        <p:spPr>
          <a:xfrm>
            <a:off x="7809201" y="4031673"/>
            <a:ext cx="2512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/>
              <a:t>rod</a:t>
            </a:r>
          </a:p>
        </p:txBody>
      </p:sp>
    </p:spTree>
    <p:extLst>
      <p:ext uri="{BB962C8B-B14F-4D97-AF65-F5344CB8AC3E}">
        <p14:creationId xmlns:p14="http://schemas.microsoft.com/office/powerpoint/2010/main" val="44945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8C5BC6-5042-466D-B0E5-57A4B5AF3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Lišejníky za 100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DC01FD7-F873-4D32-AE74-A1F2758476AF}"/>
              </a:ext>
            </a:extLst>
          </p:cNvPr>
          <p:cNvSpPr txBox="1"/>
          <p:nvPr/>
        </p:nvSpPr>
        <p:spPr>
          <a:xfrm>
            <a:off x="1905000" y="1690688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/>
              <a:t>Spojením kterých dvou organismů vzniká lišejník?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0510872-DE2A-43D2-8D57-A221DF1E9E2B}"/>
              </a:ext>
            </a:extLst>
          </p:cNvPr>
          <p:cNvSpPr txBox="1"/>
          <p:nvPr/>
        </p:nvSpPr>
        <p:spPr>
          <a:xfrm>
            <a:off x="2660073" y="3687250"/>
            <a:ext cx="6871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Houby a sinice, nebo řasy</a:t>
            </a:r>
          </a:p>
        </p:txBody>
      </p:sp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2372BE8-A2CD-4BA6-B4C6-C6E4835E094A}"/>
              </a:ext>
            </a:extLst>
          </p:cNvPr>
          <p:cNvSpPr/>
          <p:nvPr/>
        </p:nvSpPr>
        <p:spPr>
          <a:xfrm>
            <a:off x="5634034" y="5793222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472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2D5099C-8FE5-452C-8B4A-B1BFA367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Lišejníky za 200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9C74849-0DC6-43DA-8096-D2CC71E98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Vyjmenujte tři typy stélek lišejníků.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8792BE7-154B-4A07-B956-8E72E09A5F64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62DC9E9-E36E-488F-A98A-26AA80A1F6A9}"/>
              </a:ext>
            </a:extLst>
          </p:cNvPr>
          <p:cNvSpPr txBox="1"/>
          <p:nvPr/>
        </p:nvSpPr>
        <p:spPr>
          <a:xfrm>
            <a:off x="1648691" y="3408413"/>
            <a:ext cx="9088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Korovitá, keříčkovitá, lupenitá</a:t>
            </a:r>
          </a:p>
        </p:txBody>
      </p:sp>
    </p:spTree>
    <p:extLst>
      <p:ext uri="{BB962C8B-B14F-4D97-AF65-F5344CB8AC3E}">
        <p14:creationId xmlns:p14="http://schemas.microsoft.com/office/powerpoint/2010/main" val="148846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ACFB64-C8BB-4689-B93B-469370A45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Lišejníky za 300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EEEAC705-E7BF-4131-9F91-1026F7CCF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nazývají vlákna, která upevňují stélku některých lišejníků k podkladu?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1C8CD50-1973-4348-BA1B-5CA394E12D03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36A53D08-CF4A-4F2E-ADA2-CB5F96F7E6F6}"/>
              </a:ext>
            </a:extLst>
          </p:cNvPr>
          <p:cNvSpPr txBox="1"/>
          <p:nvPr/>
        </p:nvSpPr>
        <p:spPr>
          <a:xfrm>
            <a:off x="2805544" y="4001294"/>
            <a:ext cx="65809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Příchytná vlákna (</a:t>
            </a:r>
            <a:r>
              <a:rPr lang="cs-CZ" sz="4400" dirty="0" err="1">
                <a:solidFill>
                  <a:srgbClr val="C00000"/>
                </a:solidFill>
              </a:rPr>
              <a:t>rhiziny</a:t>
            </a:r>
            <a:r>
              <a:rPr lang="cs-CZ" sz="4400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573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487790-FD36-4568-86DC-1A7DA0C28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1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/>
              <a:t>Lišejníky za 400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C237F60-A9E2-438E-9A66-CEA73D386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5580"/>
            <a:ext cx="10515600" cy="8326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nazývá tento lišejník?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BAF014C-F2A4-42CA-B0E9-BF2341DA1237}"/>
              </a:ext>
            </a:extLst>
          </p:cNvPr>
          <p:cNvSpPr/>
          <p:nvPr/>
        </p:nvSpPr>
        <p:spPr>
          <a:xfrm>
            <a:off x="5634038" y="5929745"/>
            <a:ext cx="780618" cy="663540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9DBCDD9-5CFC-4F23-83E6-0C774F67F4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5" t="30100" r="27727" b="28485"/>
          <a:stretch/>
        </p:blipFill>
        <p:spPr>
          <a:xfrm>
            <a:off x="4460622" y="2008224"/>
            <a:ext cx="3270754" cy="302029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E6EFDA6F-E5CB-465E-ABFF-69EAD47C1313}"/>
              </a:ext>
            </a:extLst>
          </p:cNvPr>
          <p:cNvSpPr txBox="1"/>
          <p:nvPr/>
        </p:nvSpPr>
        <p:spPr>
          <a:xfrm>
            <a:off x="2840181" y="5134416"/>
            <a:ext cx="65116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Terčovka bublinatá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CF789E65-F3E0-4DC5-AC52-44CEFD206E95}"/>
              </a:ext>
            </a:extLst>
          </p:cNvPr>
          <p:cNvSpPr txBox="1"/>
          <p:nvPr/>
        </p:nvSpPr>
        <p:spPr>
          <a:xfrm>
            <a:off x="7120803" y="4733682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9</a:t>
            </a:r>
          </a:p>
        </p:txBody>
      </p:sp>
    </p:spTree>
    <p:extLst>
      <p:ext uri="{BB962C8B-B14F-4D97-AF65-F5344CB8AC3E}">
        <p14:creationId xmlns:p14="http://schemas.microsoft.com/office/powerpoint/2010/main" val="184087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EB1AC6-787E-4963-9CCB-84C89F90B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6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800" dirty="0"/>
              <a:t>Lišejníky za 500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F0EFE19-F2EA-4A73-85AD-61CB1F128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3510"/>
            <a:ext cx="10515600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Co jsou miskovité útvary na povrchu tohoto lišejníku? 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56B93A7-44B8-486D-9EF8-DF7E62FAD037}"/>
              </a:ext>
            </a:extLst>
          </p:cNvPr>
          <p:cNvSpPr/>
          <p:nvPr/>
        </p:nvSpPr>
        <p:spPr>
          <a:xfrm>
            <a:off x="5634037" y="566023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E37C3BC-1668-485E-990E-2AF3B42705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17" b="-31"/>
          <a:stretch/>
        </p:blipFill>
        <p:spPr>
          <a:xfrm>
            <a:off x="1297563" y="2759073"/>
            <a:ext cx="3761899" cy="3619105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D1A1D610-448C-410F-B926-78D5FA969869}"/>
              </a:ext>
            </a:extLst>
          </p:cNvPr>
          <p:cNvSpPr txBox="1"/>
          <p:nvPr/>
        </p:nvSpPr>
        <p:spPr>
          <a:xfrm>
            <a:off x="4918363" y="2948175"/>
            <a:ext cx="727363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Jedná se o plodnice (</a:t>
            </a:r>
            <a:r>
              <a:rPr lang="cs-CZ" sz="4400" dirty="0" err="1">
                <a:solidFill>
                  <a:srgbClr val="C00000"/>
                </a:solidFill>
              </a:rPr>
              <a:t>apothecia</a:t>
            </a:r>
            <a:r>
              <a:rPr lang="cs-CZ" sz="4400" dirty="0">
                <a:solidFill>
                  <a:srgbClr val="C00000"/>
                </a:solidFill>
              </a:rPr>
              <a:t>) </a:t>
            </a:r>
            <a:r>
              <a:rPr lang="cs-CZ" sz="4400" dirty="0" err="1">
                <a:solidFill>
                  <a:srgbClr val="C00000"/>
                </a:solidFill>
              </a:rPr>
              <a:t>mykobionta</a:t>
            </a:r>
            <a:r>
              <a:rPr lang="cs-CZ" sz="4400" dirty="0">
                <a:solidFill>
                  <a:srgbClr val="C00000"/>
                </a:solidFill>
              </a:rPr>
              <a:t>, kterým je vřeckovýtrusná houba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E8C56C25-BE06-4587-AF0A-4E37363C18EE}"/>
              </a:ext>
            </a:extLst>
          </p:cNvPr>
          <p:cNvSpPr txBox="1"/>
          <p:nvPr/>
        </p:nvSpPr>
        <p:spPr>
          <a:xfrm>
            <a:off x="4308330" y="6076553"/>
            <a:ext cx="923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</a:rPr>
              <a:t>Obr. 10</a:t>
            </a:r>
          </a:p>
        </p:txBody>
      </p:sp>
    </p:spTree>
    <p:extLst>
      <p:ext uri="{BB962C8B-B14F-4D97-AF65-F5344CB8AC3E}">
        <p14:creationId xmlns:p14="http://schemas.microsoft.com/office/powerpoint/2010/main" val="352744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E03F7E-B9E7-4A53-BC0A-B72ACD8FD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 obrázků: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B955D5A7-EE74-46B2-B0EF-76511DB76752}"/>
              </a:ext>
            </a:extLst>
          </p:cNvPr>
          <p:cNvSpPr txBox="1"/>
          <p:nvPr/>
        </p:nvSpPr>
        <p:spPr>
          <a:xfrm>
            <a:off x="457200" y="1582340"/>
            <a:ext cx="114715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Obr. 1: Bělochoroš slzící [online]. [cit.2021-10-11]. Dostupné z WWW: https://www.myko.cz/myko-atlas/Postia-guttulata/</a:t>
            </a:r>
          </a:p>
          <a:p>
            <a:r>
              <a:rPr lang="cs-CZ" dirty="0"/>
              <a:t>Obr. 2: Hnojník inkoustový [online]. [cit.2021-10-11]. Dostupné z WWW: http://www.mykologie.net/index.php/houby/podle-morfologie/lupenate/item/308-coprinopsis-atramentaria</a:t>
            </a:r>
          </a:p>
          <a:p>
            <a:r>
              <a:rPr lang="cs-CZ" dirty="0"/>
              <a:t>Obr. 3: Hlíva ústřičná [online]. [cit. 2021-10-12]. Dostupné z WWW: http://www.hliva-hliva.cz/hliva-ustricna-pestovani-na-dreve-pestovani-na-slame-c116/hliva-ustricna-zrnita-sadba-0-7-litru-i132/</a:t>
            </a:r>
          </a:p>
          <a:p>
            <a:r>
              <a:rPr lang="cs-CZ" dirty="0"/>
              <a:t>Obr. 4: Muchomůrka červená. Foto autorka.</a:t>
            </a:r>
          </a:p>
          <a:p>
            <a:r>
              <a:rPr lang="cs-CZ" dirty="0"/>
              <a:t>Obr. 5: Kuřátka. Foto autorka.</a:t>
            </a:r>
          </a:p>
          <a:p>
            <a:r>
              <a:rPr lang="cs-CZ" dirty="0"/>
              <a:t>Obr. 6: Hadovka smrdutá. Foto autorka.</a:t>
            </a:r>
            <a:br>
              <a:rPr lang="cs-CZ" dirty="0"/>
            </a:br>
            <a:r>
              <a:rPr lang="cs-CZ" dirty="0"/>
              <a:t>Obr. 7: Křemenáč osikový. Foto autorka.</a:t>
            </a:r>
          </a:p>
          <a:p>
            <a:r>
              <a:rPr lang="cs-CZ" dirty="0"/>
              <a:t>Obr. 8: </a:t>
            </a:r>
            <a:r>
              <a:rPr lang="cs-CZ" dirty="0" err="1"/>
              <a:t>Štětičkovec</a:t>
            </a:r>
            <a:r>
              <a:rPr lang="cs-CZ" dirty="0"/>
              <a:t> [online]. [cit. 2021-10-11]. Dostupné z WWW: http://mikuska.borec.cz/prirodopis/poznavani/ostatni_houby/slides/%C5%A1t%C4%9Bti%C4%8Dkovec.html</a:t>
            </a:r>
          </a:p>
          <a:p>
            <a:r>
              <a:rPr lang="cs-CZ" dirty="0"/>
              <a:t>Obr. 9: Terčovka bublinatá. Foto autorka.</a:t>
            </a:r>
            <a:br>
              <a:rPr lang="cs-CZ" dirty="0"/>
            </a:br>
            <a:r>
              <a:rPr lang="cs-CZ" dirty="0"/>
              <a:t>Obr. 10: Terčovník zední. Foto autorka.</a:t>
            </a:r>
          </a:p>
        </p:txBody>
      </p:sp>
    </p:spTree>
    <p:extLst>
      <p:ext uri="{BB962C8B-B14F-4D97-AF65-F5344CB8AC3E}">
        <p14:creationId xmlns:p14="http://schemas.microsoft.com/office/powerpoint/2010/main" val="395412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D364CA-4AB6-4EBF-BD30-54FF1EADC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Obecné za 100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E9149B9-C6A1-4182-B788-8C4DF94E8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nazývá vědní obor zabývající se studiem hub?</a:t>
            </a:r>
          </a:p>
        </p:txBody>
      </p:sp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3B25A03-EA9F-49F9-A045-56ED5FBE2670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5F5B8304-2823-41C9-BB28-E2E4948ACB15}"/>
              </a:ext>
            </a:extLst>
          </p:cNvPr>
          <p:cNvSpPr txBox="1"/>
          <p:nvPr/>
        </p:nvSpPr>
        <p:spPr>
          <a:xfrm>
            <a:off x="2937164" y="3906982"/>
            <a:ext cx="6317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Mykologie</a:t>
            </a:r>
          </a:p>
        </p:txBody>
      </p:sp>
    </p:spTree>
    <p:extLst>
      <p:ext uri="{BB962C8B-B14F-4D97-AF65-F5344CB8AC3E}">
        <p14:creationId xmlns:p14="http://schemas.microsoft.com/office/powerpoint/2010/main" val="316423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9EBF29-4A49-42C6-85C9-D7E5D4EAF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Obecné za 200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D141F428-E4FB-4CF7-910F-DF22B1C7945C}"/>
              </a:ext>
            </a:extLst>
          </p:cNvPr>
          <p:cNvSpPr txBox="1"/>
          <p:nvPr/>
        </p:nvSpPr>
        <p:spPr>
          <a:xfrm>
            <a:off x="1052945" y="2064327"/>
            <a:ext cx="10300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/>
              <a:t>Jak nazýváme nepohlavně vzniklé spory?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FD8829CA-B293-45B7-817C-8B39CE857339}"/>
              </a:ext>
            </a:extLst>
          </p:cNvPr>
          <p:cNvSpPr txBox="1"/>
          <p:nvPr/>
        </p:nvSpPr>
        <p:spPr>
          <a:xfrm>
            <a:off x="1620982" y="3946608"/>
            <a:ext cx="90747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Konidie / </a:t>
            </a:r>
            <a:r>
              <a:rPr lang="cs-CZ" sz="4400" dirty="0" err="1">
                <a:solidFill>
                  <a:srgbClr val="C00000"/>
                </a:solidFill>
              </a:rPr>
              <a:t>sporangiospory</a:t>
            </a:r>
            <a:r>
              <a:rPr lang="cs-CZ" sz="4400" dirty="0">
                <a:solidFill>
                  <a:srgbClr val="C00000"/>
                </a:solidFill>
              </a:rPr>
              <a:t> / </a:t>
            </a:r>
            <a:r>
              <a:rPr lang="cs-CZ" sz="4400" dirty="0" err="1">
                <a:solidFill>
                  <a:srgbClr val="C00000"/>
                </a:solidFill>
              </a:rPr>
              <a:t>mitospóry</a:t>
            </a:r>
            <a:endParaRPr lang="cs-CZ" sz="4400" dirty="0">
              <a:solidFill>
                <a:srgbClr val="C00000"/>
              </a:solidFill>
            </a:endParaRPr>
          </a:p>
        </p:txBody>
      </p:sp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62FDE3C-8D2B-4BD7-927A-C6880204D67B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486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C517BE-7909-4ADE-98D7-7D3E85C24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Obecné za 300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328F573-26D1-43F9-8879-EE4B027F9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6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Kolik pohlavně vzniklých spor obvykle najdeme u vřeckovýtrusných hub? Jak se nazývá útvar, ve kterém se spory tvoří?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F0ACC63-915A-4F5F-A98B-29B0E9DA2B89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2C068886-01B2-45EE-BDCD-81FB1B11BCDE}"/>
              </a:ext>
            </a:extLst>
          </p:cNvPr>
          <p:cNvSpPr txBox="1"/>
          <p:nvPr/>
        </p:nvSpPr>
        <p:spPr>
          <a:xfrm>
            <a:off x="2382981" y="4092079"/>
            <a:ext cx="7426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Osm spor ve vřecku (</a:t>
            </a:r>
            <a:r>
              <a:rPr lang="cs-CZ" sz="4400" i="1" dirty="0" err="1">
                <a:solidFill>
                  <a:srgbClr val="C00000"/>
                </a:solidFill>
              </a:rPr>
              <a:t>ascus</a:t>
            </a:r>
            <a:r>
              <a:rPr lang="cs-CZ" sz="4400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413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38DF0C-DD70-45D0-8BA3-8F82D3F96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Obecné za 400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D79D148-78BF-48E6-AE3F-9C8A9909C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744200" cy="47101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Vyjmenujte alespoň tři znaky, které odlišují buňku hub od buňky rostlin.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FD6D76BA-CD95-4393-8980-6F4EAA991C38}"/>
              </a:ext>
            </a:extLst>
          </p:cNvPr>
          <p:cNvSpPr txBox="1"/>
          <p:nvPr/>
        </p:nvSpPr>
        <p:spPr>
          <a:xfrm>
            <a:off x="609600" y="3220661"/>
            <a:ext cx="10972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Buněčná stěna z chitinu, zásobní látka glykogen, absence plastidů, heterotrofní způsob výživy</a:t>
            </a:r>
          </a:p>
        </p:txBody>
      </p:sp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D2C12E2-2176-49AA-9D88-36D4D4A948A8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327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8BA064-16D4-4450-BDA0-8519541AB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Obecné za 500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089463-E02B-42F4-91E5-1FEACA499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27427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Jak se jmenují nepravá pletiva tvořící plodnice stopkovýtrusných hub?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B8DF06C-A3AC-49BE-A186-A016C9945338}"/>
              </a:ext>
            </a:extLst>
          </p:cNvPr>
          <p:cNvSpPr txBox="1"/>
          <p:nvPr/>
        </p:nvSpPr>
        <p:spPr>
          <a:xfrm>
            <a:off x="2213263" y="4048734"/>
            <a:ext cx="7765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Pseudoparenchym, </a:t>
            </a:r>
            <a:r>
              <a:rPr lang="cs-CZ" sz="4400" dirty="0" err="1">
                <a:solidFill>
                  <a:srgbClr val="C00000"/>
                </a:solidFill>
              </a:rPr>
              <a:t>plektenchym</a:t>
            </a:r>
            <a:endParaRPr lang="cs-CZ" sz="4400" dirty="0">
              <a:solidFill>
                <a:srgbClr val="C00000"/>
              </a:solidFill>
            </a:endParaRPr>
          </a:p>
        </p:txBody>
      </p:sp>
      <p:sp>
        <p:nvSpPr>
          <p:cNvPr id="5" name="Tlačítko akce: Přejít domů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32020B6-A2A9-4DD5-B7A0-45C76C6DB351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656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78F631-D320-4CE8-982D-CCE6278A9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Zajímavost za 100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9902E63-647B-43EF-AB5A-2D050CC5B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400" dirty="0"/>
              <a:t>Podle čeho získala svůj rodový název muchomůrka červená?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CD312EB-CF38-41B9-BB5F-52E79CA4C6C1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47F3837-89D5-4F99-B491-31F2C9EAC4F0}"/>
              </a:ext>
            </a:extLst>
          </p:cNvPr>
          <p:cNvSpPr txBox="1"/>
          <p:nvPr/>
        </p:nvSpPr>
        <p:spPr>
          <a:xfrm>
            <a:off x="1579418" y="3408218"/>
            <a:ext cx="925483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Původní název muchomorka je odvozen od slov „mořit mouchy“ – dříve se houba využívala k hubení much.</a:t>
            </a:r>
          </a:p>
        </p:txBody>
      </p:sp>
    </p:spTree>
    <p:extLst>
      <p:ext uri="{BB962C8B-B14F-4D97-AF65-F5344CB8AC3E}">
        <p14:creationId xmlns:p14="http://schemas.microsoft.com/office/powerpoint/2010/main" val="288218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A71AAC-1E44-4DC7-8BC0-3E49D06D9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dirty="0"/>
              <a:t>Zajímavost za 200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4687D08-C2ED-45F0-A1CF-913C49C2D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2776"/>
            <a:ext cx="10515600" cy="104226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cs-CZ" sz="4400" dirty="0"/>
              <a:t>Čím jsou pro nás nebezpečné plesnivé potraviny?</a:t>
            </a:r>
          </a:p>
        </p:txBody>
      </p:sp>
      <p:sp>
        <p:nvSpPr>
          <p:cNvPr id="3" name="Tlačítko akce: Přejít domů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5F5C487-3671-4D1A-9583-8A162F30CDD7}"/>
              </a:ext>
            </a:extLst>
          </p:cNvPr>
          <p:cNvSpPr/>
          <p:nvPr/>
        </p:nvSpPr>
        <p:spPr>
          <a:xfrm>
            <a:off x="5634037" y="5760641"/>
            <a:ext cx="923925" cy="832644"/>
          </a:xfrm>
          <a:prstGeom prst="actionButtonHo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DF926893-C4E5-4625-843C-EE9B99A64D98}"/>
              </a:ext>
            </a:extLst>
          </p:cNvPr>
          <p:cNvSpPr txBox="1"/>
          <p:nvPr/>
        </p:nvSpPr>
        <p:spPr>
          <a:xfrm>
            <a:off x="1395843" y="3429000"/>
            <a:ext cx="94003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>
                <a:solidFill>
                  <a:srgbClr val="C00000"/>
                </a:solidFill>
              </a:rPr>
              <a:t>Plísně produkují nebezpečné mykotoxiny (např. </a:t>
            </a:r>
            <a:r>
              <a:rPr lang="cs-CZ" sz="4400" dirty="0" err="1">
                <a:solidFill>
                  <a:srgbClr val="C00000"/>
                </a:solidFill>
              </a:rPr>
              <a:t>ochratoxiny</a:t>
            </a:r>
            <a:r>
              <a:rPr lang="cs-CZ" sz="4400" dirty="0">
                <a:solidFill>
                  <a:srgbClr val="C00000"/>
                </a:solidFill>
              </a:rPr>
              <a:t>, aflatoxiny, …)</a:t>
            </a:r>
          </a:p>
        </p:txBody>
      </p:sp>
    </p:spTree>
    <p:extLst>
      <p:ext uri="{BB962C8B-B14F-4D97-AF65-F5344CB8AC3E}">
        <p14:creationId xmlns:p14="http://schemas.microsoft.com/office/powerpoint/2010/main" val="112524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797</Words>
  <Application>Microsoft Office PowerPoint</Application>
  <PresentationFormat>Širokoúhlá obrazovka</PresentationFormat>
  <Paragraphs>154</Paragraphs>
  <Slides>28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Motiv Office</vt:lpstr>
      <vt:lpstr>Houby a lišejníky</vt:lpstr>
      <vt:lpstr>Nápověda</vt:lpstr>
      <vt:lpstr>Obecné za 100</vt:lpstr>
      <vt:lpstr>Obecné za 200</vt:lpstr>
      <vt:lpstr>Obecné za 300</vt:lpstr>
      <vt:lpstr>Obecné za 400</vt:lpstr>
      <vt:lpstr>Obecné za 500</vt:lpstr>
      <vt:lpstr>Zajímavost za 100</vt:lpstr>
      <vt:lpstr>Zajímavost za 200</vt:lpstr>
      <vt:lpstr>Zajímavost za 300</vt:lpstr>
      <vt:lpstr>Zajímavost za 400</vt:lpstr>
      <vt:lpstr>Zajímavost za 500</vt:lpstr>
      <vt:lpstr>Význam za 100</vt:lpstr>
      <vt:lpstr>Význam za 200</vt:lpstr>
      <vt:lpstr>Význam za 300</vt:lpstr>
      <vt:lpstr>Význam za 400</vt:lpstr>
      <vt:lpstr>Význam za 500</vt:lpstr>
      <vt:lpstr>Poznávačka za 100</vt:lpstr>
      <vt:lpstr>Poznávačka za 200 </vt:lpstr>
      <vt:lpstr>Poznávačka za 300</vt:lpstr>
      <vt:lpstr>Poznávačka za 400</vt:lpstr>
      <vt:lpstr>Poznávačka za 500</vt:lpstr>
      <vt:lpstr>Lišejníky za 100</vt:lpstr>
      <vt:lpstr>Lišejníky za 200</vt:lpstr>
      <vt:lpstr>Lišejníky za 300</vt:lpstr>
      <vt:lpstr>Lišejníky za 400</vt:lpstr>
      <vt:lpstr>Lišejníky za 500</vt:lpstr>
      <vt:lpstr>Zdroje obrázků: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Houby a lišejníky</dc:title>
  <dc:creator>Gajdošová Kateřina</dc:creator>
  <cp:lastModifiedBy>Gajdošová Kateřina</cp:lastModifiedBy>
  <cp:revision>15</cp:revision>
  <dcterms:created xsi:type="dcterms:W3CDTF">2021-10-11T11:15:23Z</dcterms:created>
  <dcterms:modified xsi:type="dcterms:W3CDTF">2022-05-10T14:47:30Z</dcterms:modified>
</cp:coreProperties>
</file>