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ĺžni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15.4.2016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ĺžni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ĺžni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7" name="Obdĺžni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15.4.2016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15.4.2016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15.4.2016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15.4.2016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ĺžni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15.4.2016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15.4.2016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Obdĺžni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ĺžni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ĺžni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15.4.2016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Dominika Kellerová</a:t>
            </a:r>
          </a:p>
          <a:p>
            <a:r>
              <a:rPr lang="cs-CZ" dirty="0" smtClean="0"/>
              <a:t>Vedoucí práce: Ing. Jan Navrátil, </a:t>
            </a:r>
            <a:r>
              <a:rPr lang="cs-CZ" dirty="0" err="1" smtClean="0"/>
              <a:t>Csc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Využití </a:t>
            </a:r>
            <a:r>
              <a:rPr lang="cs-CZ" dirty="0" err="1" smtClean="0"/>
              <a:t>Dornovy</a:t>
            </a:r>
            <a:r>
              <a:rPr lang="cs-CZ" dirty="0" smtClean="0"/>
              <a:t> metody a masáží </a:t>
            </a:r>
            <a:r>
              <a:rPr lang="cs-CZ" dirty="0" smtClean="0"/>
              <a:t>u koní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4800" b="1" dirty="0" err="1" smtClean="0"/>
              <a:t>Corrado</a:t>
            </a:r>
            <a:endParaRPr lang="cs-CZ" sz="4800" b="1" dirty="0" smtClean="0"/>
          </a:p>
          <a:p>
            <a:r>
              <a:rPr lang="cs-CZ" sz="4400" dirty="0" smtClean="0"/>
              <a:t>Valach ČT, dříve všestrannost st. S, nyní pastevní chov</a:t>
            </a:r>
          </a:p>
          <a:p>
            <a:pPr>
              <a:buFontTx/>
              <a:buChar char="-"/>
            </a:pPr>
            <a:r>
              <a:rPr lang="cs-CZ" sz="4400" dirty="0" smtClean="0"/>
              <a:t>Onemocnění respiračního systému</a:t>
            </a:r>
          </a:p>
          <a:p>
            <a:pPr>
              <a:buFontTx/>
              <a:buChar char="-"/>
            </a:pPr>
            <a:r>
              <a:rPr lang="cs-CZ" sz="4400" dirty="0" smtClean="0"/>
              <a:t>Spolupráce s veterinárním lékařem, uvolnění pomocných dýchacích svalů</a:t>
            </a:r>
          </a:p>
          <a:p>
            <a:pPr>
              <a:buFontTx/>
              <a:buChar char="-"/>
            </a:pPr>
            <a:r>
              <a:rPr lang="cs-CZ" sz="4400" dirty="0" smtClean="0"/>
              <a:t>masáže</a:t>
            </a:r>
            <a:endParaRPr lang="cs-CZ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514600"/>
            <a:ext cx="7772400" cy="1143000"/>
          </a:xfrm>
        </p:spPr>
        <p:txBody>
          <a:bodyPr/>
          <a:lstStyle/>
          <a:p>
            <a:r>
              <a:rPr lang="cs-CZ" dirty="0" smtClean="0"/>
              <a:t>Děkuji za pozornost…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7200" dirty="0" smtClean="0"/>
              <a:t>Cíl práce</a:t>
            </a:r>
            <a:endParaRPr lang="cs-CZ" sz="72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Seznámení </a:t>
            </a:r>
            <a:r>
              <a:rPr lang="cs-CZ" dirty="0" smtClean="0"/>
              <a:t>s anatomii koně,  </a:t>
            </a:r>
            <a:r>
              <a:rPr lang="cs-CZ" dirty="0" err="1" smtClean="0"/>
              <a:t>Dornovou</a:t>
            </a:r>
            <a:r>
              <a:rPr lang="cs-CZ" dirty="0" smtClean="0"/>
              <a:t> metodou a masážemi</a:t>
            </a:r>
          </a:p>
          <a:p>
            <a:r>
              <a:rPr lang="cs-CZ" dirty="0" smtClean="0"/>
              <a:t>Návaznost na onemocnění pohybového aparátu sportovní i rekreačních koní</a:t>
            </a:r>
          </a:p>
          <a:p>
            <a:endParaRPr lang="cs-CZ" dirty="0" smtClean="0"/>
          </a:p>
          <a:p>
            <a:r>
              <a:rPr lang="cs-CZ" dirty="0" smtClean="0"/>
              <a:t>Experimentální</a:t>
            </a:r>
            <a:r>
              <a:rPr lang="cs-CZ" dirty="0" smtClean="0"/>
              <a:t> </a:t>
            </a:r>
            <a:r>
              <a:rPr lang="cs-CZ" dirty="0" smtClean="0"/>
              <a:t>část obsahuje konkrétní </a:t>
            </a:r>
            <a:r>
              <a:rPr lang="cs-CZ" dirty="0" smtClean="0"/>
              <a:t>případy koní</a:t>
            </a: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7200" dirty="0" smtClean="0"/>
              <a:t>Metodika</a:t>
            </a:r>
            <a:endParaRPr lang="cs-CZ" sz="72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 dostupných literárních zdrojů zpracovat informace o </a:t>
            </a:r>
            <a:r>
              <a:rPr lang="cs-CZ" dirty="0" err="1" smtClean="0"/>
              <a:t>Dornově</a:t>
            </a:r>
            <a:r>
              <a:rPr lang="cs-CZ" dirty="0" smtClean="0"/>
              <a:t> metodě a masážích</a:t>
            </a:r>
          </a:p>
          <a:p>
            <a:r>
              <a:rPr lang="cs-CZ" dirty="0" smtClean="0"/>
              <a:t>Základy anatomie</a:t>
            </a:r>
          </a:p>
          <a:p>
            <a:r>
              <a:rPr lang="cs-CZ" dirty="0" smtClean="0"/>
              <a:t>V experimentální části zpracovat vlastní sledování konkrétních jedinců a vliv </a:t>
            </a:r>
            <a:r>
              <a:rPr lang="cs-CZ" dirty="0" err="1" smtClean="0"/>
              <a:t>Dornovy</a:t>
            </a:r>
            <a:r>
              <a:rPr lang="cs-CZ" dirty="0" smtClean="0"/>
              <a:t> metody a masáží </a:t>
            </a:r>
            <a:r>
              <a:rPr lang="cs-CZ" dirty="0" smtClean="0"/>
              <a:t>na jejich zdravotní stav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7200" dirty="0" err="1" smtClean="0"/>
              <a:t>Dornova</a:t>
            </a:r>
            <a:r>
              <a:rPr lang="cs-CZ" sz="7200" dirty="0" smtClean="0"/>
              <a:t> metoda</a:t>
            </a:r>
            <a:endParaRPr lang="cs-CZ" sz="72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4400" dirty="0" err="1" smtClean="0"/>
              <a:t>Osteodynamická</a:t>
            </a:r>
            <a:r>
              <a:rPr lang="cs-CZ" sz="4400" dirty="0" smtClean="0"/>
              <a:t> terapie</a:t>
            </a:r>
          </a:p>
          <a:p>
            <a:r>
              <a:rPr lang="cs-CZ" sz="4400" dirty="0" smtClean="0"/>
              <a:t>Manuální metoda</a:t>
            </a:r>
          </a:p>
          <a:p>
            <a:r>
              <a:rPr lang="cs-CZ" sz="4400" dirty="0" smtClean="0"/>
              <a:t>Kosterní soustava</a:t>
            </a:r>
          </a:p>
          <a:p>
            <a:r>
              <a:rPr lang="cs-CZ" sz="4400" dirty="0" smtClean="0"/>
              <a:t>Repozice kloubních spojení</a:t>
            </a:r>
          </a:p>
          <a:p>
            <a:r>
              <a:rPr lang="cs-CZ" sz="4400" dirty="0" err="1" smtClean="0"/>
              <a:t>Dieter</a:t>
            </a:r>
            <a:r>
              <a:rPr lang="cs-CZ" sz="4400" dirty="0" smtClean="0"/>
              <a:t> </a:t>
            </a:r>
            <a:r>
              <a:rPr lang="cs-CZ" sz="4400" dirty="0" err="1" smtClean="0"/>
              <a:t>Dorn</a:t>
            </a:r>
            <a:r>
              <a:rPr lang="cs-CZ" sz="4400" dirty="0" smtClean="0"/>
              <a:t> (1938-2011)</a:t>
            </a:r>
            <a:endParaRPr lang="cs-CZ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7200" dirty="0" err="1" smtClean="0"/>
              <a:t>Másáže</a:t>
            </a:r>
            <a:r>
              <a:rPr lang="cs-CZ" sz="7200" dirty="0" smtClean="0"/>
              <a:t>, EEBW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Soubor hmatů pro uvolnění </a:t>
            </a:r>
            <a:r>
              <a:rPr lang="cs-CZ" sz="4400" dirty="0" smtClean="0"/>
              <a:t>svalů</a:t>
            </a:r>
          </a:p>
          <a:p>
            <a:r>
              <a:rPr lang="cs-CZ" sz="4400" dirty="0" smtClean="0"/>
              <a:t>Reflexní body, </a:t>
            </a:r>
            <a:r>
              <a:rPr lang="cs-CZ" sz="4400" dirty="0" err="1" smtClean="0"/>
              <a:t>trigger</a:t>
            </a:r>
            <a:r>
              <a:rPr lang="cs-CZ" sz="4400" dirty="0" smtClean="0"/>
              <a:t> </a:t>
            </a:r>
            <a:r>
              <a:rPr lang="cs-CZ" sz="4400" dirty="0" err="1" smtClean="0"/>
              <a:t>points</a:t>
            </a:r>
            <a:r>
              <a:rPr lang="cs-CZ" sz="4400" dirty="0" smtClean="0"/>
              <a:t>, specifické body</a:t>
            </a:r>
          </a:p>
          <a:p>
            <a:r>
              <a:rPr lang="cs-CZ" sz="4400" dirty="0" err="1" smtClean="0"/>
              <a:t>Strečing</a:t>
            </a:r>
            <a:endParaRPr lang="cs-CZ" sz="4400" dirty="0" smtClean="0"/>
          </a:p>
          <a:p>
            <a:r>
              <a:rPr lang="cs-CZ" sz="4400" dirty="0" smtClean="0"/>
              <a:t>Problémy x prevence</a:t>
            </a:r>
            <a:endParaRPr lang="cs-CZ" sz="4400" dirty="0" smtClean="0"/>
          </a:p>
          <a:p>
            <a:endParaRPr lang="cs-CZ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7200" dirty="0" smtClean="0"/>
              <a:t>Kazuistiky</a:t>
            </a:r>
            <a:endParaRPr lang="cs-CZ" sz="72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4400" b="1" dirty="0" err="1" smtClean="0"/>
              <a:t>Citorio</a:t>
            </a:r>
            <a:endParaRPr lang="cs-CZ" sz="4400" b="1" dirty="0" smtClean="0"/>
          </a:p>
          <a:p>
            <a:r>
              <a:rPr lang="cs-CZ" sz="4400" dirty="0" smtClean="0"/>
              <a:t>Valach KWPN, </a:t>
            </a:r>
            <a:r>
              <a:rPr lang="cs-CZ" sz="4400" dirty="0" err="1" smtClean="0"/>
              <a:t>parkury</a:t>
            </a:r>
            <a:r>
              <a:rPr lang="cs-CZ" sz="4400" dirty="0" smtClean="0"/>
              <a:t> st. L</a:t>
            </a:r>
          </a:p>
          <a:p>
            <a:pPr>
              <a:buNone/>
            </a:pPr>
            <a:r>
              <a:rPr lang="cs-CZ" sz="4400" dirty="0" smtClean="0"/>
              <a:t>-otlaky od sedla</a:t>
            </a:r>
          </a:p>
          <a:p>
            <a:pPr>
              <a:buNone/>
            </a:pPr>
            <a:r>
              <a:rPr lang="cs-CZ" sz="4400" dirty="0" smtClean="0"/>
              <a:t>-špatné držení zad</a:t>
            </a:r>
          </a:p>
          <a:p>
            <a:pPr>
              <a:buNone/>
            </a:pPr>
            <a:r>
              <a:rPr lang="cs-CZ" sz="4400" dirty="0" smtClean="0"/>
              <a:t>-</a:t>
            </a:r>
            <a:r>
              <a:rPr lang="cs-CZ" sz="4400" dirty="0" smtClean="0"/>
              <a:t>masáže, </a:t>
            </a:r>
            <a:r>
              <a:rPr lang="cs-CZ" sz="4400" dirty="0" err="1" smtClean="0"/>
              <a:t>Dornova</a:t>
            </a:r>
            <a:r>
              <a:rPr lang="cs-CZ" sz="4400" dirty="0" smtClean="0"/>
              <a:t> metoda</a:t>
            </a:r>
            <a:endParaRPr lang="cs-CZ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4400" b="1" dirty="0" err="1" smtClean="0"/>
              <a:t>Woran</a:t>
            </a:r>
            <a:endParaRPr lang="cs-CZ" sz="4400" b="1" dirty="0" smtClean="0"/>
          </a:p>
          <a:p>
            <a:r>
              <a:rPr lang="cs-CZ" sz="4400" dirty="0" smtClean="0"/>
              <a:t>Valach ČT, </a:t>
            </a:r>
            <a:r>
              <a:rPr lang="cs-CZ" sz="4400" dirty="0" err="1" smtClean="0"/>
              <a:t>parkury</a:t>
            </a:r>
            <a:r>
              <a:rPr lang="cs-CZ" sz="4400" dirty="0" smtClean="0"/>
              <a:t> st. ST-T</a:t>
            </a:r>
          </a:p>
          <a:p>
            <a:pPr>
              <a:buFontTx/>
              <a:buChar char="-"/>
            </a:pPr>
            <a:r>
              <a:rPr lang="cs-CZ" sz="4400" dirty="0" smtClean="0"/>
              <a:t>Vliv tělesné stavby na ztuhlost svalů</a:t>
            </a:r>
          </a:p>
          <a:p>
            <a:pPr>
              <a:buFontTx/>
              <a:buChar char="-"/>
            </a:pPr>
            <a:r>
              <a:rPr lang="cs-CZ" sz="4400" dirty="0" smtClean="0"/>
              <a:t>Kulhání</a:t>
            </a:r>
          </a:p>
          <a:p>
            <a:pPr>
              <a:buFontTx/>
              <a:buChar char="-"/>
            </a:pPr>
            <a:r>
              <a:rPr lang="cs-CZ" sz="4400" dirty="0" smtClean="0"/>
              <a:t>masáže</a:t>
            </a:r>
            <a:endParaRPr lang="cs-CZ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4400" b="1" dirty="0" err="1" smtClean="0"/>
              <a:t>Clip</a:t>
            </a:r>
            <a:endParaRPr lang="cs-CZ" sz="4400" b="1" dirty="0" smtClean="0"/>
          </a:p>
          <a:p>
            <a:r>
              <a:rPr lang="cs-CZ" sz="4400" dirty="0" smtClean="0"/>
              <a:t>Valach ČT, remonta</a:t>
            </a:r>
          </a:p>
          <a:p>
            <a:pPr>
              <a:buFontTx/>
              <a:buChar char="-"/>
            </a:pPr>
            <a:r>
              <a:rPr lang="cs-CZ" sz="4400" dirty="0" smtClean="0"/>
              <a:t>Poúrazová asymetrie ramenních kloubů</a:t>
            </a:r>
          </a:p>
          <a:p>
            <a:pPr>
              <a:buFontTx/>
              <a:buChar char="-"/>
            </a:pPr>
            <a:r>
              <a:rPr lang="cs-CZ" sz="4400" dirty="0" err="1" smtClean="0"/>
              <a:t>Dornova</a:t>
            </a:r>
            <a:r>
              <a:rPr lang="cs-CZ" sz="4400" dirty="0" smtClean="0"/>
              <a:t> metoda, masáže, chiropraxe</a:t>
            </a:r>
            <a:endParaRPr lang="cs-CZ" sz="4400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4400" b="1" dirty="0" err="1" smtClean="0"/>
              <a:t>Phaethon</a:t>
            </a:r>
            <a:endParaRPr lang="cs-CZ" sz="4400" b="1" dirty="0" smtClean="0"/>
          </a:p>
          <a:p>
            <a:r>
              <a:rPr lang="cs-CZ" sz="4400" dirty="0" smtClean="0"/>
              <a:t>Valach ČT , všestrannost st. S</a:t>
            </a:r>
          </a:p>
          <a:p>
            <a:pPr>
              <a:buFontTx/>
              <a:buChar char="-"/>
            </a:pPr>
            <a:r>
              <a:rPr lang="cs-CZ" sz="4400" dirty="0" smtClean="0"/>
              <a:t>Špatné držení páteře vlivem nerovnoměrného rozložení váhy jezdce</a:t>
            </a:r>
          </a:p>
          <a:p>
            <a:pPr>
              <a:buFontTx/>
              <a:buChar char="-"/>
            </a:pPr>
            <a:r>
              <a:rPr lang="cs-CZ" sz="4400" dirty="0" err="1" smtClean="0"/>
              <a:t>Dornova</a:t>
            </a:r>
            <a:r>
              <a:rPr lang="cs-CZ" sz="4400" dirty="0" smtClean="0"/>
              <a:t> metoda. masáže</a:t>
            </a:r>
            <a:endParaRPr lang="cs-CZ" sz="4400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jetok">
  <a:themeElements>
    <a:clrScheme name="Majetok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, klasic. ver.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ajetok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ajetok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216</Words>
  <PresentationFormat>Prezentácia na obrazovke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Majetok</vt:lpstr>
      <vt:lpstr>Využití Dornovy metody a masáží u koní</vt:lpstr>
      <vt:lpstr>Cíl práce</vt:lpstr>
      <vt:lpstr>Metodika</vt:lpstr>
      <vt:lpstr>Dornova metoda</vt:lpstr>
      <vt:lpstr>Másáže, EEBW</vt:lpstr>
      <vt:lpstr>Kazuistiky</vt:lpstr>
      <vt:lpstr>Snímka 7</vt:lpstr>
      <vt:lpstr>Snímka 8</vt:lpstr>
      <vt:lpstr>Snímka 9</vt:lpstr>
      <vt:lpstr>Snímka 10</vt:lpstr>
      <vt:lpstr>Děkuji za pozornost…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Parajezdectví</dc:title>
  <dc:creator>Dominika Kellerová</dc:creator>
  <cp:lastModifiedBy>Dominika Kellerová</cp:lastModifiedBy>
  <cp:revision>6</cp:revision>
  <dcterms:created xsi:type="dcterms:W3CDTF">2016-04-07T05:03:54Z</dcterms:created>
  <dcterms:modified xsi:type="dcterms:W3CDTF">2016-04-15T20:48:40Z</dcterms:modified>
</cp:coreProperties>
</file>