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B7093-603A-4532-AB12-CF5E2A04CB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Návrh a implementace autonomního stroje ke kontrole/ochraně budov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64CAE7-60B5-421B-95EC-C27393E16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DIPLOMOVÁ PRÁCE</a:t>
            </a:r>
          </a:p>
          <a:p>
            <a:r>
              <a:rPr lang="cs-CZ" dirty="0"/>
              <a:t>Autor Práce: </a:t>
            </a:r>
            <a:r>
              <a:rPr lang="cs-CZ" cap="none" dirty="0"/>
              <a:t>Bc</a:t>
            </a:r>
            <a:r>
              <a:rPr lang="cs-CZ" dirty="0"/>
              <a:t>. </a:t>
            </a:r>
            <a:r>
              <a:rPr lang="cs-CZ" cap="none" dirty="0"/>
              <a:t>Josef Kolář</a:t>
            </a:r>
            <a:endParaRPr lang="cs-CZ" dirty="0"/>
          </a:p>
          <a:p>
            <a:r>
              <a:rPr lang="cs-CZ" dirty="0"/>
              <a:t>Vedoucí práce: </a:t>
            </a:r>
            <a:r>
              <a:rPr lang="cs-CZ" cap="none" dirty="0"/>
              <a:t>Ing</a:t>
            </a:r>
            <a:r>
              <a:rPr lang="cs-CZ" dirty="0"/>
              <a:t>. </a:t>
            </a:r>
            <a:r>
              <a:rPr lang="cs-CZ" cap="none" dirty="0"/>
              <a:t>Josef Pavlíček</a:t>
            </a:r>
            <a:r>
              <a:rPr lang="cs-CZ" dirty="0"/>
              <a:t>, </a:t>
            </a:r>
            <a:r>
              <a:rPr lang="cs-CZ" cap="none" dirty="0"/>
              <a:t>Ph</a:t>
            </a:r>
            <a:r>
              <a:rPr lang="cs-CZ" dirty="0"/>
              <a:t>.D. </a:t>
            </a:r>
          </a:p>
        </p:txBody>
      </p:sp>
      <p:pic>
        <p:nvPicPr>
          <p:cNvPr id="5" name="Obrázek 4" descr="Obsah obrázku jídlo, kreslení&#10;&#10;Popis byl vytvořen automaticky">
            <a:extLst>
              <a:ext uri="{FF2B5EF4-FFF2-40B4-BE49-F238E27FC236}">
                <a16:creationId xmlns:a16="http://schemas.microsoft.com/office/drawing/2014/main" id="{1CD1628E-FDA2-4062-9D3C-8A8AD897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4" y="687321"/>
            <a:ext cx="7964440" cy="1408179"/>
          </a:xfrm>
          <a:prstGeom prst="rect">
            <a:avLst/>
          </a:prstGeom>
        </p:spPr>
      </p:pic>
      <p:pic>
        <p:nvPicPr>
          <p:cNvPr id="6" name="Obrázek 5" descr="Obsah obrázku skála, exteriér, skalní, tráva&#10;&#10;Popis byl vytvořen automaticky">
            <a:extLst>
              <a:ext uri="{FF2B5EF4-FFF2-40B4-BE49-F238E27FC236}">
                <a16:creationId xmlns:a16="http://schemas.microsoft.com/office/drawing/2014/main" id="{51A41646-32A8-496D-8F0F-4D49BA36C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6" t="17731" r="34891" b="24896"/>
          <a:stretch/>
        </p:blipFill>
        <p:spPr>
          <a:xfrm>
            <a:off x="7710312" y="3509963"/>
            <a:ext cx="2240280" cy="27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4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F0052-71B0-41FE-852E-9FAD91E8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 - testování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FC6CFE-B36E-4130-8E5E-9B592517E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Robot je schopen se zpravidla vyhnout jednoduchým překážkám</a:t>
            </a:r>
          </a:p>
        </p:txBody>
      </p:sp>
      <p:pic>
        <p:nvPicPr>
          <p:cNvPr id="8" name="Obrázek 7" descr="Obsah obrázku tráva, exteriér, malé, vsedě&#10;&#10;Popis byl vytvořen automaticky">
            <a:extLst>
              <a:ext uri="{FF2B5EF4-FFF2-40B4-BE49-F238E27FC236}">
                <a16:creationId xmlns:a16="http://schemas.microsoft.com/office/drawing/2014/main" id="{83A71A3B-EED5-4227-88FA-7C78DE126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810482"/>
            <a:ext cx="4572000" cy="3429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42A6BA-23B2-4492-83B7-E648212B6B37}"/>
              </a:ext>
            </a:extLst>
          </p:cNvPr>
          <p:cNvSpPr txBox="1"/>
          <p:nvPr/>
        </p:nvSpPr>
        <p:spPr>
          <a:xfrm>
            <a:off x="4498269" y="6239482"/>
            <a:ext cx="319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Nevydařené vyhnutí se překážce</a:t>
            </a:r>
          </a:p>
        </p:txBody>
      </p:sp>
    </p:spTree>
    <p:extLst>
      <p:ext uri="{BB962C8B-B14F-4D97-AF65-F5344CB8AC3E}">
        <p14:creationId xmlns:p14="http://schemas.microsoft.com/office/powerpoint/2010/main" val="45251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96E-301A-49A0-8784-DE76E1FB0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C57493-ED2D-4485-9D1E-DE56ECAEE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základě analýzy současných řešení byly vybrány komponenty umožňující navigaci.</a:t>
            </a:r>
          </a:p>
          <a:p>
            <a:r>
              <a:rPr lang="cs-CZ" dirty="0"/>
              <a:t>Byl vytvořen prototyp využívající k navigaci RTK GNSS moduly a magnetometr, pro detekci překážek je robot vybaven ultrazvukovými senzory</a:t>
            </a:r>
          </a:p>
          <a:p>
            <a:r>
              <a:rPr lang="cs-CZ" dirty="0"/>
              <a:t>Implementace softwaru zejména využívá frameworků Socket.IO a </a:t>
            </a:r>
            <a:r>
              <a:rPr lang="cs-CZ" dirty="0" err="1"/>
              <a:t>Flask</a:t>
            </a:r>
            <a:r>
              <a:rPr lang="cs-CZ" dirty="0"/>
              <a:t>, hlavní komunikační paradigma je </a:t>
            </a:r>
            <a:r>
              <a:rPr lang="cs-CZ" dirty="0" err="1"/>
              <a:t>Publish</a:t>
            </a:r>
            <a:r>
              <a:rPr lang="cs-CZ" dirty="0"/>
              <a:t>/</a:t>
            </a:r>
            <a:r>
              <a:rPr lang="cs-CZ" dirty="0" err="1"/>
              <a:t>Subscribe</a:t>
            </a:r>
            <a:endParaRPr lang="cs-CZ" dirty="0"/>
          </a:p>
          <a:p>
            <a:r>
              <a:rPr lang="cs-CZ" dirty="0"/>
              <a:t>Testování prokázalo použitelnost tohoto zařízení v terénu</a:t>
            </a:r>
          </a:p>
        </p:txBody>
      </p:sp>
    </p:spTree>
    <p:extLst>
      <p:ext uri="{BB962C8B-B14F-4D97-AF65-F5344CB8AC3E}">
        <p14:creationId xmlns:p14="http://schemas.microsoft.com/office/powerpoint/2010/main" val="434473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F79DF-95C7-443F-9219-83ADDFEE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A6A042-14ED-41E5-B090-408C4C3A2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  <a:p>
            <a:pPr lvl="1"/>
            <a:r>
              <a:rPr lang="cs-CZ" dirty="0"/>
              <a:t>NOVÁK, P. Mobilní roboty : pohony, senzory, řízení. Praha: BEN - technická literatura, 2005. ISBN 80-7300-141-1.</a:t>
            </a:r>
          </a:p>
          <a:p>
            <a:pPr lvl="1"/>
            <a:r>
              <a:rPr lang="cs-CZ" dirty="0"/>
              <a:t>Robotika.cz</a:t>
            </a:r>
          </a:p>
          <a:p>
            <a:pPr lvl="1"/>
            <a:r>
              <a:rPr lang="cs-CZ" dirty="0"/>
              <a:t>wiki.ros.org</a:t>
            </a:r>
          </a:p>
          <a:p>
            <a:pPr lvl="1"/>
            <a:r>
              <a:rPr lang="cs-CZ" dirty="0"/>
              <a:t>vyvoj.hw.cz</a:t>
            </a:r>
          </a:p>
          <a:p>
            <a:pPr lvl="1"/>
            <a:r>
              <a:rPr lang="cs-CZ" dirty="0" err="1"/>
              <a:t>Švábensý</a:t>
            </a:r>
            <a:r>
              <a:rPr lang="cs-CZ" dirty="0"/>
              <a:t>, Otakar, </a:t>
            </a:r>
            <a:r>
              <a:rPr lang="cs-CZ" dirty="0" err="1"/>
              <a:t>Weigel</a:t>
            </a:r>
            <a:r>
              <a:rPr lang="cs-CZ" dirty="0"/>
              <a:t>, Josef a </a:t>
            </a:r>
            <a:r>
              <a:rPr lang="cs-CZ" dirty="0" err="1"/>
              <a:t>Machota</a:t>
            </a:r>
            <a:r>
              <a:rPr lang="cs-CZ" dirty="0"/>
              <a:t>, Radovan. Seminář GPS. ČVUT</a:t>
            </a:r>
          </a:p>
        </p:txBody>
      </p:sp>
    </p:spTree>
    <p:extLst>
      <p:ext uri="{BB962C8B-B14F-4D97-AF65-F5344CB8AC3E}">
        <p14:creationId xmlns:p14="http://schemas.microsoft.com/office/powerpoint/2010/main" val="130521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FD9B5-CE73-4729-B1D6-2D5DA5BE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A52313-3DEB-4859-8461-6BA7357D3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 práce je navrhnout a zkonstruovat prototyp autonomního stoje, který bude automaticky schopen pohybu v okolí budov, snímání obrazu budov a okolí</a:t>
            </a:r>
          </a:p>
          <a:p>
            <a:r>
              <a:rPr lang="cs-CZ" dirty="0"/>
              <a:t>Schopnost následovat uživatelem zvolenou trasu</a:t>
            </a:r>
          </a:p>
          <a:p>
            <a:r>
              <a:rPr lang="cs-CZ" dirty="0"/>
              <a:t>Mechanismus vyhnutí se překážce na cestě v denním i nočním provozu</a:t>
            </a:r>
          </a:p>
          <a:p>
            <a:r>
              <a:rPr lang="cs-CZ" dirty="0"/>
              <a:t>Použít vhodný navigační systém</a:t>
            </a:r>
          </a:p>
          <a:p>
            <a:r>
              <a:rPr lang="cs-CZ" dirty="0"/>
              <a:t>Automatický návrat na místo startu (pro budoucí účel nabíjení)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80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491E8-678E-4F9A-96D3-721489E2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41A7E-F303-4B0E-B402-3E206B07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Analýza současných řešení</a:t>
            </a:r>
          </a:p>
          <a:p>
            <a:r>
              <a:rPr lang="cs-CZ" dirty="0"/>
              <a:t>Problematika lokalizace</a:t>
            </a:r>
          </a:p>
          <a:p>
            <a:r>
              <a:rPr lang="cs-CZ" dirty="0"/>
              <a:t>Výběr hardwarových a softwarových prostředků</a:t>
            </a:r>
          </a:p>
          <a:p>
            <a:r>
              <a:rPr lang="cs-CZ" dirty="0"/>
              <a:t>Realizace prototypu a řídícího softwaru</a:t>
            </a:r>
          </a:p>
          <a:p>
            <a:r>
              <a:rPr lang="cs-CZ" dirty="0"/>
              <a:t>Testování v terénu</a:t>
            </a:r>
          </a:p>
          <a:p>
            <a:r>
              <a:rPr lang="cs-CZ" dirty="0"/>
              <a:t>Zhodnocení systému a návrh vylepšení</a:t>
            </a:r>
          </a:p>
        </p:txBody>
      </p:sp>
    </p:spTree>
    <p:extLst>
      <p:ext uri="{BB962C8B-B14F-4D97-AF65-F5344CB8AC3E}">
        <p14:creationId xmlns:p14="http://schemas.microsoft.com/office/powerpoint/2010/main" val="214763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62F92-CD63-4704-ACC6-89431155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Teoretická část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68147-C6C1-431F-BF2F-EA8E74D4D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Současná řešení</a:t>
            </a:r>
          </a:p>
          <a:p>
            <a:r>
              <a:rPr lang="cs-CZ" dirty="0"/>
              <a:t>Principy a metody určení polohy</a:t>
            </a:r>
          </a:p>
          <a:p>
            <a:r>
              <a:rPr lang="cs-CZ" dirty="0"/>
              <a:t>Hardwarové prostředky lokalizace a řídící elektronika</a:t>
            </a:r>
          </a:p>
          <a:p>
            <a:r>
              <a:rPr lang="cs-CZ" dirty="0"/>
              <a:t>Komunikační protokoly a formáty dat</a:t>
            </a:r>
          </a:p>
          <a:p>
            <a:r>
              <a:rPr lang="cs-CZ" dirty="0"/>
              <a:t>Frameworky a autopiloty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268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083A5-595F-4405-AA9E-9E39D42F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C6B05-DF20-4566-BA6A-8D99C498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Výběr platformy a navigačního systému</a:t>
            </a:r>
          </a:p>
          <a:p>
            <a:r>
              <a:rPr lang="cs-CZ" dirty="0"/>
              <a:t>Konstrukční komponenty</a:t>
            </a:r>
          </a:p>
          <a:p>
            <a:r>
              <a:rPr lang="cs-CZ" dirty="0"/>
              <a:t>Softwarové komponenty, komunikace, hlavní program, webová aplikace, </a:t>
            </a:r>
            <a:r>
              <a:rPr lang="cs-CZ" dirty="0" err="1"/>
              <a:t>mikrokontroléry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88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5BB6E-7FC2-4CBA-B926-7EA52CC9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 - subsystémy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006B87D-0210-48AB-A09F-08477A0BC4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253846"/>
            <a:ext cx="9906000" cy="3532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86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9BFB8-F9A1-4C40-A18A-BDBF8B67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 - subsystémy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A875333-F7D6-44A7-918E-2F5DFCF0B1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2" y="2453319"/>
            <a:ext cx="5573952" cy="31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98F15C-F899-4AAF-ABCC-7C8DA9A8CE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48" y="2449198"/>
            <a:ext cx="5574030" cy="31381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1D07C64-C768-4D8F-88C6-EC29C15A1DE8}"/>
              </a:ext>
            </a:extLst>
          </p:cNvPr>
          <p:cNvSpPr txBox="1"/>
          <p:nvPr/>
        </p:nvSpPr>
        <p:spPr>
          <a:xfrm>
            <a:off x="2680406" y="565785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Řídicí GUI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2829F30-610E-4735-98E9-8803D487293C}"/>
              </a:ext>
            </a:extLst>
          </p:cNvPr>
          <p:cNvSpPr txBox="1"/>
          <p:nvPr/>
        </p:nvSpPr>
        <p:spPr>
          <a:xfrm>
            <a:off x="7884410" y="5657850"/>
            <a:ext cx="21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Záznam projeté trasy</a:t>
            </a:r>
          </a:p>
        </p:txBody>
      </p:sp>
    </p:spTree>
    <p:extLst>
      <p:ext uri="{BB962C8B-B14F-4D97-AF65-F5344CB8AC3E}">
        <p14:creationId xmlns:p14="http://schemas.microsoft.com/office/powerpoint/2010/main" val="87255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2A21D-5957-4090-A41B-0A969E92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 – srovnání GNSS modulů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5EBAC2-605C-43DD-9A9D-B3E4490F08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62" y="2297112"/>
            <a:ext cx="3638114" cy="354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4C9F94-09C4-46B7-8A3F-81D1FC57DE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297112"/>
            <a:ext cx="3638113" cy="35417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666E60-443B-4E48-BBE4-F56C8682FA12}"/>
              </a:ext>
            </a:extLst>
          </p:cNvPr>
          <p:cNvSpPr txBox="1"/>
          <p:nvPr/>
        </p:nvSpPr>
        <p:spPr>
          <a:xfrm>
            <a:off x="3257309" y="5870150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Běžný modul M8N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47C34AD-72DA-4EBA-95BB-FF7B8F6A9E77}"/>
              </a:ext>
            </a:extLst>
          </p:cNvPr>
          <p:cNvSpPr txBox="1"/>
          <p:nvPr/>
        </p:nvSpPr>
        <p:spPr>
          <a:xfrm>
            <a:off x="7130991" y="5870150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RTK moduly M8P</a:t>
            </a:r>
          </a:p>
        </p:txBody>
      </p:sp>
    </p:spTree>
    <p:extLst>
      <p:ext uri="{BB962C8B-B14F-4D97-AF65-F5344CB8AC3E}">
        <p14:creationId xmlns:p14="http://schemas.microsoft.com/office/powerpoint/2010/main" val="26499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2E361-4ECC-4B12-9810-83CCAE29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část - testování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052BB6-CC33-4CBD-A8F0-FCFA11044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Během testování byl robot schopen průjezdu otočnými body s typickou přesností 5 – 10 cm.</a:t>
            </a:r>
          </a:p>
          <a:p>
            <a:r>
              <a:rPr lang="cs-CZ" dirty="0"/>
              <a:t>V těsném kontaktu budov byla zaznamenána maximální odchylka 70 cm.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E8FD99-ACAE-432A-90E5-1A2F5BEF586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29588"/>
          <a:stretch/>
        </p:blipFill>
        <p:spPr bwMode="auto">
          <a:xfrm>
            <a:off x="3240560" y="4020344"/>
            <a:ext cx="2716214" cy="181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7A8337-4667-4408-A2AD-C1EE0AAF2D3D}"/>
              </a:ext>
            </a:extLst>
          </p:cNvPr>
          <p:cNvPicPr/>
          <p:nvPr/>
        </p:nvPicPr>
        <p:blipFill rotWithShape="1">
          <a:blip r:embed="rId3"/>
          <a:srcRect l="10344" t="29588"/>
          <a:stretch/>
        </p:blipFill>
        <p:spPr>
          <a:xfrm>
            <a:off x="6235228" y="4020344"/>
            <a:ext cx="2716214" cy="181035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5E3FEF-13CB-4154-AA3D-B2C26DB91043}"/>
              </a:ext>
            </a:extLst>
          </p:cNvPr>
          <p:cNvSpPr txBox="1"/>
          <p:nvPr/>
        </p:nvSpPr>
        <p:spPr>
          <a:xfrm>
            <a:off x="3834836" y="5830702"/>
            <a:ext cx="15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Rychlý průjezd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B4C127D-5BE6-4E3C-B701-3EA33FE5658A}"/>
              </a:ext>
            </a:extLst>
          </p:cNvPr>
          <p:cNvSpPr txBox="1"/>
          <p:nvPr/>
        </p:nvSpPr>
        <p:spPr>
          <a:xfrm>
            <a:off x="6787313" y="5830702"/>
            <a:ext cx="161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Pomalý průjezd</a:t>
            </a:r>
          </a:p>
        </p:txBody>
      </p:sp>
    </p:spTree>
    <p:extLst>
      <p:ext uri="{BB962C8B-B14F-4D97-AF65-F5344CB8AC3E}">
        <p14:creationId xmlns:p14="http://schemas.microsoft.com/office/powerpoint/2010/main" val="2094630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240</TotalTime>
  <Words>360</Words>
  <Application>Microsoft Office PowerPoint</Application>
  <PresentationFormat>Širokoúhlá obrazovka</PresentationFormat>
  <Paragraphs>55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Arial</vt:lpstr>
      <vt:lpstr>Tw Cen MT</vt:lpstr>
      <vt:lpstr>Obvod</vt:lpstr>
      <vt:lpstr>            Návrh a implementace autonomního stroje ke kontrole/ochraně budov</vt:lpstr>
      <vt:lpstr>Cíle práce</vt:lpstr>
      <vt:lpstr>Metodika</vt:lpstr>
      <vt:lpstr>Teoretická část</vt:lpstr>
      <vt:lpstr>Praktická část</vt:lpstr>
      <vt:lpstr>Praktická část - subsystémy</vt:lpstr>
      <vt:lpstr>Praktická část - subsystémy</vt:lpstr>
      <vt:lpstr>Praktická část – srovnání GNSS modulů</vt:lpstr>
      <vt:lpstr>Praktická část - testování</vt:lpstr>
      <vt:lpstr>Praktická část - testování</vt:lpstr>
      <vt:lpstr>Závěr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 a implementace autonomního stroje ke kontrole/ochraně budov pr</dc:title>
  <dc:creator>Kolář Josef</dc:creator>
  <cp:lastModifiedBy>Kolář Josef</cp:lastModifiedBy>
  <cp:revision>25</cp:revision>
  <dcterms:created xsi:type="dcterms:W3CDTF">2020-04-04T13:01:29Z</dcterms:created>
  <dcterms:modified xsi:type="dcterms:W3CDTF">2020-04-05T22:33:42Z</dcterms:modified>
</cp:coreProperties>
</file>