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7" r:id="rId9"/>
    <p:sldId id="268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1;&#1077;&#1085;&#1072;\Desktop\oprosni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4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'tv promotion'!$D$4:$H$4</c:f>
              <c:strCache>
                <c:ptCount val="5"/>
                <c:pt idx="0">
                  <c:v>Úplně odráží </c:v>
                </c:pt>
                <c:pt idx="1">
                  <c:v> Spíše odráží</c:v>
                </c:pt>
                <c:pt idx="2">
                  <c:v>Spíše neodráží </c:v>
                </c:pt>
                <c:pt idx="3">
                  <c:v>Úplně neodráží</c:v>
                </c:pt>
                <c:pt idx="4">
                  <c:v>Nevím</c:v>
                </c:pt>
              </c:strCache>
            </c:strRef>
          </c:cat>
          <c:val>
            <c:numRef>
              <c:f>'tv promotion'!$D$5:$H$5</c:f>
              <c:numCache>
                <c:formatCode>General</c:formatCode>
                <c:ptCount val="5"/>
                <c:pt idx="0">
                  <c:v>13</c:v>
                </c:pt>
                <c:pt idx="1">
                  <c:v>48</c:v>
                </c:pt>
                <c:pt idx="2">
                  <c:v>19</c:v>
                </c:pt>
                <c:pt idx="3">
                  <c:v>7</c:v>
                </c:pt>
                <c:pt idx="4">
                  <c:v>13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5759-9321-4F15-82A9-D1EADB1CC052}" type="datetimeFigureOut">
              <a:rPr lang="ru-RU" smtClean="0"/>
              <a:pPr/>
              <a:t>05.01.2018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057D-1A48-4015-A569-B62BB0C751C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5759-9321-4F15-82A9-D1EADB1CC052}" type="datetimeFigureOut">
              <a:rPr lang="ru-RU" smtClean="0"/>
              <a:pPr/>
              <a:t>05.01.2018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057D-1A48-4015-A569-B62BB0C751C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5759-9321-4F15-82A9-D1EADB1CC052}" type="datetimeFigureOut">
              <a:rPr lang="ru-RU" smtClean="0"/>
              <a:pPr/>
              <a:t>05.01.2018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057D-1A48-4015-A569-B62BB0C751C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5759-9321-4F15-82A9-D1EADB1CC052}" type="datetimeFigureOut">
              <a:rPr lang="ru-RU" smtClean="0"/>
              <a:pPr/>
              <a:t>05.01.2018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057D-1A48-4015-A569-B62BB0C751C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5759-9321-4F15-82A9-D1EADB1CC052}" type="datetimeFigureOut">
              <a:rPr lang="ru-RU" smtClean="0"/>
              <a:pPr/>
              <a:t>05.01.2018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057D-1A48-4015-A569-B62BB0C751C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5759-9321-4F15-82A9-D1EADB1CC052}" type="datetimeFigureOut">
              <a:rPr lang="ru-RU" smtClean="0"/>
              <a:pPr/>
              <a:t>05.01.2018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057D-1A48-4015-A569-B62BB0C751C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5759-9321-4F15-82A9-D1EADB1CC052}" type="datetimeFigureOut">
              <a:rPr lang="ru-RU" smtClean="0"/>
              <a:pPr/>
              <a:t>05.01.2018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057D-1A48-4015-A569-B62BB0C751C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5759-9321-4F15-82A9-D1EADB1CC052}" type="datetimeFigureOut">
              <a:rPr lang="ru-RU" smtClean="0"/>
              <a:pPr/>
              <a:t>05.01.2018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057D-1A48-4015-A569-B62BB0C751C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5759-9321-4F15-82A9-D1EADB1CC052}" type="datetimeFigureOut">
              <a:rPr lang="ru-RU" smtClean="0"/>
              <a:pPr/>
              <a:t>05.01.2018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057D-1A48-4015-A569-B62BB0C751C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5759-9321-4F15-82A9-D1EADB1CC052}" type="datetimeFigureOut">
              <a:rPr lang="ru-RU" smtClean="0"/>
              <a:pPr/>
              <a:t>05.01.2018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057D-1A48-4015-A569-B62BB0C751C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5759-9321-4F15-82A9-D1EADB1CC052}" type="datetimeFigureOut">
              <a:rPr lang="ru-RU" smtClean="0"/>
              <a:pPr/>
              <a:t>05.01.2018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057D-1A48-4015-A569-B62BB0C751C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B5759-9321-4F15-82A9-D1EADB1CC052}" type="datetimeFigureOut">
              <a:rPr lang="ru-RU" smtClean="0"/>
              <a:pPr/>
              <a:t>05.01.2018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6057D-1A48-4015-A569-B62BB0C751C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83264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ŠKODA AUTO Vysoká škola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cs-CZ" sz="2400" dirty="0" smtClean="0"/>
              <a:t>Studijní program:</a:t>
            </a:r>
            <a:r>
              <a:rPr lang="ru-RU" sz="2400" dirty="0" smtClean="0"/>
              <a:t> </a:t>
            </a:r>
            <a:r>
              <a:rPr lang="cs-CZ" sz="2400" dirty="0" smtClean="0"/>
              <a:t>Ekonomika a management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cs-CZ" sz="2400" dirty="0" smtClean="0"/>
              <a:t>Studijní obor:</a:t>
            </a:r>
            <a:r>
              <a:rPr lang="ru-RU" sz="2400" dirty="0" smtClean="0"/>
              <a:t> </a:t>
            </a:r>
            <a:r>
              <a:rPr lang="cs-CZ" sz="2400" dirty="0" smtClean="0"/>
              <a:t>Globální podnikání a marketing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cs-CZ" sz="2400" b="1" dirty="0"/>
              <a:t>GENDEROVÉ STEREOTYPY A GENDEROVÉ VNÍMÁNÍ TELEVIZNÍ REKLAMY</a:t>
            </a:r>
            <a:r>
              <a:rPr lang="ru-RU" sz="2400" b="1" dirty="0" smtClean="0"/>
              <a:t> 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cs-CZ" sz="2400" dirty="0" smtClean="0"/>
              <a:t>Autor práce:</a:t>
            </a:r>
            <a:r>
              <a:rPr lang="ru-RU" sz="2400" dirty="0" smtClean="0"/>
              <a:t> </a:t>
            </a:r>
            <a:r>
              <a:rPr lang="cs-CZ" sz="2400" dirty="0" smtClean="0"/>
              <a:t>Bc</a:t>
            </a:r>
            <a:r>
              <a:rPr lang="cs-CZ" sz="2400" dirty="0"/>
              <a:t>. Olena </a:t>
            </a:r>
            <a:r>
              <a:rPr lang="cs-CZ" sz="2400" dirty="0" smtClean="0"/>
              <a:t>Bondaruk</a:t>
            </a:r>
            <a:r>
              <a:rPr lang="cs-CZ" sz="2400" dirty="0"/>
              <a:t> 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cs-CZ" sz="2400" dirty="0"/>
              <a:t>Vedoucí práce: </a:t>
            </a:r>
            <a:r>
              <a:rPr lang="en-US" sz="2400" dirty="0"/>
              <a:t>doc. Ing. Marie Hesková, CSc.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cs-CZ" sz="2900" dirty="0" smtClean="0"/>
              <a:t>Moderní role mužů a žen v reálném životě mají tendenci vyrovnávat, tento rozpor určuje aktuálnost teto práce</a:t>
            </a:r>
          </a:p>
          <a:p>
            <a:endParaRPr lang="cs-CZ" sz="2900" dirty="0" smtClean="0"/>
          </a:p>
          <a:p>
            <a:r>
              <a:rPr lang="cs-CZ" sz="2900" dirty="0" smtClean="0"/>
              <a:t>Cíl práce (analyzovat genderové stereotypy v televizní reklamě) byl splněn</a:t>
            </a:r>
          </a:p>
          <a:p>
            <a:endParaRPr lang="cs-CZ" sz="2900" dirty="0" smtClean="0"/>
          </a:p>
          <a:p>
            <a:r>
              <a:rPr lang="cs-CZ" sz="2900" dirty="0" smtClean="0"/>
              <a:t>Hypotézy jsou plně potvrzeny</a:t>
            </a:r>
          </a:p>
          <a:p>
            <a:endParaRPr lang="cs-CZ" sz="2900" dirty="0" smtClean="0"/>
          </a:p>
          <a:p>
            <a:r>
              <a:rPr lang="cs-CZ" sz="2900" dirty="0" smtClean="0"/>
              <a:t>Empirické výzkumné materiály mohou být užitečné pro tvůrce reklamy</a:t>
            </a:r>
          </a:p>
          <a:p>
            <a:endParaRPr lang="ru-RU" dirty="0" smtClean="0"/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88840"/>
            <a:ext cx="8229600" cy="2016224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r>
              <a:rPr lang="en-US" dirty="0" smtClean="0"/>
              <a:t>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77072"/>
            <a:ext cx="7715200" cy="2049091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i="1" dirty="0" smtClean="0"/>
              <a:t>Cíl </a:t>
            </a:r>
            <a:r>
              <a:rPr lang="cs-CZ" i="1" dirty="0" smtClean="0"/>
              <a:t>DP</a:t>
            </a:r>
            <a:r>
              <a:rPr lang="cs-CZ" i="1" dirty="0" smtClean="0"/>
              <a:t>:</a:t>
            </a:r>
            <a:r>
              <a:rPr lang="cs-CZ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zjistit</a:t>
            </a:r>
            <a:r>
              <a:rPr lang="cs-CZ" dirty="0" smtClean="0"/>
              <a:t>, jak jsou představeni muži a ženy v televizní </a:t>
            </a:r>
            <a:r>
              <a:rPr lang="cs-CZ" dirty="0" smtClean="0"/>
              <a:t>reklamě, jaké </a:t>
            </a:r>
            <a:r>
              <a:rPr lang="cs-CZ" dirty="0" smtClean="0"/>
              <a:t>mají sociální role, jestli se objevují v reklamách genderové stereotypy a jak je vnímá mladá generace.</a:t>
            </a:r>
            <a:endParaRPr lang="ru-RU" dirty="0" smtClean="0"/>
          </a:p>
          <a:p>
            <a:pPr marL="0" indent="0">
              <a:buNone/>
            </a:pPr>
            <a:r>
              <a:rPr lang="cs-CZ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cs-CZ" i="1" dirty="0" smtClean="0"/>
              <a:t>Operacionalizace cíle: 	</a:t>
            </a:r>
            <a:endParaRPr lang="ru-RU" dirty="0" smtClean="0"/>
          </a:p>
          <a:p>
            <a:pPr>
              <a:buNone/>
            </a:pPr>
            <a:r>
              <a:rPr lang="cs-CZ" dirty="0" smtClean="0"/>
              <a:t>1. Stanovit frekvenci a trvání prohlížení televizní reklamy</a:t>
            </a:r>
            <a:endParaRPr lang="ru-RU" dirty="0" smtClean="0"/>
          </a:p>
          <a:p>
            <a:pPr>
              <a:buNone/>
            </a:pPr>
            <a:r>
              <a:rPr lang="cs-CZ" dirty="0" smtClean="0"/>
              <a:t>2. Stanovit  postoj studentů ŠAVŠ k televizní reklamě</a:t>
            </a:r>
            <a:endParaRPr lang="ru-RU" dirty="0" smtClean="0"/>
          </a:p>
          <a:p>
            <a:pPr>
              <a:buNone/>
            </a:pPr>
            <a:r>
              <a:rPr lang="cs-CZ" dirty="0" smtClean="0"/>
              <a:t>3. Identifikovat genderové stereotypy ve vztahu k mužům a ženám</a:t>
            </a:r>
            <a:endParaRPr lang="ru-RU" dirty="0" smtClean="0"/>
          </a:p>
          <a:p>
            <a:pPr>
              <a:buNone/>
            </a:pPr>
            <a:r>
              <a:rPr lang="cs-CZ" dirty="0" smtClean="0"/>
              <a:t>4. Stanovit typické sociální role mužů a žen v televizní reklamě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484784"/>
            <a:ext cx="8136904" cy="1440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 smtClean="0"/>
              <a:t>Cíl práce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1338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3600" i="1" dirty="0" smtClean="0"/>
              <a:t>Cíl </a:t>
            </a:r>
            <a:r>
              <a:rPr lang="cs-CZ" sz="3600" i="1" dirty="0" smtClean="0"/>
              <a:t>DP:</a:t>
            </a:r>
            <a:r>
              <a:rPr lang="cs-CZ" sz="3600" dirty="0" smtClean="0"/>
              <a:t> </a:t>
            </a:r>
          </a:p>
          <a:p>
            <a:pPr marL="0" indent="0">
              <a:buNone/>
            </a:pPr>
            <a:r>
              <a:rPr lang="cs-CZ" sz="3600" dirty="0" smtClean="0"/>
              <a:t>zjistit, jak jsou představeni muži a ženy v televizní reklamě, jaké mají sociální role, jestli se objevují v reklamách genderové stereotypy a jak je vnímá mladá generace.</a:t>
            </a:r>
            <a:endParaRPr lang="ru-RU" sz="3600" dirty="0" smtClean="0"/>
          </a:p>
          <a:p>
            <a:pPr>
              <a:buNone/>
            </a:pPr>
            <a:r>
              <a:rPr lang="cs-CZ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cs-CZ" sz="3600" i="1" dirty="0" smtClean="0"/>
              <a:t>Operacionalizace cíle: 	</a:t>
            </a:r>
            <a:endParaRPr lang="ru-RU" sz="3600" dirty="0" smtClean="0"/>
          </a:p>
          <a:p>
            <a:pPr>
              <a:buNone/>
            </a:pPr>
            <a:r>
              <a:rPr lang="cs-CZ" sz="3600" dirty="0" smtClean="0"/>
              <a:t>5. Popsat vzhled a chování mužů a žen v televizní reklamě.</a:t>
            </a:r>
            <a:endParaRPr lang="ru-RU" sz="3600" dirty="0" smtClean="0"/>
          </a:p>
          <a:p>
            <a:pPr>
              <a:buNone/>
            </a:pPr>
            <a:r>
              <a:rPr lang="cs-CZ" sz="3600" dirty="0" smtClean="0"/>
              <a:t>6. Identifikovat typické oblasti činnosti mužů a žen v televizní reklamě.</a:t>
            </a:r>
            <a:endParaRPr lang="ru-RU" sz="3600" dirty="0" smtClean="0"/>
          </a:p>
          <a:p>
            <a:pPr>
              <a:buNone/>
            </a:pPr>
            <a:r>
              <a:rPr lang="cs-CZ" sz="3600" dirty="0" smtClean="0"/>
              <a:t>7. Stanovit situační (sociální) prostor, ve kterém jsou muži a ženy zobrazené v televizních reklamách.</a:t>
            </a:r>
            <a:endParaRPr lang="ru-RU" sz="3600" dirty="0" smtClean="0"/>
          </a:p>
          <a:p>
            <a:pPr>
              <a:buNone/>
            </a:pPr>
            <a:r>
              <a:rPr lang="cs-CZ" sz="3600" dirty="0" smtClean="0"/>
              <a:t>8. Porovnat představu o genderových stereotypech v reálném životě a jak se projevují v televizní reklamě.</a:t>
            </a:r>
            <a:endParaRPr lang="ru-RU" sz="36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412776"/>
            <a:ext cx="8064896" cy="13681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 smtClean="0"/>
              <a:t>Cíl práce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Hypotézy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6104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800" dirty="0" smtClean="0"/>
              <a:t>H1. Typické role mužů v televizní reklamě - profesionální, podnikatelské (kancelářský pracovník, manažer atd.); role žen v reklamě - rodinné (matky, ženy v domácnosti, manželky atd.).</a:t>
            </a:r>
            <a:endParaRPr lang="ru-RU" sz="2800" dirty="0" smtClean="0"/>
          </a:p>
          <a:p>
            <a:pPr>
              <a:buNone/>
            </a:pPr>
            <a:r>
              <a:rPr lang="cs-CZ" sz="2800" dirty="0" smtClean="0"/>
              <a:t>H2. Muž v reklamě je nejčastěji oblečen do obleku nebo sportovního dresu. Žena je oblečena do domácího oděvu nebo do elegantních, krásných šatů. Pokud jde </a:t>
            </a:r>
            <a:r>
              <a:rPr lang="cs-CZ" sz="2800" dirty="0" smtClean="0"/>
              <a:t> o chování</a:t>
            </a:r>
            <a:r>
              <a:rPr lang="cs-CZ" sz="2800" dirty="0" smtClean="0"/>
              <a:t>, muž je racionální, konstruktivní, zatímco žena je emocionální, citlivá.</a:t>
            </a:r>
            <a:endParaRPr lang="ru-RU" sz="2800" dirty="0" smtClean="0"/>
          </a:p>
          <a:p>
            <a:pPr>
              <a:buNone/>
            </a:pPr>
            <a:r>
              <a:rPr lang="cs-CZ" sz="2800" dirty="0" smtClean="0"/>
              <a:t>H3. Genderové stereotypy, které jsou zobrazené v reálném životě, se odrážejí </a:t>
            </a:r>
            <a:r>
              <a:rPr lang="cs-CZ" sz="2800" dirty="0" smtClean="0"/>
              <a:t> v </a:t>
            </a:r>
            <a:r>
              <a:rPr lang="cs-CZ" sz="2800" dirty="0" smtClean="0"/>
              <a:t>televizních reklamách.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problematiky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cs-CZ" sz="2700" dirty="0" smtClean="0"/>
              <a:t>Televizní reklama přináší informace nejen o produktu, ale také o vztazích ve společnosti</a:t>
            </a:r>
          </a:p>
          <a:p>
            <a:endParaRPr lang="cs-CZ" sz="2700" dirty="0" smtClean="0"/>
          </a:p>
          <a:p>
            <a:r>
              <a:rPr lang="cs-CZ" sz="2700" dirty="0" smtClean="0"/>
              <a:t>V reklamách vidíme muže a ženy vykonávají určité genderové </a:t>
            </a:r>
            <a:r>
              <a:rPr lang="cs-CZ" sz="2700" dirty="0" smtClean="0"/>
              <a:t>role</a:t>
            </a:r>
            <a:r>
              <a:rPr lang="cs-CZ" sz="2800" dirty="0" smtClean="0"/>
              <a:t>, které jsou obvykle </a:t>
            </a:r>
            <a:r>
              <a:rPr lang="cs-CZ" sz="2800" dirty="0" smtClean="0"/>
              <a:t>stereotypní</a:t>
            </a:r>
            <a:endParaRPr lang="cs-CZ" sz="2700" dirty="0" smtClean="0"/>
          </a:p>
          <a:p>
            <a:endParaRPr lang="cs-CZ" sz="2700" dirty="0" smtClean="0"/>
          </a:p>
          <a:p>
            <a:r>
              <a:rPr lang="cs-CZ" sz="2700" dirty="0" smtClean="0"/>
              <a:t>Dosavadní reklama vysílá genderové stereotypy patriarchálního skladu</a:t>
            </a:r>
          </a:p>
          <a:p>
            <a:endParaRPr lang="cs-CZ" sz="2700" dirty="0" smtClean="0"/>
          </a:p>
          <a:p>
            <a:r>
              <a:rPr lang="cs-CZ" sz="2700" dirty="0" smtClean="0"/>
              <a:t>Moderní role mužů a žen v reálném životě však mají tendenci vyrovnávat </a:t>
            </a:r>
            <a:endParaRPr lang="cs-CZ" sz="27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17463"/>
            <a:r>
              <a:rPr lang="cs-CZ" sz="2700" dirty="0" smtClean="0"/>
              <a:t> Kvantitativní, primární marketingový výzkum tzv. sběr informaci v terénu </a:t>
            </a:r>
          </a:p>
          <a:p>
            <a:pPr indent="17463">
              <a:buNone/>
            </a:pPr>
            <a:endParaRPr lang="cs-CZ" sz="2700" dirty="0" smtClean="0"/>
          </a:p>
          <a:p>
            <a:pPr indent="17463"/>
            <a:r>
              <a:rPr lang="cs-CZ" sz="2700" dirty="0" smtClean="0"/>
              <a:t> Technika byla dotazovaní a byla následně statisticky vyhodnocená pomoci Excelu (srovnávací tabulky, koláčkové diagramy)</a:t>
            </a:r>
          </a:p>
          <a:p>
            <a:pPr indent="17463"/>
            <a:endParaRPr lang="cs-CZ" dirty="0" smtClean="0"/>
          </a:p>
          <a:p>
            <a:pPr indent="17463"/>
            <a:endParaRPr lang="cs-CZ" dirty="0" smtClean="0"/>
          </a:p>
          <a:p>
            <a:pPr indent="17463"/>
            <a:endParaRPr lang="cs-CZ" dirty="0" smtClean="0"/>
          </a:p>
          <a:p>
            <a:pPr indent="17463"/>
            <a:endParaRPr lang="en-US" dirty="0" smtClean="0"/>
          </a:p>
          <a:p>
            <a:pPr indent="17463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sz="2800" dirty="0" smtClean="0"/>
              <a:t> </a:t>
            </a:r>
          </a:p>
          <a:p>
            <a:pPr>
              <a:buNone/>
            </a:pPr>
            <a:r>
              <a:rPr lang="cs-CZ" sz="2800" dirty="0" smtClean="0"/>
              <a:t>		Reklama tak či jinak ovlivňuje skutečný život.</a:t>
            </a:r>
            <a:endParaRPr lang="ru-RU" sz="2800" dirty="0" smtClean="0"/>
          </a:p>
          <a:p>
            <a:pPr>
              <a:buNone/>
            </a:pPr>
            <a:endParaRPr lang="cs-CZ" sz="2700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051720" y="2708920"/>
          <a:ext cx="5112568" cy="3391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83568" y="6165304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/>
              <a:t>Výsledky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073427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sz="2700" dirty="0" smtClean="0"/>
              <a:t>Typické role mužů v televizní reklamě jsou profesionální, obchodní. Role žen jsou rodinné. </a:t>
            </a:r>
          </a:p>
          <a:p>
            <a:pPr>
              <a:buNone/>
            </a:pP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5471271"/>
              </p:ext>
            </p:extLst>
          </p:nvPr>
        </p:nvGraphicFramePr>
        <p:xfrm>
          <a:off x="1619672" y="2132856"/>
          <a:ext cx="6096000" cy="4471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64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Profese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ru-RU" sz="140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Typická pro muži</a:t>
                      </a:r>
                      <a:endParaRPr lang="ru-RU" sz="140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Typická pro ženy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Typická jak pro muži, tak pro ženy</a:t>
                      </a:r>
                      <a:endParaRPr lang="ru-RU" sz="140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Celkem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: </a:t>
                      </a:r>
                    </a:p>
                  </a:txBody>
                  <a:tcPr marL="68580" marR="68580" marT="0" marB="0"/>
                </a:tc>
              </a:tr>
              <a:tr h="318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Inženýr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94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18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Řidič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92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18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Podnikatel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79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11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Kancelářský pracovník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79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18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Kuchař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50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11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Vedoucí společnosti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45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18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Prodejce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64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18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Učitel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85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18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Sekretář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11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Žena v domácnosti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18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Vychovatel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98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 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noProof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</a:t>
                      </a:r>
                      <a:endParaRPr lang="cs-CZ" sz="1400" noProof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Výsledky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91264" cy="4785395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sz="2700" dirty="0" smtClean="0"/>
              <a:t>Vliv reálného života a televizní reklamy je vzájemný, proto se genderové stereotypy, které jsou v televizních reklamách, pak se odrážejí v reálném životě. </a:t>
            </a:r>
            <a:endParaRPr lang="ru-RU" sz="2700" dirty="0" smtClean="0"/>
          </a:p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996952"/>
            <a:ext cx="5328592" cy="3328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689</TotalTime>
  <Words>322</Words>
  <Application>Microsoft Office PowerPoint</Application>
  <PresentationFormat>Экран (4:3)</PresentationFormat>
  <Paragraphs>118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ŠKODA AUTO Vysoká škola Studijní program: Ekonomika a management Studijní obor: Globální podnikání a marketing    GENDEROVÉ STEREOTYPY A GENDEROVÉ VNÍMÁNÍ TELEVIZNÍ REKLAMY      Autor práce: Bc. Olena Bondaruk  Vedoucí práce: doc. Ing. Marie Hesková, CSc. </vt:lpstr>
      <vt:lpstr>Cíl práce</vt:lpstr>
      <vt:lpstr>Cíl práce</vt:lpstr>
      <vt:lpstr>Hypotézy  </vt:lpstr>
      <vt:lpstr>Úvod do problematiky  </vt:lpstr>
      <vt:lpstr>Metodika</vt:lpstr>
      <vt:lpstr>Výsledky </vt:lpstr>
      <vt:lpstr>Výsledky </vt:lpstr>
      <vt:lpstr>Výsledky </vt:lpstr>
      <vt:lpstr>Závěr</vt:lpstr>
      <vt:lpstr>Děkuji za pozornost!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ŠKODA AUTO Vysoká škola Studijní program: Ekonomika a management Studijní obor: Globální podnikání a marketing </dc:title>
  <dc:creator>Лена</dc:creator>
  <cp:lastModifiedBy>Лена</cp:lastModifiedBy>
  <cp:revision>13</cp:revision>
  <dcterms:created xsi:type="dcterms:W3CDTF">2017-12-02T12:51:40Z</dcterms:created>
  <dcterms:modified xsi:type="dcterms:W3CDTF">2018-01-05T18:36:29Z</dcterms:modified>
</cp:coreProperties>
</file>