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2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35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5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34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36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51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63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41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2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0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0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17000"/>
                <a:lumOff val="83000"/>
                <a:alpha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724E-D209-4D96-99C7-840FF6013D13}" type="datetimeFigureOut">
              <a:rPr lang="cs-CZ" smtClean="0"/>
              <a:t>12. 3. 2015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F3B5-C210-4B6C-BB26-F018F0FF57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8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Bakalářská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Program pro analýzu dat z </a:t>
            </a:r>
            <a:r>
              <a:rPr lang="cs-CZ" dirty="0" err="1" smtClean="0"/>
              <a:t>cyklocomputeru</a:t>
            </a:r>
            <a:r>
              <a:rPr lang="cs-CZ" dirty="0" smtClean="0"/>
              <a:t> UI Specifikace</a:t>
            </a:r>
          </a:p>
          <a:p>
            <a:endParaRPr lang="cs-CZ" dirty="0"/>
          </a:p>
          <a:p>
            <a:r>
              <a:rPr lang="cs-CZ" dirty="0" smtClean="0"/>
              <a:t>Martin Kochman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4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Struktura aplikace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72" y="2247386"/>
            <a:ext cx="8730257" cy="3221670"/>
          </a:xfrm>
        </p:spPr>
      </p:pic>
    </p:spTree>
    <p:extLst>
      <p:ext uri="{BB962C8B-B14F-4D97-AF65-F5344CB8AC3E}">
        <p14:creationId xmlns:p14="http://schemas.microsoft.com/office/powerpoint/2010/main" val="419967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Grafický design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225" y="1496817"/>
            <a:ext cx="2510748" cy="4836187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32" y="1496816"/>
            <a:ext cx="4558382" cy="23665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32" y="3966483"/>
            <a:ext cx="4558382" cy="236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</Words>
  <Application>Microsoft Office PowerPoint</Application>
  <PresentationFormat>Předvádění na obrazovce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Bakalářská práce</vt:lpstr>
      <vt:lpstr>Struktura aplikace</vt:lpstr>
      <vt:lpstr>Grafický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Martin Kochman</dc:creator>
  <cp:lastModifiedBy>Martin Kochman</cp:lastModifiedBy>
  <cp:revision>2</cp:revision>
  <dcterms:created xsi:type="dcterms:W3CDTF">2015-03-12T19:26:36Z</dcterms:created>
  <dcterms:modified xsi:type="dcterms:W3CDTF">2015-03-12T19:39:25Z</dcterms:modified>
</cp:coreProperties>
</file>