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5501" autoAdjust="0"/>
  </p:normalViewPr>
  <p:slideViewPr>
    <p:cSldViewPr snapToGrid="0">
      <p:cViewPr varScale="1">
        <p:scale>
          <a:sx n="88" d="100"/>
          <a:sy n="88" d="100"/>
        </p:scale>
        <p:origin x="294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724E-D209-4D96-99C7-840FF6013D13}" type="datetimeFigureOut">
              <a:rPr lang="cs-CZ" smtClean="0"/>
              <a:t>12. 3. 2015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F3B5-C210-4B6C-BB26-F018F0FF57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35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724E-D209-4D96-99C7-840FF6013D13}" type="datetimeFigureOut">
              <a:rPr lang="cs-CZ" smtClean="0"/>
              <a:t>12. 3. 2015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F3B5-C210-4B6C-BB26-F018F0FF57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853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724E-D209-4D96-99C7-840FF6013D13}" type="datetimeFigureOut">
              <a:rPr lang="cs-CZ" smtClean="0"/>
              <a:t>12. 3. 2015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F3B5-C210-4B6C-BB26-F018F0FF57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349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724E-D209-4D96-99C7-840FF6013D13}" type="datetimeFigureOut">
              <a:rPr lang="cs-CZ" smtClean="0"/>
              <a:t>12. 3. 2015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F3B5-C210-4B6C-BB26-F018F0FF57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365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724E-D209-4D96-99C7-840FF6013D13}" type="datetimeFigureOut">
              <a:rPr lang="cs-CZ" smtClean="0"/>
              <a:t>12. 3. 2015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F3B5-C210-4B6C-BB26-F018F0FF57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28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724E-D209-4D96-99C7-840FF6013D13}" type="datetimeFigureOut">
              <a:rPr lang="cs-CZ" smtClean="0"/>
              <a:t>12. 3. 2015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F3B5-C210-4B6C-BB26-F018F0FF57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518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724E-D209-4D96-99C7-840FF6013D13}" type="datetimeFigureOut">
              <a:rPr lang="cs-CZ" smtClean="0"/>
              <a:t>12. 3. 2015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F3B5-C210-4B6C-BB26-F018F0FF57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0631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724E-D209-4D96-99C7-840FF6013D13}" type="datetimeFigureOut">
              <a:rPr lang="cs-CZ" smtClean="0"/>
              <a:t>12. 3. 2015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F3B5-C210-4B6C-BB26-F018F0FF57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416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724E-D209-4D96-99C7-840FF6013D13}" type="datetimeFigureOut">
              <a:rPr lang="cs-CZ" smtClean="0"/>
              <a:t>12. 3. 2015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F3B5-C210-4B6C-BB26-F018F0FF57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021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724E-D209-4D96-99C7-840FF6013D13}" type="datetimeFigureOut">
              <a:rPr lang="cs-CZ" smtClean="0"/>
              <a:t>12. 3. 2015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F3B5-C210-4B6C-BB26-F018F0FF57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505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724E-D209-4D96-99C7-840FF6013D13}" type="datetimeFigureOut">
              <a:rPr lang="cs-CZ" smtClean="0"/>
              <a:t>12. 3. 2015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F3B5-C210-4B6C-BB26-F018F0FF57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088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17000"/>
                <a:lumOff val="83000"/>
                <a:alpha val="5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1724E-D209-4D96-99C7-840FF6013D13}" type="datetimeFigureOut">
              <a:rPr lang="cs-CZ" smtClean="0"/>
              <a:t>12. 3. 2015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0F3B5-C210-4B6C-BB26-F018F0FF57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087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Bakalářská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Program pro analýzu dat z </a:t>
            </a:r>
            <a:r>
              <a:rPr lang="cs-CZ" dirty="0" err="1" smtClean="0"/>
              <a:t>cyklocomputeru</a:t>
            </a:r>
            <a:r>
              <a:rPr lang="cs-CZ" dirty="0" smtClean="0"/>
              <a:t> UI Specifikace</a:t>
            </a:r>
          </a:p>
          <a:p>
            <a:endParaRPr lang="cs-CZ" dirty="0"/>
          </a:p>
          <a:p>
            <a:r>
              <a:rPr lang="cs-CZ" dirty="0" smtClean="0"/>
              <a:t>Martin Kochman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345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Struktura aplikace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872" y="2247386"/>
            <a:ext cx="8730257" cy="3221670"/>
          </a:xfrm>
        </p:spPr>
      </p:pic>
    </p:spTree>
    <p:extLst>
      <p:ext uri="{BB962C8B-B14F-4D97-AF65-F5344CB8AC3E}">
        <p14:creationId xmlns:p14="http://schemas.microsoft.com/office/powerpoint/2010/main" val="419967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Grafický design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4225" y="1496817"/>
            <a:ext cx="2510748" cy="4836187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132" y="1496816"/>
            <a:ext cx="4558382" cy="236652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132" y="3966483"/>
            <a:ext cx="4558382" cy="2366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03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16</Words>
  <Application>Microsoft Office PowerPoint</Application>
  <PresentationFormat>Předvádění na obrazovce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Bakalářská práce</vt:lpstr>
      <vt:lpstr>Struktura aplikace</vt:lpstr>
      <vt:lpstr>Grafický design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Bakalářská práce</dc:title>
  <dc:creator>Martin Kochman</dc:creator>
  <cp:lastModifiedBy>Martin Kochman</cp:lastModifiedBy>
  <cp:revision>2</cp:revision>
  <dcterms:created xsi:type="dcterms:W3CDTF">2015-03-12T19:26:36Z</dcterms:created>
  <dcterms:modified xsi:type="dcterms:W3CDTF">2015-03-12T19:39:25Z</dcterms:modified>
</cp:coreProperties>
</file>