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3604C-AAE6-4933-9889-521C19FB80D7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2B09-AFC3-4CDF-8C61-278F3D784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5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A2B09-AFC3-4CDF-8C61-278F3D784CC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C7F4-5F73-493D-A3AC-D3F6DC83EB3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FEF3-8316-40E4-88B5-D8C3DBEBE715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33E9-8528-439C-A58F-919888506986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9415-FEA4-45FF-A935-BE1900FA54C4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2944-9E55-464A-989E-2B82D77A7C7C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446B-05E7-4A36-9334-A50F7D37AD15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305-332C-4496-AC89-1A1F9D8738B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465E-AD1F-49ED-8FB8-B5592BE6559E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6BC-DE1F-4866-9B22-998C5F4A0293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A626-2A49-4371-979C-A79BD3CC747F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CF51-268F-4FEC-9918-618E0795AA86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1B-D26A-485A-998F-869B8F47CF56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CCC6-61D6-45D8-9D6C-88256953C661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1BB4-E18B-49F2-906F-6F09031136F6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B3FA-BE87-4F93-8370-1D56A899A710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8CF2-AE78-4D13-AB87-6B6B24A5BB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B27DC40-EE40-4229-A986-812C29AB955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745A5A-EEB4-4250-B43B-9B97F7DA7C90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Pavel Vydra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807028"/>
            <a:ext cx="8676222" cy="3200400"/>
          </a:xfrm>
        </p:spPr>
        <p:txBody>
          <a:bodyPr/>
          <a:lstStyle/>
          <a:p>
            <a:r>
              <a:rPr lang="cs-CZ" dirty="0">
                <a:effectLst/>
              </a:rPr>
              <a:t>Webová API aplikace pro správu reklamačních dat z JSON serveru společnosti VSP 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5095009"/>
            <a:ext cx="8676222" cy="1905000"/>
          </a:xfrm>
        </p:spPr>
        <p:txBody>
          <a:bodyPr/>
          <a:lstStyle/>
          <a:p>
            <a:r>
              <a:rPr lang="cs-CZ" dirty="0" smtClean="0"/>
              <a:t>Pavel Vydra</a:t>
            </a:r>
          </a:p>
          <a:p>
            <a:r>
              <a:rPr lang="cs-CZ" dirty="0" smtClean="0"/>
              <a:t>PEF / INFO III. Bc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Vývoj prototypy</a:t>
            </a:r>
          </a:p>
          <a:p>
            <a:r>
              <a:rPr lang="cs-CZ" dirty="0" smtClean="0"/>
              <a:t>Spolupráce se střední firmou</a:t>
            </a:r>
          </a:p>
          <a:p>
            <a:r>
              <a:rPr lang="cs-CZ" dirty="0" smtClean="0"/>
              <a:t>Použité technologie</a:t>
            </a:r>
          </a:p>
          <a:p>
            <a:pPr lvl="1"/>
            <a:r>
              <a:rPr lang="cs-CZ" dirty="0" smtClean="0"/>
              <a:t>Php</a:t>
            </a:r>
          </a:p>
          <a:p>
            <a:pPr lvl="1"/>
            <a:r>
              <a:rPr lang="cs-CZ" dirty="0" err="1" smtClean="0"/>
              <a:t>Html</a:t>
            </a:r>
            <a:endParaRPr lang="cs-CZ" dirty="0" smtClean="0"/>
          </a:p>
          <a:p>
            <a:pPr lvl="1"/>
            <a:r>
              <a:rPr lang="cs-CZ" dirty="0" err="1" smtClean="0"/>
              <a:t>Css</a:t>
            </a:r>
            <a:endParaRPr lang="cs-CZ" dirty="0" smtClean="0"/>
          </a:p>
          <a:p>
            <a:pPr lvl="1"/>
            <a:r>
              <a:rPr lang="cs-CZ" dirty="0" smtClean="0"/>
              <a:t>jQuery</a:t>
            </a:r>
          </a:p>
          <a:p>
            <a:pPr lvl="1"/>
            <a:r>
              <a:rPr lang="cs-CZ" dirty="0" smtClean="0"/>
              <a:t>JSON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6491" y="-637309"/>
            <a:ext cx="9905998" cy="1905000"/>
          </a:xfrm>
        </p:spPr>
        <p:txBody>
          <a:bodyPr/>
          <a:lstStyle/>
          <a:p>
            <a:r>
              <a:rPr lang="cs-CZ" dirty="0" smtClean="0"/>
              <a:t>Zajímavosti z kódu - </a:t>
            </a:r>
            <a:r>
              <a:rPr lang="cs-CZ" dirty="0" err="1" smtClean="0"/>
              <a:t>timer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665017"/>
            <a:ext cx="10203871" cy="58396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/>
              <a:t>setInterval</a:t>
            </a:r>
            <a:r>
              <a:rPr lang="cs-CZ" sz="1600" dirty="0"/>
              <a:t>(</a:t>
            </a:r>
            <a:r>
              <a:rPr lang="cs-CZ" sz="1600" dirty="0" err="1"/>
              <a:t>function</a:t>
            </a:r>
            <a:r>
              <a:rPr lang="cs-CZ" sz="1600" dirty="0"/>
              <a:t>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    var sec = ( $.</a:t>
            </a:r>
            <a:r>
              <a:rPr lang="cs-CZ" sz="1600" dirty="0" err="1"/>
              <a:t>cookie</a:t>
            </a:r>
            <a:r>
              <a:rPr lang="cs-CZ" sz="1600" dirty="0"/>
              <a:t>("</a:t>
            </a:r>
            <a:r>
              <a:rPr lang="cs-CZ" sz="1600" dirty="0" err="1"/>
              <a:t>timer</a:t>
            </a:r>
            <a:r>
              <a:rPr lang="cs-CZ" sz="1600" dirty="0"/>
              <a:t>") - </a:t>
            </a:r>
            <a:r>
              <a:rPr lang="cs-CZ" sz="1600" dirty="0" err="1"/>
              <a:t>Date.parse</a:t>
            </a:r>
            <a:r>
              <a:rPr lang="cs-CZ" sz="1600" dirty="0"/>
              <a:t>(</a:t>
            </a:r>
            <a:r>
              <a:rPr lang="cs-CZ" sz="1600" dirty="0" err="1"/>
              <a:t>new</a:t>
            </a:r>
            <a:r>
              <a:rPr lang="cs-CZ" sz="1600" dirty="0"/>
              <a:t> </a:t>
            </a:r>
            <a:r>
              <a:rPr lang="cs-CZ" sz="1600" dirty="0" err="1"/>
              <a:t>Date</a:t>
            </a:r>
            <a:r>
              <a:rPr lang="cs-CZ" sz="1600" dirty="0"/>
              <a:t>()) )/1000;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var sekundy = (sec%60);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var minuty = </a:t>
            </a:r>
            <a:r>
              <a:rPr lang="cs-CZ" sz="1600" dirty="0" err="1"/>
              <a:t>parseInt</a:t>
            </a:r>
            <a:r>
              <a:rPr lang="cs-CZ" sz="1600" dirty="0"/>
              <a:t>( sec/60 );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dirty="0" err="1"/>
              <a:t>if</a:t>
            </a:r>
            <a:r>
              <a:rPr lang="cs-CZ" sz="1600" dirty="0"/>
              <a:t>(</a:t>
            </a:r>
            <a:r>
              <a:rPr lang="cs-CZ" sz="1600" dirty="0" err="1"/>
              <a:t>minuty.toString</a:t>
            </a:r>
            <a:r>
              <a:rPr lang="cs-CZ" sz="1600" dirty="0"/>
              <a:t>().</a:t>
            </a:r>
            <a:r>
              <a:rPr lang="cs-CZ" sz="1600" dirty="0" err="1"/>
              <a:t>lenght</a:t>
            </a:r>
            <a:r>
              <a:rPr lang="cs-CZ" sz="1600" dirty="0"/>
              <a:t> == 1){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minuty = "0"+minuty.toString();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dirty="0" err="1"/>
              <a:t>if</a:t>
            </a:r>
            <a:r>
              <a:rPr lang="cs-CZ" sz="1600" dirty="0"/>
              <a:t>(</a:t>
            </a:r>
            <a:r>
              <a:rPr lang="cs-CZ" sz="1600" dirty="0" err="1"/>
              <a:t>sekundy.toString</a:t>
            </a:r>
            <a:r>
              <a:rPr lang="cs-CZ" sz="1600" dirty="0"/>
              <a:t>().</a:t>
            </a:r>
            <a:r>
              <a:rPr lang="cs-CZ" sz="1600" dirty="0" err="1"/>
              <a:t>lenght</a:t>
            </a:r>
            <a:r>
              <a:rPr lang="cs-CZ" sz="1600" dirty="0"/>
              <a:t> == 1){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sekundy = "0"+sekundy.toString();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dirty="0" err="1"/>
              <a:t>if</a:t>
            </a:r>
            <a:r>
              <a:rPr lang="cs-CZ" sz="1600" dirty="0"/>
              <a:t>(sec &lt;= 0 || $.</a:t>
            </a:r>
            <a:r>
              <a:rPr lang="cs-CZ" sz="1600" dirty="0" err="1"/>
              <a:t>cookie</a:t>
            </a:r>
            <a:r>
              <a:rPr lang="cs-CZ" sz="1600" dirty="0"/>
              <a:t>("</a:t>
            </a:r>
            <a:r>
              <a:rPr lang="cs-CZ" sz="1600" dirty="0" err="1"/>
              <a:t>timer</a:t>
            </a:r>
            <a:r>
              <a:rPr lang="cs-CZ" sz="1600" dirty="0"/>
              <a:t>")=="</a:t>
            </a:r>
            <a:r>
              <a:rPr lang="cs-CZ" sz="1600" dirty="0" err="1"/>
              <a:t>false</a:t>
            </a:r>
            <a:r>
              <a:rPr lang="cs-CZ" sz="1600" dirty="0"/>
              <a:t>")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</a:t>
            </a:r>
            <a:r>
              <a:rPr lang="cs-CZ" sz="1600" dirty="0" err="1"/>
              <a:t>stop_timer</a:t>
            </a:r>
            <a:r>
              <a:rPr lang="cs-CZ" sz="1600" dirty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$("#</a:t>
            </a:r>
            <a:r>
              <a:rPr lang="cs-CZ" sz="1600" dirty="0" err="1"/>
              <a:t>logoutTimer</a:t>
            </a:r>
            <a:r>
              <a:rPr lang="cs-CZ" sz="1600" dirty="0"/>
              <a:t>").</a:t>
            </a:r>
            <a:r>
              <a:rPr lang="cs-CZ" sz="1600" dirty="0" err="1"/>
              <a:t>html</a:t>
            </a:r>
            <a:r>
              <a:rPr lang="cs-CZ" sz="1600" dirty="0"/>
              <a:t>('&lt;</a:t>
            </a:r>
            <a:r>
              <a:rPr lang="cs-CZ" sz="1600" dirty="0" err="1"/>
              <a:t>span</a:t>
            </a:r>
            <a:r>
              <a:rPr lang="cs-CZ" sz="1600" dirty="0"/>
              <a:t> style="</a:t>
            </a:r>
            <a:r>
              <a:rPr lang="cs-CZ" sz="1600" dirty="0" err="1"/>
              <a:t>color:red</a:t>
            </a:r>
            <a:r>
              <a:rPr lang="cs-CZ" sz="1600" dirty="0"/>
              <a:t>;"&gt;Token vypršel&lt;/</a:t>
            </a:r>
            <a:r>
              <a:rPr lang="cs-CZ" sz="1600" dirty="0" err="1"/>
              <a:t>span</a:t>
            </a:r>
            <a:r>
              <a:rPr lang="cs-CZ" sz="1600" dirty="0"/>
              <a:t>&gt;');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</a:t>
            </a:r>
            <a:r>
              <a:rPr lang="cs-CZ" sz="1600" dirty="0" err="1"/>
              <a:t>if</a:t>
            </a:r>
            <a:r>
              <a:rPr lang="cs-CZ" sz="1600" dirty="0"/>
              <a:t>($.</a:t>
            </a:r>
            <a:r>
              <a:rPr lang="cs-CZ" sz="1600" dirty="0" err="1"/>
              <a:t>cookie</a:t>
            </a:r>
            <a:r>
              <a:rPr lang="cs-CZ" sz="1600" dirty="0"/>
              <a:t>("</a:t>
            </a:r>
            <a:r>
              <a:rPr lang="cs-CZ" sz="1600" dirty="0" err="1"/>
              <a:t>login</a:t>
            </a:r>
            <a:r>
              <a:rPr lang="cs-CZ" sz="1600" dirty="0"/>
              <a:t>")=="</a:t>
            </a:r>
            <a:r>
              <a:rPr lang="cs-CZ" sz="1600" dirty="0" err="1"/>
              <a:t>true</a:t>
            </a:r>
            <a:r>
              <a:rPr lang="cs-CZ" sz="1600" dirty="0"/>
              <a:t>"){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	</a:t>
            </a:r>
            <a:r>
              <a:rPr lang="cs-CZ" sz="1600" dirty="0" err="1"/>
              <a:t>logout</a:t>
            </a:r>
            <a:r>
              <a:rPr lang="cs-CZ" sz="1600" dirty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dirty="0" err="1" smtClean="0"/>
              <a:t>else</a:t>
            </a:r>
            <a:endParaRPr lang="cs-CZ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	$("#</a:t>
            </a:r>
            <a:r>
              <a:rPr lang="cs-CZ" sz="1600" dirty="0" err="1"/>
              <a:t>logoutTimer</a:t>
            </a:r>
            <a:r>
              <a:rPr lang="cs-CZ" sz="1600" dirty="0"/>
              <a:t>").</a:t>
            </a:r>
            <a:r>
              <a:rPr lang="cs-CZ" sz="1600" dirty="0" err="1"/>
              <a:t>html</a:t>
            </a:r>
            <a:r>
              <a:rPr lang="cs-CZ" sz="1600" dirty="0"/>
              <a:t>("&lt;h1&gt;   "+ </a:t>
            </a:r>
            <a:r>
              <a:rPr lang="cs-CZ" sz="1600" dirty="0" err="1"/>
              <a:t>minuty.toString</a:t>
            </a:r>
            <a:r>
              <a:rPr lang="cs-CZ" sz="1600" dirty="0"/>
              <a:t>() + "m :"+ </a:t>
            </a:r>
            <a:r>
              <a:rPr lang="cs-CZ" sz="1600" dirty="0" err="1"/>
              <a:t>sekundy.toString</a:t>
            </a:r>
            <a:r>
              <a:rPr lang="cs-CZ" sz="1600" dirty="0"/>
              <a:t>()+"s&lt;/h1</a:t>
            </a:r>
            <a:r>
              <a:rPr lang="cs-CZ" sz="1600" dirty="0" smtClean="0"/>
              <a:t>&gt;");</a:t>
            </a:r>
            <a:endParaRPr lang="cs-CZ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},1000);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855" y="-190500"/>
            <a:ext cx="12365182" cy="1562100"/>
          </a:xfrm>
        </p:spPr>
        <p:txBody>
          <a:bodyPr/>
          <a:lstStyle/>
          <a:p>
            <a:r>
              <a:rPr lang="cs-CZ" dirty="0" smtClean="0"/>
              <a:t>Zajímavosti z kódu – paměť na hodnoty formuláře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850" y="2150918"/>
            <a:ext cx="9905998" cy="34324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 smtClean="0"/>
              <a:t>	$("</a:t>
            </a:r>
            <a:r>
              <a:rPr lang="cs-CZ" sz="1400" dirty="0" err="1"/>
              <a:t>section</a:t>
            </a:r>
            <a:r>
              <a:rPr lang="cs-CZ" sz="1400" dirty="0"/>
              <a:t>").</a:t>
            </a:r>
            <a:r>
              <a:rPr lang="cs-CZ" sz="1400" dirty="0" err="1"/>
              <a:t>each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var </a:t>
            </a:r>
            <a:r>
              <a:rPr lang="cs-CZ" sz="1400" dirty="0" err="1"/>
              <a:t>cookie</a:t>
            </a:r>
            <a:r>
              <a:rPr lang="cs-CZ" sz="1400" dirty="0"/>
              <a:t> = $.</a:t>
            </a:r>
            <a:r>
              <a:rPr lang="cs-CZ" sz="1400" dirty="0" err="1"/>
              <a:t>cookie</a:t>
            </a:r>
            <a:r>
              <a:rPr lang="cs-CZ" sz="1400" dirty="0"/>
              <a:t>($(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attr</a:t>
            </a:r>
            <a:r>
              <a:rPr lang="cs-CZ" sz="1400" dirty="0"/>
              <a:t>("id"));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</a:t>
            </a:r>
            <a:r>
              <a:rPr lang="cs-CZ" sz="1400" dirty="0" err="1"/>
              <a:t>if</a:t>
            </a:r>
            <a:r>
              <a:rPr lang="cs-CZ" sz="1400" dirty="0"/>
              <a:t>(</a:t>
            </a:r>
            <a:r>
              <a:rPr lang="cs-CZ" sz="1400" dirty="0" err="1"/>
              <a:t>cookie</a:t>
            </a:r>
            <a:r>
              <a:rPr lang="cs-CZ" sz="1400" dirty="0"/>
              <a:t> == "</a:t>
            </a:r>
            <a:r>
              <a:rPr lang="cs-CZ" sz="1400" dirty="0" err="1"/>
              <a:t>true</a:t>
            </a:r>
            <a:r>
              <a:rPr lang="cs-CZ" sz="1400" dirty="0"/>
              <a:t>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	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children</a:t>
            </a:r>
            <a:r>
              <a:rPr lang="cs-CZ" sz="1400" dirty="0"/>
              <a:t>(".</a:t>
            </a:r>
            <a:r>
              <a:rPr lang="cs-CZ" sz="1400" dirty="0" err="1"/>
              <a:t>hidden</a:t>
            </a:r>
            <a:r>
              <a:rPr lang="cs-CZ" sz="1400" dirty="0"/>
              <a:t>").</a:t>
            </a:r>
            <a:r>
              <a:rPr lang="cs-CZ" sz="1400" dirty="0" err="1"/>
              <a:t>css</a:t>
            </a:r>
            <a:r>
              <a:rPr lang="cs-CZ" sz="1400" dirty="0"/>
              <a:t>("display","</a:t>
            </a:r>
            <a:r>
              <a:rPr lang="cs-CZ" sz="1400" dirty="0" err="1"/>
              <a:t>block</a:t>
            </a:r>
            <a:r>
              <a:rPr lang="cs-CZ" sz="1400" dirty="0"/>
              <a:t>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$("</a:t>
            </a:r>
            <a:r>
              <a:rPr lang="cs-CZ" sz="1400" dirty="0" err="1"/>
              <a:t>form.main</a:t>
            </a:r>
            <a:r>
              <a:rPr lang="cs-CZ" sz="1400" dirty="0"/>
              <a:t> </a:t>
            </a:r>
            <a:r>
              <a:rPr lang="cs-CZ" sz="1400" dirty="0" err="1"/>
              <a:t>button</a:t>
            </a:r>
            <a:r>
              <a:rPr lang="cs-CZ" sz="1400" dirty="0"/>
              <a:t>").</a:t>
            </a:r>
            <a:r>
              <a:rPr lang="cs-CZ" sz="1400" dirty="0" err="1"/>
              <a:t>click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parent</a:t>
            </a:r>
            <a:r>
              <a:rPr lang="cs-CZ" sz="1400" dirty="0"/>
              <a:t>().</a:t>
            </a:r>
            <a:r>
              <a:rPr lang="cs-CZ" sz="1400" dirty="0" err="1"/>
              <a:t>children</a:t>
            </a:r>
            <a:r>
              <a:rPr lang="cs-CZ" sz="1400" dirty="0"/>
              <a:t>("div").</a:t>
            </a:r>
            <a:r>
              <a:rPr lang="cs-CZ" sz="1400" dirty="0" err="1"/>
              <a:t>children</a:t>
            </a:r>
            <a:r>
              <a:rPr lang="cs-CZ" sz="1400" dirty="0"/>
              <a:t>("div").</a:t>
            </a:r>
            <a:r>
              <a:rPr lang="cs-CZ" sz="1400" dirty="0" err="1"/>
              <a:t>children</a:t>
            </a:r>
            <a:r>
              <a:rPr lang="cs-CZ" sz="1400" dirty="0"/>
              <a:t>("input").</a:t>
            </a:r>
            <a:r>
              <a:rPr lang="cs-CZ" sz="1400" dirty="0" err="1"/>
              <a:t>each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	$.</a:t>
            </a:r>
            <a:r>
              <a:rPr lang="cs-CZ" sz="1400" dirty="0" err="1"/>
              <a:t>cookie</a:t>
            </a:r>
            <a:r>
              <a:rPr lang="cs-CZ" sz="1400" dirty="0"/>
              <a:t>($(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attr</a:t>
            </a:r>
            <a:r>
              <a:rPr lang="cs-CZ" sz="1400" dirty="0"/>
              <a:t>("id"),$(</a:t>
            </a:r>
            <a:r>
              <a:rPr lang="cs-CZ" sz="1400" dirty="0" err="1"/>
              <a:t>this</a:t>
            </a:r>
            <a:r>
              <a:rPr lang="cs-CZ" sz="1400" dirty="0"/>
              <a:t>).val());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parent</a:t>
            </a:r>
            <a:r>
              <a:rPr lang="cs-CZ" sz="1400" dirty="0"/>
              <a:t>().</a:t>
            </a:r>
            <a:r>
              <a:rPr lang="cs-CZ" sz="1400" dirty="0" err="1"/>
              <a:t>children</a:t>
            </a:r>
            <a:r>
              <a:rPr lang="cs-CZ" sz="1400" dirty="0"/>
              <a:t>("div").</a:t>
            </a:r>
            <a:r>
              <a:rPr lang="cs-CZ" sz="1400" dirty="0" err="1"/>
              <a:t>children</a:t>
            </a:r>
            <a:r>
              <a:rPr lang="cs-CZ" sz="1400" dirty="0"/>
              <a:t>("div").</a:t>
            </a:r>
            <a:r>
              <a:rPr lang="cs-CZ" sz="1400" dirty="0" err="1"/>
              <a:t>children</a:t>
            </a:r>
            <a:r>
              <a:rPr lang="cs-CZ" sz="1400" dirty="0"/>
              <a:t>("</a:t>
            </a:r>
            <a:r>
              <a:rPr lang="cs-CZ" sz="1400" dirty="0" err="1"/>
              <a:t>select</a:t>
            </a:r>
            <a:r>
              <a:rPr lang="cs-CZ" sz="1400" dirty="0"/>
              <a:t>").</a:t>
            </a:r>
            <a:r>
              <a:rPr lang="cs-CZ" sz="1400" dirty="0" err="1"/>
              <a:t>each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	$.</a:t>
            </a:r>
            <a:r>
              <a:rPr lang="cs-CZ" sz="1400" dirty="0" err="1"/>
              <a:t>cookie</a:t>
            </a:r>
            <a:r>
              <a:rPr lang="cs-CZ" sz="1400" dirty="0"/>
              <a:t>($(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attr</a:t>
            </a:r>
            <a:r>
              <a:rPr lang="cs-CZ" sz="1400" dirty="0"/>
              <a:t>("id"),$(</a:t>
            </a:r>
            <a:r>
              <a:rPr lang="cs-CZ" sz="1400" dirty="0" err="1"/>
              <a:t>this</a:t>
            </a:r>
            <a:r>
              <a:rPr lang="cs-CZ" sz="1400" dirty="0"/>
              <a:t>).val());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$("</a:t>
            </a:r>
            <a:r>
              <a:rPr lang="cs-CZ" sz="1400" dirty="0" err="1"/>
              <a:t>form.main</a:t>
            </a:r>
            <a:r>
              <a:rPr lang="cs-CZ" sz="1400" dirty="0"/>
              <a:t> input").</a:t>
            </a:r>
            <a:r>
              <a:rPr lang="cs-CZ" sz="1400" dirty="0" err="1"/>
              <a:t>each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var </a:t>
            </a:r>
            <a:r>
              <a:rPr lang="cs-CZ" sz="1400" dirty="0" err="1"/>
              <a:t>cookie</a:t>
            </a:r>
            <a:r>
              <a:rPr lang="cs-CZ" sz="1400" dirty="0"/>
              <a:t> = $.</a:t>
            </a:r>
            <a:r>
              <a:rPr lang="cs-CZ" sz="1400" dirty="0" err="1"/>
              <a:t>cookie</a:t>
            </a:r>
            <a:r>
              <a:rPr lang="cs-CZ" sz="1400" dirty="0"/>
              <a:t>($(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attr</a:t>
            </a:r>
            <a:r>
              <a:rPr lang="cs-CZ" sz="1400" dirty="0"/>
              <a:t>("id"));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</a:t>
            </a:r>
            <a:r>
              <a:rPr lang="cs-CZ" sz="1400" dirty="0" err="1"/>
              <a:t>if</a:t>
            </a:r>
            <a:r>
              <a:rPr lang="cs-CZ" sz="1400" dirty="0"/>
              <a:t>(</a:t>
            </a:r>
            <a:r>
              <a:rPr lang="cs-CZ" sz="1400" dirty="0" err="1"/>
              <a:t>cookie</a:t>
            </a:r>
            <a:r>
              <a:rPr lang="cs-CZ" sz="1400" dirty="0"/>
              <a:t> != "")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	$(</a:t>
            </a:r>
            <a:r>
              <a:rPr lang="cs-CZ" sz="1400" dirty="0" err="1"/>
              <a:t>this</a:t>
            </a:r>
            <a:r>
              <a:rPr lang="cs-CZ" sz="1400" dirty="0"/>
              <a:t>).val(</a:t>
            </a:r>
            <a:r>
              <a:rPr lang="cs-CZ" sz="1400" dirty="0" err="1"/>
              <a:t>cookie</a:t>
            </a:r>
            <a:r>
              <a:rPr lang="cs-CZ" sz="14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$("</a:t>
            </a:r>
            <a:r>
              <a:rPr lang="cs-CZ" sz="1400" dirty="0" err="1"/>
              <a:t>form.main</a:t>
            </a:r>
            <a:r>
              <a:rPr lang="cs-CZ" sz="1400" dirty="0"/>
              <a:t> </a:t>
            </a:r>
            <a:r>
              <a:rPr lang="cs-CZ" sz="1400" dirty="0" err="1"/>
              <a:t>select</a:t>
            </a:r>
            <a:r>
              <a:rPr lang="cs-CZ" sz="1400" dirty="0"/>
              <a:t>").</a:t>
            </a:r>
            <a:r>
              <a:rPr lang="cs-CZ" sz="1400" dirty="0" err="1"/>
              <a:t>each</a:t>
            </a:r>
            <a:r>
              <a:rPr lang="cs-CZ" sz="1400" dirty="0"/>
              <a:t>(</a:t>
            </a:r>
            <a:r>
              <a:rPr lang="cs-CZ" sz="1400" dirty="0" err="1"/>
              <a:t>function</a:t>
            </a:r>
            <a:r>
              <a:rPr lang="cs-CZ" sz="1400" dirty="0"/>
              <a:t>(){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var </a:t>
            </a:r>
            <a:r>
              <a:rPr lang="cs-CZ" sz="1400" dirty="0" err="1"/>
              <a:t>cookie</a:t>
            </a:r>
            <a:r>
              <a:rPr lang="cs-CZ" sz="1400" dirty="0"/>
              <a:t> = $.</a:t>
            </a:r>
            <a:r>
              <a:rPr lang="cs-CZ" sz="1400" dirty="0" err="1"/>
              <a:t>cookie</a:t>
            </a:r>
            <a:r>
              <a:rPr lang="cs-CZ" sz="1400" dirty="0"/>
              <a:t>($(</a:t>
            </a:r>
            <a:r>
              <a:rPr lang="cs-CZ" sz="1400" dirty="0" err="1"/>
              <a:t>this</a:t>
            </a:r>
            <a:r>
              <a:rPr lang="cs-CZ" sz="1400" dirty="0"/>
              <a:t>).</a:t>
            </a:r>
            <a:r>
              <a:rPr lang="cs-CZ" sz="1400" dirty="0" err="1"/>
              <a:t>attr</a:t>
            </a:r>
            <a:r>
              <a:rPr lang="cs-CZ" sz="1400" dirty="0"/>
              <a:t>("id"));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</a:t>
            </a:r>
            <a:r>
              <a:rPr lang="cs-CZ" sz="1400" dirty="0" err="1"/>
              <a:t>if</a:t>
            </a:r>
            <a:r>
              <a:rPr lang="cs-CZ" sz="1400" dirty="0"/>
              <a:t>(</a:t>
            </a:r>
            <a:r>
              <a:rPr lang="cs-CZ" sz="1400" dirty="0" err="1"/>
              <a:t>cookie</a:t>
            </a:r>
            <a:r>
              <a:rPr lang="cs-CZ" sz="1400" dirty="0"/>
              <a:t> != "")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		$(</a:t>
            </a:r>
            <a:r>
              <a:rPr lang="cs-CZ" sz="1400" dirty="0" err="1"/>
              <a:t>this</a:t>
            </a:r>
            <a:r>
              <a:rPr lang="cs-CZ" sz="1400" dirty="0"/>
              <a:t>).val(</a:t>
            </a:r>
            <a:r>
              <a:rPr lang="cs-CZ" sz="1400" dirty="0" err="1"/>
              <a:t>cookie</a:t>
            </a:r>
            <a:r>
              <a:rPr lang="cs-CZ" sz="14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});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z kódu – </a:t>
            </a:r>
            <a:r>
              <a:rPr lang="cs-CZ" dirty="0" smtClean="0"/>
              <a:t>Překlad Atributů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translate</a:t>
            </a:r>
            <a:r>
              <a:rPr lang="cs-CZ" dirty="0"/>
              <a:t>($</a:t>
            </a:r>
            <a:r>
              <a:rPr lang="cs-CZ" dirty="0" err="1"/>
              <a:t>word</a:t>
            </a:r>
            <a:r>
              <a:rPr lang="cs-CZ" dirty="0"/>
              <a:t>){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$</a:t>
            </a:r>
            <a:r>
              <a:rPr lang="cs-CZ" dirty="0" err="1"/>
              <a:t>translations</a:t>
            </a:r>
            <a:r>
              <a:rPr lang="cs-CZ" dirty="0"/>
              <a:t> = </a:t>
            </a:r>
            <a:r>
              <a:rPr lang="cs-CZ" dirty="0" err="1"/>
              <a:t>array</a:t>
            </a:r>
            <a:r>
              <a:rPr lang="cs-CZ" dirty="0"/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"id"=&gt;"ID",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caseNumber</a:t>
            </a:r>
            <a:r>
              <a:rPr lang="cs-CZ" dirty="0"/>
              <a:t>"=&gt;"Číslo případu",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vendor</a:t>
            </a:r>
            <a:r>
              <a:rPr lang="cs-CZ" dirty="0"/>
              <a:t>"=&gt;"Prodejce",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serialNumber</a:t>
            </a:r>
            <a:r>
              <a:rPr lang="cs-CZ" dirty="0"/>
              <a:t>"=&gt;"Sériové číslo",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"status"=&gt;"Status",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productNumber</a:t>
            </a:r>
            <a:r>
              <a:rPr lang="cs-CZ" dirty="0"/>
              <a:t>"=&gt;"Produktové číslo",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productName</a:t>
            </a:r>
            <a:r>
              <a:rPr lang="cs-CZ" dirty="0"/>
              <a:t>"=&gt;"Název produktu",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warranty</a:t>
            </a:r>
            <a:r>
              <a:rPr lang="cs-CZ" dirty="0"/>
              <a:t>"=&gt;"Záruka",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symptomCode</a:t>
            </a:r>
            <a:r>
              <a:rPr lang="cs-CZ" dirty="0"/>
              <a:t>"=&gt;"Kód závady",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"</a:t>
            </a:r>
            <a:r>
              <a:rPr lang="cs-CZ" dirty="0" err="1"/>
              <a:t>symptomDescription</a:t>
            </a:r>
            <a:r>
              <a:rPr lang="cs-CZ" dirty="0"/>
              <a:t>"=&gt;"Popis závady</a:t>
            </a:r>
            <a:r>
              <a:rPr lang="cs-CZ" dirty="0" smtClean="0"/>
              <a:t>",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Return $</a:t>
            </a:r>
            <a:r>
              <a:rPr lang="cs-CZ" dirty="0" err="1" smtClean="0"/>
              <a:t>translations</a:t>
            </a:r>
            <a:r>
              <a:rPr lang="cs-CZ" dirty="0" smtClean="0"/>
              <a:t>[$</a:t>
            </a:r>
            <a:r>
              <a:rPr lang="cs-CZ" dirty="0" err="1" smtClean="0"/>
              <a:t>word</a:t>
            </a:r>
            <a:r>
              <a:rPr lang="cs-CZ" dirty="0" smtClean="0"/>
              <a:t>];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4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z kódu – funkce pro výpis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function output($response,$</a:t>
            </a:r>
            <a:r>
              <a:rPr lang="en-US" dirty="0" err="1"/>
              <a:t>array_only</a:t>
            </a:r>
            <a:r>
              <a:rPr lang="en-US" dirty="0"/>
              <a:t> = </a:t>
            </a:r>
            <a:r>
              <a:rPr lang="en-US" dirty="0" err="1"/>
              <a:t>false,$cases</a:t>
            </a:r>
            <a:r>
              <a:rPr lang="en-US" dirty="0"/>
              <a:t> = </a:t>
            </a:r>
            <a:r>
              <a:rPr lang="en-US" dirty="0" err="1"/>
              <a:t>false,$history</a:t>
            </a:r>
            <a:r>
              <a:rPr lang="en-US" dirty="0"/>
              <a:t> = false){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if(!$</a:t>
            </a:r>
            <a:r>
              <a:rPr lang="en-US" dirty="0" err="1"/>
              <a:t>array_only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$array = $response-&gt;data;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else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$array = $response</a:t>
            </a:r>
            <a:r>
              <a:rPr lang="en-US" dirty="0" smtClean="0"/>
              <a:t>;</a:t>
            </a: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Tato metoda je rekursivní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Vypisují se přes ní všechna data (třída response) a používá se pro rozlišení $response-&gt;type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6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Zabezpečení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Bezpečnostní token</a:t>
            </a:r>
          </a:p>
          <a:p>
            <a:r>
              <a:rPr lang="cs-CZ" dirty="0" smtClean="0"/>
              <a:t>$_SERVER[„REMOTE_ADDR“] / .</a:t>
            </a:r>
            <a:r>
              <a:rPr lang="cs-CZ" dirty="0" err="1" smtClean="0"/>
              <a:t>htaccess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Dotazy? Připomínky?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Vydra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7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39</TotalTime>
  <Words>144</Words>
  <Application>Microsoft Office PowerPoint</Application>
  <PresentationFormat>Širokoúhlá obrazovka</PresentationFormat>
  <Paragraphs>97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Síť</vt:lpstr>
      <vt:lpstr>Webová API aplikace pro správu reklamačních dat z JSON serveru společnosti VSP DATA</vt:lpstr>
      <vt:lpstr>Vývoj aplikace</vt:lpstr>
      <vt:lpstr>Zajímavosti z kódu - timer</vt:lpstr>
      <vt:lpstr>Zajímavosti z kódu – paměť na hodnoty formuláře </vt:lpstr>
      <vt:lpstr>Zajímavosti z kódu – Překlad Atributů </vt:lpstr>
      <vt:lpstr>Zajímavosti z kódu – funkce pro výpis</vt:lpstr>
      <vt:lpstr>Zabezpečení aplikace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Webová API aplikace pro správu reklamačních dat z JSON serveru společnosti VSP DATA</dc:title>
  <dc:creator>Pavel Vydra</dc:creator>
  <cp:lastModifiedBy>Pavel Vydra</cp:lastModifiedBy>
  <cp:revision>12</cp:revision>
  <dcterms:created xsi:type="dcterms:W3CDTF">2017-03-14T08:47:11Z</dcterms:created>
  <dcterms:modified xsi:type="dcterms:W3CDTF">2017-03-14T09:26:36Z</dcterms:modified>
</cp:coreProperties>
</file>