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24"/>
  </p:notesMasterIdLst>
  <p:sldIdLst>
    <p:sldId id="259" r:id="rId5"/>
    <p:sldId id="281" r:id="rId6"/>
    <p:sldId id="295" r:id="rId7"/>
    <p:sldId id="294" r:id="rId8"/>
    <p:sldId id="306" r:id="rId9"/>
    <p:sldId id="311" r:id="rId10"/>
    <p:sldId id="300" r:id="rId11"/>
    <p:sldId id="312" r:id="rId12"/>
    <p:sldId id="314" r:id="rId13"/>
    <p:sldId id="313" r:id="rId14"/>
    <p:sldId id="315" r:id="rId15"/>
    <p:sldId id="319" r:id="rId16"/>
    <p:sldId id="320" r:id="rId17"/>
    <p:sldId id="317" r:id="rId18"/>
    <p:sldId id="318" r:id="rId19"/>
    <p:sldId id="316" r:id="rId20"/>
    <p:sldId id="307" r:id="rId21"/>
    <p:sldId id="321" r:id="rId22"/>
    <p:sldId id="30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643" autoAdjust="0"/>
    <p:restoredTop sz="96327" autoAdjust="0"/>
  </p:normalViewPr>
  <p:slideViewPr>
    <p:cSldViewPr snapToGrid="0">
      <p:cViewPr varScale="1">
        <p:scale>
          <a:sx n="70" d="100"/>
          <a:sy n="70" d="100"/>
        </p:scale>
        <p:origin x="66" y="-300"/>
      </p:cViewPr>
      <p:guideLst/>
    </p:cSldViewPr>
  </p:slideViewPr>
  <p:notesTextViewPr>
    <p:cViewPr>
      <p:scale>
        <a:sx n="1" d="1"/>
        <a:sy n="1" d="1"/>
      </p:scale>
      <p:origin x="0" y="0"/>
    </p:cViewPr>
  </p:notesTextViewPr>
  <p:sorterViewPr>
    <p:cViewPr varScale="1">
      <p:scale>
        <a:sx n="100" d="100"/>
        <a:sy n="100" d="100"/>
      </p:scale>
      <p:origin x="0" y="-63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403B5A-21DF-4BBB-8059-B6B192FC641E}" type="datetimeFigureOut">
              <a:rPr lang="en-US" smtClean="0"/>
              <a:t>3/15/2024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1EF503-E31C-4FCE-86D9-0C61A5CBE283}" type="slidenum">
              <a:rPr lang="en-US" smtClean="0"/>
              <a:t>‹#›</a:t>
            </a:fld>
            <a:endParaRPr lang="en-US" dirty="0"/>
          </a:p>
        </p:txBody>
      </p:sp>
    </p:spTree>
    <p:extLst>
      <p:ext uri="{BB962C8B-B14F-4D97-AF65-F5344CB8AC3E}">
        <p14:creationId xmlns:p14="http://schemas.microsoft.com/office/powerpoint/2010/main" val="3430128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en-US"/>
              <a:t>2/7/20XX</a:t>
            </a:r>
            <a:endParaRPr lang="en-US" dirty="0"/>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dirty="0"/>
          </a:p>
        </p:txBody>
      </p:sp>
      <p:sp>
        <p:nvSpPr>
          <p:cNvPr id="45" name="Freeform: Shape 44">
            <a:extLst>
              <a:ext uri="{FF2B5EF4-FFF2-40B4-BE49-F238E27FC236}">
                <a16:creationId xmlns:a16="http://schemas.microsoft.com/office/drawing/2014/main" id="{0EB13613-B0EE-441F-BE95-C20ED5BBAD27}"/>
              </a:ext>
              <a:ext uri="{C183D7F6-B498-43B3-948B-1728B52AA6E4}">
                <adec:decorative xmlns:adec="http://schemas.microsoft.com/office/drawing/2017/decorative" val="1"/>
              </a:ext>
            </a:extLst>
          </p:cNvPr>
          <p:cNvSpPr/>
          <p:nvPr userDrawn="1"/>
        </p:nvSpPr>
        <p:spPr>
          <a:xfrm rot="10800000">
            <a:off x="-33556" y="-3643"/>
            <a:ext cx="4613230" cy="6861641"/>
          </a:xfrm>
          <a:custGeom>
            <a:avLst/>
            <a:gdLst>
              <a:gd name="connsiteX0" fmla="*/ 4613230 w 4613230"/>
              <a:gd name="connsiteY0" fmla="*/ 6861641 h 6861641"/>
              <a:gd name="connsiteX1" fmla="*/ 0 w 4613230"/>
              <a:gd name="connsiteY1" fmla="*/ 6861641 h 6861641"/>
              <a:gd name="connsiteX2" fmla="*/ 1788950 w 4613230"/>
              <a:gd name="connsiteY2" fmla="*/ 0 h 6861641"/>
              <a:gd name="connsiteX3" fmla="*/ 4613230 w 4613230"/>
              <a:gd name="connsiteY3" fmla="*/ 0 h 6861641"/>
              <a:gd name="connsiteX4" fmla="*/ 4613230 w 4613230"/>
              <a:gd name="connsiteY4" fmla="*/ 6861641 h 6861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3230" h="6861641">
                <a:moveTo>
                  <a:pt x="4613230" y="6861641"/>
                </a:moveTo>
                <a:lnTo>
                  <a:pt x="0" y="6861641"/>
                </a:lnTo>
                <a:lnTo>
                  <a:pt x="1788950" y="0"/>
                </a:lnTo>
                <a:lnTo>
                  <a:pt x="4613230" y="0"/>
                </a:lnTo>
                <a:lnTo>
                  <a:pt x="4613230" y="686164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indent="0" algn="ctr">
              <a:buFont typeface="Arial" panose="020B0604020202020204" pitchFamily="34" charset="0"/>
              <a:buNone/>
            </a:pPr>
            <a:endParaRPr lang="en-US" dirty="0"/>
          </a:p>
        </p:txBody>
      </p:sp>
      <p:sp>
        <p:nvSpPr>
          <p:cNvPr id="44" name="Freeform: Shape 43">
            <a:extLst>
              <a:ext uri="{FF2B5EF4-FFF2-40B4-BE49-F238E27FC236}">
                <a16:creationId xmlns:a16="http://schemas.microsoft.com/office/drawing/2014/main" id="{2399D2ED-C606-4FE3-B01C-3A0A39699E38}"/>
              </a:ext>
              <a:ext uri="{C183D7F6-B498-43B3-948B-1728B52AA6E4}">
                <adec:decorative xmlns:adec="http://schemas.microsoft.com/office/drawing/2017/decorative" val="1"/>
              </a:ext>
            </a:extLst>
          </p:cNvPr>
          <p:cNvSpPr/>
          <p:nvPr userDrawn="1"/>
        </p:nvSpPr>
        <p:spPr>
          <a:xfrm rot="10800000">
            <a:off x="-33556" y="-14280"/>
            <a:ext cx="4615080" cy="10637"/>
          </a:xfrm>
          <a:custGeom>
            <a:avLst/>
            <a:gdLst>
              <a:gd name="connsiteX0" fmla="*/ 4615080 w 4615080"/>
              <a:gd name="connsiteY0" fmla="*/ 10637 h 10637"/>
              <a:gd name="connsiteX1" fmla="*/ 0 w 4615080"/>
              <a:gd name="connsiteY1" fmla="*/ 7095 h 10637"/>
              <a:gd name="connsiteX2" fmla="*/ 1850 w 4615080"/>
              <a:gd name="connsiteY2" fmla="*/ 0 h 10637"/>
              <a:gd name="connsiteX3" fmla="*/ 4615080 w 4615080"/>
              <a:gd name="connsiteY3" fmla="*/ 0 h 10637"/>
              <a:gd name="connsiteX4" fmla="*/ 4615080 w 4615080"/>
              <a:gd name="connsiteY4" fmla="*/ 10637 h 10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5080" h="10637">
                <a:moveTo>
                  <a:pt x="4615080" y="10637"/>
                </a:moveTo>
                <a:lnTo>
                  <a:pt x="0" y="7095"/>
                </a:lnTo>
                <a:lnTo>
                  <a:pt x="1850" y="0"/>
                </a:lnTo>
                <a:lnTo>
                  <a:pt x="4615080" y="0"/>
                </a:lnTo>
                <a:lnTo>
                  <a:pt x="4615080" y="10637"/>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10" name="Straight Connector 9">
            <a:extLst>
              <a:ext uri="{FF2B5EF4-FFF2-40B4-BE49-F238E27FC236}">
                <a16:creationId xmlns:a16="http://schemas.microsoft.com/office/drawing/2014/main" id="{8A05C98F-3390-4876-ACE6-6BDD7A931BDC}"/>
              </a:ext>
              <a:ext uri="{C183D7F6-B498-43B3-948B-1728B52AA6E4}">
                <adec:decorative xmlns:adec="http://schemas.microsoft.com/office/drawing/2017/decorative" val="1"/>
              </a:ext>
            </a:extLst>
          </p:cNvPr>
          <p:cNvCxnSpPr>
            <a:cxnSpLocks/>
          </p:cNvCxnSpPr>
          <p:nvPr userDrawn="1"/>
        </p:nvCxnSpPr>
        <p:spPr>
          <a:xfrm flipH="1">
            <a:off x="-33558" y="0"/>
            <a:ext cx="6705601" cy="80962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26F8EC6-7B48-45CF-933E-F83D29E1692D}"/>
              </a:ext>
              <a:ext uri="{C183D7F6-B498-43B3-948B-1728B52AA6E4}">
                <adec:decorative xmlns:adec="http://schemas.microsoft.com/office/drawing/2017/decorative" val="1"/>
              </a:ext>
            </a:extLst>
          </p:cNvPr>
          <p:cNvCxnSpPr>
            <a:cxnSpLocks/>
          </p:cNvCxnSpPr>
          <p:nvPr userDrawn="1"/>
        </p:nvCxnSpPr>
        <p:spPr>
          <a:xfrm flipV="1">
            <a:off x="3514060" y="1"/>
            <a:ext cx="510363" cy="685799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37FFCAA-1618-46D9-B44D-5CE6E225DB8B}"/>
              </a:ext>
              <a:ext uri="{C183D7F6-B498-43B3-948B-1728B52AA6E4}">
                <adec:decorative xmlns:adec="http://schemas.microsoft.com/office/drawing/2017/decorative" val="1"/>
              </a:ext>
            </a:extLst>
          </p:cNvPr>
          <p:cNvCxnSpPr>
            <a:cxnSpLocks/>
          </p:cNvCxnSpPr>
          <p:nvPr userDrawn="1"/>
        </p:nvCxnSpPr>
        <p:spPr>
          <a:xfrm flipV="1">
            <a:off x="11602477" y="365123"/>
            <a:ext cx="589522" cy="649287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6F2CA3C-3424-4A00-9FDF-0DC9EFAC22F1}"/>
              </a:ext>
              <a:ext uri="{C183D7F6-B498-43B3-948B-1728B52AA6E4}">
                <adec:decorative xmlns:adec="http://schemas.microsoft.com/office/drawing/2017/decorative" val="1"/>
              </a:ext>
            </a:extLst>
          </p:cNvPr>
          <p:cNvCxnSpPr>
            <a:cxnSpLocks/>
          </p:cNvCxnSpPr>
          <p:nvPr userDrawn="1"/>
        </p:nvCxnSpPr>
        <p:spPr>
          <a:xfrm flipH="1" flipV="1">
            <a:off x="9340702" y="-10737"/>
            <a:ext cx="2851297" cy="168004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0FA2E1A-8693-4B6C-ABF7-81B17586C3A0}"/>
              </a:ext>
              <a:ext uri="{C183D7F6-B498-43B3-948B-1728B52AA6E4}">
                <adec:decorative xmlns:adec="http://schemas.microsoft.com/office/drawing/2017/decorative" val="1"/>
              </a:ext>
            </a:extLst>
          </p:cNvPr>
          <p:cNvCxnSpPr>
            <a:cxnSpLocks/>
          </p:cNvCxnSpPr>
          <p:nvPr userDrawn="1"/>
        </p:nvCxnSpPr>
        <p:spPr>
          <a:xfrm flipH="1" flipV="1">
            <a:off x="-33557" y="6045958"/>
            <a:ext cx="6876857" cy="81204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48" name="Picture Placeholder 47">
            <a:extLst>
              <a:ext uri="{FF2B5EF4-FFF2-40B4-BE49-F238E27FC236}">
                <a16:creationId xmlns:a16="http://schemas.microsoft.com/office/drawing/2014/main" id="{C564A0C9-27BD-49AC-A786-23623E329EE8}"/>
              </a:ext>
            </a:extLst>
          </p:cNvPr>
          <p:cNvSpPr>
            <a:spLocks noGrp="1"/>
          </p:cNvSpPr>
          <p:nvPr>
            <p:ph type="pic" sz="quarter" idx="13" hasCustomPrompt="1"/>
          </p:nvPr>
        </p:nvSpPr>
        <p:spPr>
          <a:xfrm>
            <a:off x="2623279" y="0"/>
            <a:ext cx="9568721" cy="6858000"/>
          </a:xfrm>
          <a:custGeom>
            <a:avLst/>
            <a:gdLst>
              <a:gd name="connsiteX0" fmla="*/ 1955447 w 9568721"/>
              <a:gd name="connsiteY0" fmla="*/ 0 h 6858000"/>
              <a:gd name="connsiteX1" fmla="*/ 9568721 w 9568721"/>
              <a:gd name="connsiteY1" fmla="*/ 0 h 6858000"/>
              <a:gd name="connsiteX2" fmla="*/ 9568721 w 9568721"/>
              <a:gd name="connsiteY2" fmla="*/ 6858000 h 6858000"/>
              <a:gd name="connsiteX3" fmla="*/ 0 w 9568721"/>
              <a:gd name="connsiteY3" fmla="*/ 6858000 h 6858000"/>
              <a:gd name="connsiteX4" fmla="*/ 0 w 9568721"/>
              <a:gd name="connsiteY4" fmla="*/ 6857998 h 6858000"/>
              <a:gd name="connsiteX5" fmla="*/ 167446 w 9568721"/>
              <a:gd name="connsiteY5" fmla="*/ 68579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68721" h="6858000">
                <a:moveTo>
                  <a:pt x="1955447" y="0"/>
                </a:moveTo>
                <a:lnTo>
                  <a:pt x="9568721" y="0"/>
                </a:lnTo>
                <a:lnTo>
                  <a:pt x="9568721" y="6858000"/>
                </a:lnTo>
                <a:lnTo>
                  <a:pt x="0" y="6858000"/>
                </a:lnTo>
                <a:lnTo>
                  <a:pt x="0" y="6857998"/>
                </a:lnTo>
                <a:lnTo>
                  <a:pt x="167446" y="6857998"/>
                </a:lnTo>
                <a:close/>
              </a:path>
            </a:pathLst>
          </a:custGeom>
          <a:solidFill>
            <a:schemeClr val="accent2"/>
          </a:solidFill>
        </p:spPr>
        <p:txBody>
          <a:bodyPr wrap="square">
            <a:noAutofit/>
          </a:bodyPr>
          <a:lstStyle>
            <a:lvl1pPr marL="0" indent="0" algn="ctr">
              <a:buNone/>
              <a:defRPr/>
            </a:lvl1pPr>
          </a:lstStyle>
          <a:p>
            <a:r>
              <a:rPr lang="en-US" dirty="0"/>
              <a:t>Click to add picture</a:t>
            </a:r>
          </a:p>
        </p:txBody>
      </p:sp>
      <p:sp>
        <p:nvSpPr>
          <p:cNvPr id="6" name="Title 5">
            <a:extLst>
              <a:ext uri="{FF2B5EF4-FFF2-40B4-BE49-F238E27FC236}">
                <a16:creationId xmlns:a16="http://schemas.microsoft.com/office/drawing/2014/main" id="{208E3DBC-8B68-468D-8087-25FED9397CBE}"/>
              </a:ext>
            </a:extLst>
          </p:cNvPr>
          <p:cNvSpPr>
            <a:spLocks noGrp="1"/>
          </p:cNvSpPr>
          <p:nvPr>
            <p:ph type="title" hasCustomPrompt="1"/>
          </p:nvPr>
        </p:nvSpPr>
        <p:spPr>
          <a:xfrm>
            <a:off x="520697" y="349279"/>
            <a:ext cx="3338625" cy="2043047"/>
          </a:xfrm>
        </p:spPr>
        <p:txBody>
          <a:bodyPr anchor="b" anchorCtr="0"/>
          <a:lstStyle>
            <a:lvl1pPr>
              <a:defRPr sz="3200"/>
            </a:lvl1pPr>
          </a:lstStyle>
          <a:p>
            <a:r>
              <a:rPr lang="en-US" dirty="0"/>
              <a:t>Click to add title</a:t>
            </a:r>
          </a:p>
        </p:txBody>
      </p:sp>
      <p:sp>
        <p:nvSpPr>
          <p:cNvPr id="15" name="Text Placeholder 14">
            <a:extLst>
              <a:ext uri="{FF2B5EF4-FFF2-40B4-BE49-F238E27FC236}">
                <a16:creationId xmlns:a16="http://schemas.microsoft.com/office/drawing/2014/main" id="{490C672D-EAE7-4BF2-81BB-72858B251D1C}"/>
              </a:ext>
            </a:extLst>
          </p:cNvPr>
          <p:cNvSpPr>
            <a:spLocks noGrp="1"/>
          </p:cNvSpPr>
          <p:nvPr>
            <p:ph type="body" sz="quarter" idx="14" hasCustomPrompt="1"/>
          </p:nvPr>
        </p:nvSpPr>
        <p:spPr>
          <a:xfrm>
            <a:off x="520696" y="3410869"/>
            <a:ext cx="3338626" cy="1801812"/>
          </a:xfrm>
        </p:spPr>
        <p:txBody>
          <a:bodyPr anchor="ctr" anchorCtr="0">
            <a:noAutofit/>
          </a:bodyPr>
          <a:lstStyle>
            <a:lvl1pPr marL="0" indent="0">
              <a:buNone/>
              <a:defRPr sz="2400"/>
            </a:lvl1pPr>
            <a:lvl2pPr>
              <a:buNone/>
              <a:defRPr sz="1600"/>
            </a:lvl2pPr>
            <a:lvl3pPr>
              <a:buNone/>
              <a:defRPr sz="1600"/>
            </a:lvl3pPr>
            <a:lvl4pPr>
              <a:buNone/>
              <a:defRPr sz="1600"/>
            </a:lvl4pPr>
            <a:lvl5pPr>
              <a:buNone/>
              <a:defRPr sz="1600"/>
            </a:lvl5pPr>
          </a:lstStyle>
          <a:p>
            <a:pPr lvl="0"/>
            <a:r>
              <a:rPr lang="en-US" dirty="0"/>
              <a:t>Click to add subtitle</a:t>
            </a:r>
          </a:p>
        </p:txBody>
      </p:sp>
    </p:spTree>
    <p:extLst>
      <p:ext uri="{BB962C8B-B14F-4D97-AF65-F5344CB8AC3E}">
        <p14:creationId xmlns:p14="http://schemas.microsoft.com/office/powerpoint/2010/main" val="1742368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hasCustomPrompt="1"/>
          </p:nvPr>
        </p:nvSpPr>
        <p:spPr>
          <a:xfrm>
            <a:off x="839788" y="365125"/>
            <a:ext cx="10515600" cy="1325563"/>
          </a:xfrm>
        </p:spPr>
        <p:txBody>
          <a:bodyPr>
            <a:noAutofit/>
          </a:bodyPr>
          <a:lstStyle>
            <a:lvl1pPr>
              <a:defRPr sz="3600"/>
            </a:lvl1pPr>
          </a:lstStyle>
          <a:p>
            <a:r>
              <a:rPr lang="en-US" dirty="0"/>
              <a:t>Click to add title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hasCustomPrompt="1"/>
          </p:nvPr>
        </p:nvSpPr>
        <p:spPr>
          <a:xfrm>
            <a:off x="839788" y="1734325"/>
            <a:ext cx="3200400" cy="823912"/>
          </a:xfrm>
        </p:spPr>
        <p:txBody>
          <a:bodyPr anchor="ctr" anchorCtr="0">
            <a:noAutofit/>
          </a:bodyPr>
          <a:lstStyle>
            <a:lvl1pPr marL="0" indent="0">
              <a:buNone/>
              <a:defRPr sz="2400" b="1" cap="all"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hasCustomPrompt="1"/>
          </p:nvPr>
        </p:nvSpPr>
        <p:spPr>
          <a:xfrm>
            <a:off x="4495800" y="1734325"/>
            <a:ext cx="3200400" cy="823912"/>
          </a:xfrm>
        </p:spPr>
        <p:txBody>
          <a:bodyPr anchor="ctr" anchorCtr="0">
            <a:noAutofit/>
          </a:bodyPr>
          <a:lstStyle>
            <a:lvl1pPr marL="0" indent="0">
              <a:buNone/>
              <a:defRPr sz="2400" b="1" cap="all"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10" name="Text Placeholder 4">
            <a:extLst>
              <a:ext uri="{FF2B5EF4-FFF2-40B4-BE49-F238E27FC236}">
                <a16:creationId xmlns:a16="http://schemas.microsoft.com/office/drawing/2014/main" id="{90851D2E-FEBE-45BF-A78F-C1F61B6C3856}"/>
              </a:ext>
            </a:extLst>
          </p:cNvPr>
          <p:cNvSpPr>
            <a:spLocks noGrp="1"/>
          </p:cNvSpPr>
          <p:nvPr>
            <p:ph type="body" sz="quarter" idx="13" hasCustomPrompt="1"/>
          </p:nvPr>
        </p:nvSpPr>
        <p:spPr>
          <a:xfrm>
            <a:off x="8151812" y="1734325"/>
            <a:ext cx="3200400" cy="823912"/>
          </a:xfrm>
        </p:spPr>
        <p:txBody>
          <a:bodyPr anchor="ctr" anchorCtr="0">
            <a:noAutofit/>
          </a:bodyPr>
          <a:lstStyle>
            <a:lvl1pPr marL="0" indent="0">
              <a:buNone/>
              <a:defRPr sz="2400" b="1" cap="all"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13" name="Content Placeholder 12">
            <a:extLst>
              <a:ext uri="{FF2B5EF4-FFF2-40B4-BE49-F238E27FC236}">
                <a16:creationId xmlns:a16="http://schemas.microsoft.com/office/drawing/2014/main" id="{5A1DD22B-00DF-98CC-A6C5-5047A667E4D2}"/>
              </a:ext>
            </a:extLst>
          </p:cNvPr>
          <p:cNvSpPr>
            <a:spLocks noGrp="1"/>
          </p:cNvSpPr>
          <p:nvPr>
            <p:ph sz="quarter" idx="15"/>
          </p:nvPr>
        </p:nvSpPr>
        <p:spPr>
          <a:xfrm>
            <a:off x="839788" y="2557463"/>
            <a:ext cx="3200400" cy="3697287"/>
          </a:xfrm>
        </p:spPr>
        <p:txBody>
          <a:bodyPr>
            <a:normAutofit/>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2">
            <a:extLst>
              <a:ext uri="{FF2B5EF4-FFF2-40B4-BE49-F238E27FC236}">
                <a16:creationId xmlns:a16="http://schemas.microsoft.com/office/drawing/2014/main" id="{5A20DE29-68EB-3B0E-4AB0-D9228D603A14}"/>
              </a:ext>
            </a:extLst>
          </p:cNvPr>
          <p:cNvSpPr>
            <a:spLocks noGrp="1"/>
          </p:cNvSpPr>
          <p:nvPr>
            <p:ph sz="quarter" idx="16"/>
          </p:nvPr>
        </p:nvSpPr>
        <p:spPr>
          <a:xfrm>
            <a:off x="4495800" y="2557463"/>
            <a:ext cx="3200400" cy="3697287"/>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2">
            <a:extLst>
              <a:ext uri="{FF2B5EF4-FFF2-40B4-BE49-F238E27FC236}">
                <a16:creationId xmlns:a16="http://schemas.microsoft.com/office/drawing/2014/main" id="{9D1CB7B2-DFA8-1ABE-2DF7-6CF9FA035CE8}"/>
              </a:ext>
            </a:extLst>
          </p:cNvPr>
          <p:cNvSpPr>
            <a:spLocks noGrp="1"/>
          </p:cNvSpPr>
          <p:nvPr>
            <p:ph sz="quarter" idx="17"/>
          </p:nvPr>
        </p:nvSpPr>
        <p:spPr>
          <a:xfrm>
            <a:off x="8151812" y="2557463"/>
            <a:ext cx="3200400" cy="3697287"/>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r>
              <a:rPr lang="en-US" dirty="0"/>
              <a:t>Sample Footer Text</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r>
              <a:rPr lang="en-US"/>
              <a:t>2/7/20XX</a:t>
            </a:r>
            <a:endParaRPr lang="en-US" dirty="0"/>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2760255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9FC1870-C7ED-435A-8479-DFD344B9375D}"/>
              </a:ext>
            </a:extLst>
          </p:cNvPr>
          <p:cNvSpPr>
            <a:spLocks noGrp="1"/>
          </p:cNvSpPr>
          <p:nvPr>
            <p:ph type="title"/>
          </p:nvPr>
        </p:nvSpPr>
        <p:spPr>
          <a:xfrm>
            <a:off x="1143001" y="533400"/>
            <a:ext cx="5496636" cy="1606118"/>
          </a:xfrm>
        </p:spPr>
        <p:txBody>
          <a:bodyPr>
            <a:noAutofit/>
          </a:bodyPr>
          <a:lstStyle>
            <a:lvl1pPr>
              <a:defRPr sz="3600"/>
            </a:lvl1pPr>
          </a:lstStyle>
          <a:p>
            <a:r>
              <a:rPr lang="en-US" dirty="0"/>
              <a:t>Click to edit Master title style</a:t>
            </a:r>
          </a:p>
        </p:txBody>
      </p:sp>
      <p:sp>
        <p:nvSpPr>
          <p:cNvPr id="6" name="Content Placeholder 2">
            <a:extLst>
              <a:ext uri="{FF2B5EF4-FFF2-40B4-BE49-F238E27FC236}">
                <a16:creationId xmlns:a16="http://schemas.microsoft.com/office/drawing/2014/main" id="{D855DAF2-123D-4C27-95D2-974B571079F3}"/>
              </a:ext>
            </a:extLst>
          </p:cNvPr>
          <p:cNvSpPr>
            <a:spLocks noGrp="1"/>
          </p:cNvSpPr>
          <p:nvPr>
            <p:ph idx="1" hasCustomPrompt="1"/>
          </p:nvPr>
        </p:nvSpPr>
        <p:spPr>
          <a:xfrm>
            <a:off x="1143001" y="2229347"/>
            <a:ext cx="5496636" cy="3821743"/>
          </a:xfrm>
        </p:spPr>
        <p:txBody>
          <a:bodyPr/>
          <a:lstStyle>
            <a:lvl1pPr marL="0" indent="0">
              <a:buNone/>
              <a:defRPr/>
            </a:lvl1pPr>
          </a:lstStyle>
          <a:p>
            <a:r>
              <a:rPr lang="en-US" dirty="0"/>
              <a:t>Click to add object</a:t>
            </a:r>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r>
              <a:rPr lang="en-US" dirty="0"/>
              <a:t>Sample Footer Text</a:t>
            </a:r>
          </a:p>
        </p:txBody>
      </p:sp>
      <p:sp>
        <p:nvSpPr>
          <p:cNvPr id="14" name="Picture Placeholder 11">
            <a:extLst>
              <a:ext uri="{FF2B5EF4-FFF2-40B4-BE49-F238E27FC236}">
                <a16:creationId xmlns:a16="http://schemas.microsoft.com/office/drawing/2014/main" id="{E3769467-BA9B-49FE-B40A-419EF32766CE}"/>
              </a:ext>
            </a:extLst>
          </p:cNvPr>
          <p:cNvSpPr>
            <a:spLocks noGrp="1"/>
          </p:cNvSpPr>
          <p:nvPr>
            <p:ph type="pic" sz="quarter" idx="14" hasCustomPrompt="1"/>
          </p:nvPr>
        </p:nvSpPr>
        <p:spPr>
          <a:xfrm>
            <a:off x="7186070" y="0"/>
            <a:ext cx="2463897" cy="3429000"/>
          </a:xfrm>
          <a:solidFill>
            <a:schemeClr val="accent2"/>
          </a:solidFill>
        </p:spPr>
        <p:txBody>
          <a:bodyPr tIns="365760">
            <a:normAutofit/>
          </a:bodyPr>
          <a:lstStyle>
            <a:lvl1pPr marL="0" indent="0" algn="ctr">
              <a:buNone/>
              <a:defRPr sz="1800"/>
            </a:lvl1pPr>
          </a:lstStyle>
          <a:p>
            <a:pPr marL="0" marR="0" lvl="0" indent="0" algn="ctr"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dirty="0"/>
              <a:t>Click to add picture</a:t>
            </a:r>
          </a:p>
          <a:p>
            <a:endParaRPr lang="en-US" dirty="0"/>
          </a:p>
        </p:txBody>
      </p:sp>
      <p:sp>
        <p:nvSpPr>
          <p:cNvPr id="12" name="Picture Placeholder 11">
            <a:extLst>
              <a:ext uri="{FF2B5EF4-FFF2-40B4-BE49-F238E27FC236}">
                <a16:creationId xmlns:a16="http://schemas.microsoft.com/office/drawing/2014/main" id="{77878E15-1592-426F-A454-7F4568224567}"/>
              </a:ext>
            </a:extLst>
          </p:cNvPr>
          <p:cNvSpPr>
            <a:spLocks noGrp="1"/>
          </p:cNvSpPr>
          <p:nvPr>
            <p:ph type="pic" sz="quarter" idx="13" hasCustomPrompt="1"/>
          </p:nvPr>
        </p:nvSpPr>
        <p:spPr>
          <a:xfrm>
            <a:off x="9649155" y="0"/>
            <a:ext cx="2539797" cy="3429000"/>
          </a:xfrm>
          <a:solidFill>
            <a:schemeClr val="accent2"/>
          </a:solidFill>
        </p:spPr>
        <p:txBody>
          <a:bodyPr tIns="365760">
            <a:normAutofit/>
          </a:bodyPr>
          <a:lstStyle>
            <a:lvl1pPr marL="0" indent="0" algn="ctr">
              <a:buNone/>
              <a:defRPr sz="1800"/>
            </a:lvl1pPr>
          </a:lstStyle>
          <a:p>
            <a:pPr marL="0" marR="0" lvl="0" indent="0" algn="ctr"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dirty="0"/>
              <a:t>Click to add picture</a:t>
            </a:r>
          </a:p>
          <a:p>
            <a:endParaRPr lang="en-US" dirty="0"/>
          </a:p>
        </p:txBody>
      </p:sp>
      <p:sp>
        <p:nvSpPr>
          <p:cNvPr id="16" name="Picture Placeholder 11">
            <a:extLst>
              <a:ext uri="{FF2B5EF4-FFF2-40B4-BE49-F238E27FC236}">
                <a16:creationId xmlns:a16="http://schemas.microsoft.com/office/drawing/2014/main" id="{E318F348-8CAC-4ADD-8162-E88487E44EBB}"/>
              </a:ext>
            </a:extLst>
          </p:cNvPr>
          <p:cNvSpPr>
            <a:spLocks noGrp="1"/>
          </p:cNvSpPr>
          <p:nvPr>
            <p:ph type="pic" sz="quarter" idx="16" hasCustomPrompt="1"/>
          </p:nvPr>
        </p:nvSpPr>
        <p:spPr>
          <a:xfrm>
            <a:off x="7186070" y="3383280"/>
            <a:ext cx="2463897" cy="3474720"/>
          </a:xfrm>
          <a:solidFill>
            <a:schemeClr val="accent2"/>
          </a:solidFill>
        </p:spPr>
        <p:txBody>
          <a:bodyPr tIns="365760">
            <a:normAutofit/>
          </a:bodyPr>
          <a:lstStyle>
            <a:lvl1pPr marL="0" indent="0" algn="ctr">
              <a:buNone/>
              <a:defRPr sz="1800"/>
            </a:lvl1pPr>
          </a:lstStyle>
          <a:p>
            <a:pPr marL="0" marR="0" lvl="0" indent="0" algn="ctr"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dirty="0"/>
              <a:t>Click to add picture</a:t>
            </a:r>
          </a:p>
          <a:p>
            <a:endParaRPr lang="en-US" dirty="0"/>
          </a:p>
        </p:txBody>
      </p:sp>
      <p:sp>
        <p:nvSpPr>
          <p:cNvPr id="15" name="Picture Placeholder 11">
            <a:extLst>
              <a:ext uri="{FF2B5EF4-FFF2-40B4-BE49-F238E27FC236}">
                <a16:creationId xmlns:a16="http://schemas.microsoft.com/office/drawing/2014/main" id="{C762F208-8E03-4B5E-9F11-0F01147F6A47}"/>
              </a:ext>
            </a:extLst>
          </p:cNvPr>
          <p:cNvSpPr>
            <a:spLocks noGrp="1"/>
          </p:cNvSpPr>
          <p:nvPr>
            <p:ph type="pic" sz="quarter" idx="15" hasCustomPrompt="1"/>
          </p:nvPr>
        </p:nvSpPr>
        <p:spPr>
          <a:xfrm>
            <a:off x="9649155" y="3383280"/>
            <a:ext cx="2539797" cy="3474720"/>
          </a:xfrm>
          <a:solidFill>
            <a:schemeClr val="accent2"/>
          </a:solidFill>
        </p:spPr>
        <p:txBody>
          <a:bodyPr tIns="365760">
            <a:normAutofit/>
          </a:bodyPr>
          <a:lstStyle>
            <a:lvl1pPr marL="0" indent="0" algn="ctr">
              <a:buNone/>
              <a:defRPr sz="1800"/>
            </a:lvl1pPr>
          </a:lstStyle>
          <a:p>
            <a:pPr marL="0" marR="0" lvl="0" indent="0" algn="ctr"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dirty="0"/>
              <a:t>Click to add picture</a:t>
            </a:r>
          </a:p>
          <a:p>
            <a:endParaRPr lang="en-US" dirty="0"/>
          </a:p>
        </p:txBody>
      </p:sp>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lvl1pPr>
              <a:defRPr>
                <a:solidFill>
                  <a:schemeClr val="bg1"/>
                </a:solidFill>
              </a:defRPr>
            </a:lvl1pPr>
          </a:lstStyle>
          <a:p>
            <a:r>
              <a:rPr lang="en-US"/>
              <a:t>2/7/20XX</a:t>
            </a:r>
            <a:endParaRPr lang="en-US" dirty="0"/>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lvl1pPr>
              <a:defRPr>
                <a:solidFill>
                  <a:schemeClr val="bg1"/>
                </a:solidFill>
              </a:defRPr>
            </a:lvl1pPr>
          </a:lstStyle>
          <a:p>
            <a:fld id="{312CC964-A50B-4C29-B4E4-2C30BB34CCF3}" type="slidenum">
              <a:rPr lang="en-US" smtClean="0"/>
              <a:pPr/>
              <a:t>‹#›</a:t>
            </a:fld>
            <a:endParaRPr lang="en-US" dirty="0"/>
          </a:p>
        </p:txBody>
      </p:sp>
    </p:spTree>
    <p:extLst>
      <p:ext uri="{BB962C8B-B14F-4D97-AF65-F5344CB8AC3E}">
        <p14:creationId xmlns:p14="http://schemas.microsoft.com/office/powerpoint/2010/main" val="4597113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AF1A06-62E5-489E-B58B-735C8C7AC163}"/>
              </a:ext>
            </a:extLst>
          </p:cNvPr>
          <p:cNvSpPr>
            <a:spLocks noGrp="1"/>
          </p:cNvSpPr>
          <p:nvPr>
            <p:ph type="title"/>
          </p:nvPr>
        </p:nvSpPr>
        <p:spPr>
          <a:xfrm>
            <a:off x="5146159" y="319489"/>
            <a:ext cx="6238688" cy="1748545"/>
          </a:xfrm>
        </p:spPr>
        <p:txBody>
          <a:bodyPr>
            <a:noAutofit/>
          </a:bodyPr>
          <a:lstStyle>
            <a:lvl1pPr>
              <a:defRPr sz="3600"/>
            </a:lvl1pPr>
          </a:lstStyle>
          <a:p>
            <a:r>
              <a:rPr lang="en-US" dirty="0"/>
              <a:t>Click to edit Master title style</a:t>
            </a:r>
          </a:p>
        </p:txBody>
      </p:sp>
      <p:sp>
        <p:nvSpPr>
          <p:cNvPr id="11" name="Picture Placeholder 10">
            <a:extLst>
              <a:ext uri="{FF2B5EF4-FFF2-40B4-BE49-F238E27FC236}">
                <a16:creationId xmlns:a16="http://schemas.microsoft.com/office/drawing/2014/main" id="{F69C6C4F-4058-4399-B572-5BE848DDF8B3}"/>
              </a:ext>
            </a:extLst>
          </p:cNvPr>
          <p:cNvSpPr>
            <a:spLocks noGrp="1"/>
          </p:cNvSpPr>
          <p:nvPr>
            <p:ph type="pic" sz="quarter" idx="13" hasCustomPrompt="1"/>
          </p:nvPr>
        </p:nvSpPr>
        <p:spPr>
          <a:xfrm>
            <a:off x="0" y="3188"/>
            <a:ext cx="4966447" cy="6876075"/>
          </a:xfrm>
          <a:custGeom>
            <a:avLst/>
            <a:gdLst>
              <a:gd name="connsiteX0" fmla="*/ 0 w 4966447"/>
              <a:gd name="connsiteY0" fmla="*/ 0 h 6846394"/>
              <a:gd name="connsiteX1" fmla="*/ 4966447 w 4966447"/>
              <a:gd name="connsiteY1" fmla="*/ 0 h 6846394"/>
              <a:gd name="connsiteX2" fmla="*/ 3362258 w 4966447"/>
              <a:gd name="connsiteY2" fmla="*/ 6846394 h 6846394"/>
              <a:gd name="connsiteX3" fmla="*/ 0 w 4966447"/>
              <a:gd name="connsiteY3" fmla="*/ 6846394 h 6846394"/>
            </a:gdLst>
            <a:ahLst/>
            <a:cxnLst>
              <a:cxn ang="0">
                <a:pos x="connsiteX0" y="connsiteY0"/>
              </a:cxn>
              <a:cxn ang="0">
                <a:pos x="connsiteX1" y="connsiteY1"/>
              </a:cxn>
              <a:cxn ang="0">
                <a:pos x="connsiteX2" y="connsiteY2"/>
              </a:cxn>
              <a:cxn ang="0">
                <a:pos x="connsiteX3" y="connsiteY3"/>
              </a:cxn>
            </a:cxnLst>
            <a:rect l="l" t="t" r="r" b="b"/>
            <a:pathLst>
              <a:path w="4966447" h="6846394">
                <a:moveTo>
                  <a:pt x="0" y="0"/>
                </a:moveTo>
                <a:lnTo>
                  <a:pt x="4966447" y="0"/>
                </a:lnTo>
                <a:lnTo>
                  <a:pt x="3362258" y="6846394"/>
                </a:lnTo>
                <a:lnTo>
                  <a:pt x="0" y="6846394"/>
                </a:lnTo>
                <a:close/>
              </a:path>
            </a:pathLst>
          </a:custGeom>
          <a:solidFill>
            <a:schemeClr val="accent2"/>
          </a:solidFill>
        </p:spPr>
        <p:txBody>
          <a:bodyPr wrap="square" tIns="548640">
            <a:noAutofit/>
          </a:bodyPr>
          <a:lstStyle>
            <a:lvl1pPr marL="0" indent="0" algn="ctr">
              <a:buNone/>
              <a:defRPr sz="2000"/>
            </a:lvl1pPr>
          </a:lstStyle>
          <a:p>
            <a:pPr marL="0" marR="0" lvl="0" indent="0" algn="ctr"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dirty="0"/>
              <a:t>Click to add picture</a:t>
            </a:r>
          </a:p>
          <a:p>
            <a:endParaRPr lang="en-US" dirty="0"/>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lvl1pPr>
              <a:defRPr>
                <a:solidFill>
                  <a:schemeClr val="bg1"/>
                </a:solidFill>
              </a:defRPr>
            </a:lvl1pPr>
          </a:lstStyle>
          <a:p>
            <a:r>
              <a:rPr lang="en-US" dirty="0"/>
              <a:t>Sample Footer Text</a:t>
            </a:r>
            <a:endParaRPr lang="en-US" dirty="0">
              <a:solidFill>
                <a:schemeClr val="bg1"/>
              </a:solidFill>
            </a:endParaRPr>
          </a:p>
        </p:txBody>
      </p:sp>
      <p:sp>
        <p:nvSpPr>
          <p:cNvPr id="7" name="Content Placeholder 2">
            <a:extLst>
              <a:ext uri="{FF2B5EF4-FFF2-40B4-BE49-F238E27FC236}">
                <a16:creationId xmlns:a16="http://schemas.microsoft.com/office/drawing/2014/main" id="{9C26D8E8-8E78-469E-8668-51D3E4C11F13}"/>
              </a:ext>
            </a:extLst>
          </p:cNvPr>
          <p:cNvSpPr>
            <a:spLocks noGrp="1"/>
          </p:cNvSpPr>
          <p:nvPr>
            <p:ph idx="1" hasCustomPrompt="1"/>
          </p:nvPr>
        </p:nvSpPr>
        <p:spPr>
          <a:xfrm>
            <a:off x="5146158" y="2301949"/>
            <a:ext cx="6238687" cy="4022650"/>
          </a:xfrm>
        </p:spPr>
        <p:txBody>
          <a:bodyPr/>
          <a:lstStyle>
            <a:lvl1pPr>
              <a:buNone/>
              <a:defRPr/>
            </a:lvl1pPr>
          </a:lstStyle>
          <a:p>
            <a:r>
              <a:rPr lang="en-US" dirty="0"/>
              <a:t>Click to add object</a:t>
            </a:r>
          </a:p>
        </p:txBody>
      </p:sp>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en-US"/>
              <a:t>2/7/20XX</a:t>
            </a:r>
            <a:endParaRPr lang="en-US" dirty="0"/>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dirty="0"/>
          </a:p>
        </p:txBody>
      </p:sp>
      <p:cxnSp>
        <p:nvCxnSpPr>
          <p:cNvPr id="8" name="Straight Connector 7">
            <a:extLst>
              <a:ext uri="{FF2B5EF4-FFF2-40B4-BE49-F238E27FC236}">
                <a16:creationId xmlns:a16="http://schemas.microsoft.com/office/drawing/2014/main" id="{ED096BF3-A78D-4B37-892C-A0C32711851A}"/>
              </a:ext>
              <a:ext uri="{C183D7F6-B498-43B3-948B-1728B52AA6E4}">
                <adec:decorative xmlns:adec="http://schemas.microsoft.com/office/drawing/2017/decorative" val="1"/>
              </a:ext>
            </a:extLst>
          </p:cNvPr>
          <p:cNvCxnSpPr>
            <a:cxnSpLocks/>
          </p:cNvCxnSpPr>
          <p:nvPr userDrawn="1"/>
        </p:nvCxnSpPr>
        <p:spPr>
          <a:xfrm flipH="1">
            <a:off x="3627455" y="1872"/>
            <a:ext cx="806149" cy="687739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9478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569-B648-4D50-BEB8-E8DAE24D68FD}"/>
              </a:ext>
            </a:extLst>
          </p:cNvPr>
          <p:cNvSpPr>
            <a:spLocks noGrp="1"/>
          </p:cNvSpPr>
          <p:nvPr>
            <p:ph type="title" hasCustomPrompt="1"/>
          </p:nvPr>
        </p:nvSpPr>
        <p:spPr>
          <a:xfrm>
            <a:off x="838200" y="533401"/>
            <a:ext cx="10515600" cy="1304277"/>
          </a:xfrm>
        </p:spPr>
        <p:txBody>
          <a:bodyPr/>
          <a:lstStyle/>
          <a:p>
            <a:r>
              <a:rPr lang="en-US" dirty="0"/>
              <a:t>Click to add title</a:t>
            </a:r>
          </a:p>
        </p:txBody>
      </p:sp>
      <p:sp>
        <p:nvSpPr>
          <p:cNvPr id="3" name="Content Placeholder 2">
            <a:extLst>
              <a:ext uri="{FF2B5EF4-FFF2-40B4-BE49-F238E27FC236}">
                <a16:creationId xmlns:a16="http://schemas.microsoft.com/office/drawing/2014/main" id="{940831B3-A1FD-470C-BEEE-4CFB441502DD}"/>
              </a:ext>
            </a:extLst>
          </p:cNvPr>
          <p:cNvSpPr>
            <a:spLocks noGrp="1"/>
          </p:cNvSpPr>
          <p:nvPr>
            <p:ph sz="half" idx="1"/>
          </p:nvPr>
        </p:nvSpPr>
        <p:spPr>
          <a:xfrm>
            <a:off x="838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1F34A17-C244-438C-9AE3-FB9B3CE3BD8F}"/>
              </a:ext>
            </a:extLst>
          </p:cNvPr>
          <p:cNvSpPr>
            <a:spLocks noGrp="1"/>
          </p:cNvSpPr>
          <p:nvPr>
            <p:ph sz="half" idx="2"/>
          </p:nvPr>
        </p:nvSpPr>
        <p:spPr>
          <a:xfrm>
            <a:off x="6172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14CFA3AA-3FC1-4B98-8F99-1726F1AC0A38}"/>
              </a:ext>
            </a:extLst>
          </p:cNvPr>
          <p:cNvSpPr>
            <a:spLocks noGrp="1"/>
          </p:cNvSpPr>
          <p:nvPr>
            <p:ph type="dt" sz="half" idx="10"/>
          </p:nvPr>
        </p:nvSpPr>
        <p:spPr/>
        <p:txBody>
          <a:bodyPr/>
          <a:lstStyle/>
          <a:p>
            <a:r>
              <a:rPr lang="en-US"/>
              <a:t>2/7/20XX</a:t>
            </a:r>
            <a:endParaRPr lang="en-US" dirty="0"/>
          </a:p>
        </p:txBody>
      </p:sp>
      <p:sp>
        <p:nvSpPr>
          <p:cNvPr id="6" name="Footer Placeholder 5">
            <a:extLst>
              <a:ext uri="{FF2B5EF4-FFF2-40B4-BE49-F238E27FC236}">
                <a16:creationId xmlns:a16="http://schemas.microsoft.com/office/drawing/2014/main" id="{1CE10883-BACC-41A1-9067-ECFDB937D72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31136795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hasCustomPrompt="1"/>
          </p:nvPr>
        </p:nvSpPr>
        <p:spPr/>
        <p:txBody>
          <a:bodyPr/>
          <a:lstStyle>
            <a:lvl1pPr>
              <a:defRPr/>
            </a:lvl1pPr>
          </a:lstStyle>
          <a:p>
            <a:r>
              <a:rPr lang="en-US" dirty="0"/>
              <a:t>Click to add title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r>
              <a:rPr lang="en-US"/>
              <a:t>2/7/20XX</a:t>
            </a:r>
            <a:endParaRPr lang="en-US" dirty="0"/>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9259756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en-US"/>
              <a:t>2/7/20XX</a:t>
            </a:r>
            <a:endParaRPr lang="en-US" dirty="0"/>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11857525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43FF111-78CB-4983-B8F5-B6B8AB608EBD}"/>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D7213E2B-F1F4-4058-B2C2-73EC82E30701}"/>
              </a:ext>
            </a:extLst>
          </p:cNvPr>
          <p:cNvSpPr>
            <a:spLocks noGrp="1"/>
          </p:cNvSpPr>
          <p:nvPr>
            <p:ph type="ctrTitle"/>
          </p:nvPr>
        </p:nvSpPr>
        <p:spPr>
          <a:xfrm>
            <a:off x="5083790" y="1064715"/>
            <a:ext cx="6153912" cy="3922755"/>
          </a:xfrm>
        </p:spPr>
        <p:txBody>
          <a:bodyPr>
            <a:noAutofit/>
          </a:bodyPr>
          <a:lstStyle>
            <a:lvl1pPr algn="l">
              <a:defRPr sz="4400"/>
            </a:lvl1pPr>
          </a:lstStyle>
          <a:p>
            <a:pPr algn="r"/>
            <a:r>
              <a:rPr lang="en-US"/>
              <a:t>Click to edit Master title style</a:t>
            </a:r>
            <a:endParaRPr lang="en-US" dirty="0"/>
          </a:p>
        </p:txBody>
      </p:sp>
      <p:sp>
        <p:nvSpPr>
          <p:cNvPr id="7" name="Subtitle 2">
            <a:extLst>
              <a:ext uri="{FF2B5EF4-FFF2-40B4-BE49-F238E27FC236}">
                <a16:creationId xmlns:a16="http://schemas.microsoft.com/office/drawing/2014/main" id="{6F3C210C-32A8-4833-93AA-B97D51CEA9A5}"/>
              </a:ext>
            </a:extLst>
          </p:cNvPr>
          <p:cNvSpPr>
            <a:spLocks noGrp="1"/>
          </p:cNvSpPr>
          <p:nvPr>
            <p:ph type="subTitle" idx="1"/>
          </p:nvPr>
        </p:nvSpPr>
        <p:spPr>
          <a:xfrm>
            <a:off x="5083790" y="5033339"/>
            <a:ext cx="6157951" cy="835833"/>
          </a:xfrm>
        </p:spPr>
        <p:txBody>
          <a:bodyPr anchor="ctr" anchorCtr="0">
            <a:noAutofit/>
          </a:bodyPr>
          <a:lstStyle>
            <a:lvl1pPr>
              <a:buNone/>
              <a:defRPr/>
            </a:lvl1pPr>
          </a:lstStyle>
          <a:p>
            <a:pPr algn="r"/>
            <a:r>
              <a:rPr lang="en-US"/>
              <a:t>Click to edit Master subtitle style</a:t>
            </a:r>
            <a:endParaRPr lang="en-US" dirty="0"/>
          </a:p>
        </p:txBody>
      </p:sp>
      <p:cxnSp>
        <p:nvCxnSpPr>
          <p:cNvPr id="9" name="Straight Connector 8">
            <a:extLst>
              <a:ext uri="{FF2B5EF4-FFF2-40B4-BE49-F238E27FC236}">
                <a16:creationId xmlns:a16="http://schemas.microsoft.com/office/drawing/2014/main" id="{F9FA8250-8F05-4500-98CD-AD8B9E2BABCB}"/>
              </a:ext>
              <a:ext uri="{C183D7F6-B498-43B3-948B-1728B52AA6E4}">
                <adec:decorative xmlns:adec="http://schemas.microsoft.com/office/drawing/2017/decorative" val="1"/>
              </a:ext>
            </a:extLst>
          </p:cNvPr>
          <p:cNvCxnSpPr>
            <a:cxnSpLocks/>
          </p:cNvCxnSpPr>
          <p:nvPr userDrawn="1"/>
        </p:nvCxnSpPr>
        <p:spPr>
          <a:xfrm flipH="1">
            <a:off x="3418764" y="0"/>
            <a:ext cx="815637" cy="685734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F4A7590-29E0-4C43-A12B-EE5A8672A9B9}"/>
              </a:ext>
              <a:ext uri="{C183D7F6-B498-43B3-948B-1728B52AA6E4}">
                <adec:decorative xmlns:adec="http://schemas.microsoft.com/office/drawing/2017/decorative" val="1"/>
              </a:ext>
            </a:extLst>
          </p:cNvPr>
          <p:cNvCxnSpPr>
            <a:cxnSpLocks/>
          </p:cNvCxnSpPr>
          <p:nvPr userDrawn="1"/>
        </p:nvCxnSpPr>
        <p:spPr>
          <a:xfrm>
            <a:off x="0" y="5468380"/>
            <a:ext cx="6096000" cy="138961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8440C747-2FA3-4C97-A0A7-52520A197E23}"/>
              </a:ext>
            </a:extLst>
          </p:cNvPr>
          <p:cNvSpPr>
            <a:spLocks noGrp="1"/>
          </p:cNvSpPr>
          <p:nvPr>
            <p:ph type="pic" sz="quarter" idx="13"/>
          </p:nvPr>
        </p:nvSpPr>
        <p:spPr>
          <a:xfrm>
            <a:off x="-4444" y="0"/>
            <a:ext cx="4811317" cy="6857998"/>
          </a:xfrm>
          <a:custGeom>
            <a:avLst/>
            <a:gdLst>
              <a:gd name="connsiteX0" fmla="*/ 0 w 4811317"/>
              <a:gd name="connsiteY0" fmla="*/ 0 h 6857998"/>
              <a:gd name="connsiteX1" fmla="*/ 4811317 w 4811317"/>
              <a:gd name="connsiteY1" fmla="*/ 0 h 6857998"/>
              <a:gd name="connsiteX2" fmla="*/ 2712446 w 4811317"/>
              <a:gd name="connsiteY2" fmla="*/ 6857998 h 6857998"/>
              <a:gd name="connsiteX3" fmla="*/ 0 w 4811317"/>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4811317" h="6857998">
                <a:moveTo>
                  <a:pt x="0" y="0"/>
                </a:moveTo>
                <a:lnTo>
                  <a:pt x="4811317" y="0"/>
                </a:lnTo>
                <a:lnTo>
                  <a:pt x="2712446" y="6857998"/>
                </a:lnTo>
                <a:lnTo>
                  <a:pt x="0" y="6857998"/>
                </a:lnTo>
                <a:close/>
              </a:path>
            </a:pathLst>
          </a:custGeom>
          <a:solidFill>
            <a:schemeClr val="accent2"/>
          </a:solidFill>
        </p:spPr>
        <p:txBody>
          <a:bodyPr wrap="square">
            <a:noAutofit/>
          </a:bodyPr>
          <a:lstStyle/>
          <a:p>
            <a:r>
              <a:rPr lang="en-US"/>
              <a:t>Click icon to add picture</a:t>
            </a:r>
            <a:endParaRPr lang="en-US" dirty="0"/>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r>
              <a:rPr lang="en-US" dirty="0"/>
              <a:t>Sample Footer Text</a:t>
            </a:r>
          </a:p>
        </p:txBody>
      </p:sp>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en-US"/>
              <a:t>2/7/20XX</a:t>
            </a:r>
            <a:endParaRPr lang="en-US" dirty="0"/>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2506046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E2C-9DAA-489D-AC88-15CBBA8A9BF7}"/>
              </a:ext>
            </a:extLst>
          </p:cNvPr>
          <p:cNvSpPr>
            <a:spLocks noGrp="1"/>
          </p:cNvSpPr>
          <p:nvPr>
            <p:ph type="title" hasCustomPrompt="1"/>
          </p:nvPr>
        </p:nvSpPr>
        <p:spPr>
          <a:xfrm>
            <a:off x="839788" y="656948"/>
            <a:ext cx="3932237" cy="1331650"/>
          </a:xfrm>
        </p:spPr>
        <p:txBody>
          <a:bodyPr anchor="b"/>
          <a:lstStyle>
            <a:lvl1pPr>
              <a:defRPr sz="3200"/>
            </a:lvl1pPr>
          </a:lstStyle>
          <a:p>
            <a:r>
              <a:rPr lang="en-US" dirty="0"/>
              <a:t>Click to add title</a:t>
            </a:r>
          </a:p>
        </p:txBody>
      </p:sp>
      <p:sp>
        <p:nvSpPr>
          <p:cNvPr id="3" name="Content Placeholder 2">
            <a:extLst>
              <a:ext uri="{FF2B5EF4-FFF2-40B4-BE49-F238E27FC236}">
                <a16:creationId xmlns:a16="http://schemas.microsoft.com/office/drawing/2014/main" id="{AEE124BE-E494-445A-A4FB-A2A8F28F0C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446DE-9A32-4774-9F7C-86678CA90EA2}"/>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5" name="Date Placeholder 4">
            <a:extLst>
              <a:ext uri="{FF2B5EF4-FFF2-40B4-BE49-F238E27FC236}">
                <a16:creationId xmlns:a16="http://schemas.microsoft.com/office/drawing/2014/main" id="{9400115D-61B3-46D0-B4D3-30C374B526CF}"/>
              </a:ext>
            </a:extLst>
          </p:cNvPr>
          <p:cNvSpPr>
            <a:spLocks noGrp="1"/>
          </p:cNvSpPr>
          <p:nvPr>
            <p:ph type="dt" sz="half" idx="10"/>
          </p:nvPr>
        </p:nvSpPr>
        <p:spPr/>
        <p:txBody>
          <a:bodyPr/>
          <a:lstStyle/>
          <a:p>
            <a:r>
              <a:rPr lang="en-US"/>
              <a:t>2/7/20XX</a:t>
            </a:r>
            <a:endParaRPr lang="en-US" dirty="0"/>
          </a:p>
        </p:txBody>
      </p:sp>
      <p:sp>
        <p:nvSpPr>
          <p:cNvPr id="6" name="Footer Placeholder 5">
            <a:extLst>
              <a:ext uri="{FF2B5EF4-FFF2-40B4-BE49-F238E27FC236}">
                <a16:creationId xmlns:a16="http://schemas.microsoft.com/office/drawing/2014/main" id="{EF3C2AFC-D0F8-469F-B1E0-123C2E066EC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33391958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hasCustomPrompt="1"/>
          </p:nvPr>
        </p:nvSpPr>
        <p:spPr>
          <a:xfrm>
            <a:off x="839788" y="550416"/>
            <a:ext cx="3932237" cy="1429304"/>
          </a:xfrm>
        </p:spPr>
        <p:txBody>
          <a:bodyPr anchor="b"/>
          <a:lstStyle>
            <a:lvl1pPr>
              <a:defRPr sz="3200"/>
            </a:lvl1pPr>
          </a:lstStyle>
          <a:p>
            <a:r>
              <a:rPr lang="en-US" dirty="0"/>
              <a:t>Click to add title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p:txBody>
          <a:bodyPr/>
          <a:lstStyle/>
          <a:p>
            <a:r>
              <a:rPr lang="en-US"/>
              <a:t>2/7/20XX</a:t>
            </a:r>
            <a:endParaRPr lang="en-US" dirty="0"/>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4200526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CA046725-2805-431E-AA4E-0B018DFB3EAC}"/>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23">
            <a:extLst>
              <a:ext uri="{FF2B5EF4-FFF2-40B4-BE49-F238E27FC236}">
                <a16:creationId xmlns:a16="http://schemas.microsoft.com/office/drawing/2014/main" id="{3C30A62C-FEC9-4F1D-976E-DB003592FD3E}"/>
              </a:ext>
              <a:ext uri="{C183D7F6-B498-43B3-948B-1728B52AA6E4}">
                <adec:decorative xmlns:adec="http://schemas.microsoft.com/office/drawing/2017/decorative" val="1"/>
              </a:ext>
            </a:extLst>
          </p:cNvPr>
          <p:cNvSpPr/>
          <p:nvPr userDrawn="1"/>
        </p:nvSpPr>
        <p:spPr>
          <a:xfrm rot="10800000">
            <a:off x="0" y="-5979"/>
            <a:ext cx="5111086" cy="6932218"/>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121508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215089 w 6125882"/>
              <a:gd name="connsiteY4" fmla="*/ 0 h 6857998"/>
              <a:gd name="connsiteX0" fmla="*/ 1222204 w 6132997"/>
              <a:gd name="connsiteY0" fmla="*/ 0 h 6881904"/>
              <a:gd name="connsiteX1" fmla="*/ 6132997 w 6132997"/>
              <a:gd name="connsiteY1" fmla="*/ 0 h 6881904"/>
              <a:gd name="connsiteX2" fmla="*/ 6132997 w 6132997"/>
              <a:gd name="connsiteY2" fmla="*/ 6857998 h 6881904"/>
              <a:gd name="connsiteX3" fmla="*/ 0 w 6132997"/>
              <a:gd name="connsiteY3" fmla="*/ 6881904 h 6881904"/>
              <a:gd name="connsiteX4" fmla="*/ 1222204 w 6132997"/>
              <a:gd name="connsiteY4" fmla="*/ 0 h 6881904"/>
              <a:gd name="connsiteX0" fmla="*/ 1348644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348644 w 6132997"/>
              <a:gd name="connsiteY4" fmla="*/ 0 h 6893857"/>
              <a:gd name="connsiteX0" fmla="*/ 1457021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457021 w 6132997"/>
              <a:gd name="connsiteY4" fmla="*/ 0 h 6893857"/>
              <a:gd name="connsiteX0" fmla="*/ 1754909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1754909 w 6430885"/>
              <a:gd name="connsiteY4" fmla="*/ 0 h 6869951"/>
              <a:gd name="connsiteX0" fmla="*/ 2023235 w 6699211"/>
              <a:gd name="connsiteY0" fmla="*/ 0 h 6869951"/>
              <a:gd name="connsiteX1" fmla="*/ 6699211 w 6699211"/>
              <a:gd name="connsiteY1" fmla="*/ 11953 h 6869951"/>
              <a:gd name="connsiteX2" fmla="*/ 6699211 w 6699211"/>
              <a:gd name="connsiteY2" fmla="*/ 6869951 h 6869951"/>
              <a:gd name="connsiteX3" fmla="*/ 0 w 6699211"/>
              <a:gd name="connsiteY3" fmla="*/ 6856303 h 6869951"/>
              <a:gd name="connsiteX4" fmla="*/ 2023235 w 6699211"/>
              <a:gd name="connsiteY4" fmla="*/ 0 h 6869951"/>
              <a:gd name="connsiteX0" fmla="*/ 2702995 w 6699211"/>
              <a:gd name="connsiteY0" fmla="*/ 42638 h 6857998"/>
              <a:gd name="connsiteX1" fmla="*/ 6699211 w 6699211"/>
              <a:gd name="connsiteY1" fmla="*/ 0 h 6857998"/>
              <a:gd name="connsiteX2" fmla="*/ 6699211 w 6699211"/>
              <a:gd name="connsiteY2" fmla="*/ 6857998 h 6857998"/>
              <a:gd name="connsiteX3" fmla="*/ 0 w 6699211"/>
              <a:gd name="connsiteY3" fmla="*/ 6844350 h 6857998"/>
              <a:gd name="connsiteX4" fmla="*/ 2702995 w 6699211"/>
              <a:gd name="connsiteY4" fmla="*/ 42638 h 685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9211" h="6857998">
                <a:moveTo>
                  <a:pt x="2702995" y="42638"/>
                </a:moveTo>
                <a:lnTo>
                  <a:pt x="6699211" y="0"/>
                </a:lnTo>
                <a:lnTo>
                  <a:pt x="6699211" y="6857998"/>
                </a:lnTo>
                <a:lnTo>
                  <a:pt x="0" y="6844350"/>
                </a:lnTo>
                <a:lnTo>
                  <a:pt x="2702995" y="4263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ACA2C262-0DF7-4EBE-8F23-D1240B3BB5A9}"/>
              </a:ext>
            </a:extLst>
          </p:cNvPr>
          <p:cNvSpPr>
            <a:spLocks noGrp="1"/>
          </p:cNvSpPr>
          <p:nvPr>
            <p:ph type="title"/>
          </p:nvPr>
        </p:nvSpPr>
        <p:spPr>
          <a:xfrm>
            <a:off x="680485" y="533400"/>
            <a:ext cx="4199860" cy="2379921"/>
          </a:xfrm>
        </p:spPr>
        <p:txBody>
          <a:bodyPr anchor="b" anchorCtr="0">
            <a:noAutofit/>
          </a:bodyPr>
          <a:lstStyle>
            <a:lvl1pPr>
              <a:defRPr sz="3600"/>
            </a:lvl1pPr>
          </a:lstStyle>
          <a:p>
            <a:r>
              <a:rPr lang="en-US" dirty="0"/>
              <a:t>Click to edit Master title style</a:t>
            </a:r>
          </a:p>
        </p:txBody>
      </p:sp>
      <p:sp>
        <p:nvSpPr>
          <p:cNvPr id="8" name="Content Placeholder 2">
            <a:extLst>
              <a:ext uri="{FF2B5EF4-FFF2-40B4-BE49-F238E27FC236}">
                <a16:creationId xmlns:a16="http://schemas.microsoft.com/office/drawing/2014/main" id="{430E531D-ED29-45E2-A30F-0363B29E057C}"/>
              </a:ext>
            </a:extLst>
          </p:cNvPr>
          <p:cNvSpPr>
            <a:spLocks noGrp="1"/>
          </p:cNvSpPr>
          <p:nvPr>
            <p:ph idx="1" hasCustomPrompt="1"/>
          </p:nvPr>
        </p:nvSpPr>
        <p:spPr>
          <a:xfrm>
            <a:off x="5167424" y="533400"/>
            <a:ext cx="3794512" cy="5797237"/>
          </a:xfrm>
        </p:spPr>
        <p:txBody>
          <a:bodyPr anchor="t">
            <a:normAutofit/>
          </a:bodyPr>
          <a:lstStyle>
            <a:lvl1pPr>
              <a:buNone/>
              <a:defRPr/>
            </a:lvl1pPr>
          </a:lstStyle>
          <a:p>
            <a:r>
              <a:rPr lang="en-US" dirty="0"/>
              <a:t>Click to add object</a:t>
            </a:r>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r>
              <a:rPr lang="en-US" dirty="0"/>
              <a:t>Sample Footer Text</a:t>
            </a:r>
          </a:p>
        </p:txBody>
      </p:sp>
      <p:cxnSp>
        <p:nvCxnSpPr>
          <p:cNvPr id="10" name="Straight Connector 9">
            <a:extLst>
              <a:ext uri="{FF2B5EF4-FFF2-40B4-BE49-F238E27FC236}">
                <a16:creationId xmlns:a16="http://schemas.microsoft.com/office/drawing/2014/main" id="{0801F434-3E0E-40D9-A2D3-857BAE77D1D7}"/>
              </a:ext>
              <a:ext uri="{C183D7F6-B498-43B3-948B-1728B52AA6E4}">
                <adec:decorative xmlns:adec="http://schemas.microsoft.com/office/drawing/2017/decorative" val="1"/>
              </a:ext>
            </a:extLst>
          </p:cNvPr>
          <p:cNvCxnSpPr>
            <a:cxnSpLocks/>
            <a:stCxn id="5" idx="2"/>
          </p:cNvCxnSpPr>
          <p:nvPr userDrawn="1"/>
        </p:nvCxnSpPr>
        <p:spPr>
          <a:xfrm flipH="1" flipV="1">
            <a:off x="0" y="5329451"/>
            <a:ext cx="6096000" cy="152854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D44F5C56-0053-4E4A-BFFF-E98E7B91CCA9}"/>
              </a:ext>
            </a:extLst>
          </p:cNvPr>
          <p:cNvSpPr>
            <a:spLocks noGrp="1"/>
          </p:cNvSpPr>
          <p:nvPr>
            <p:ph type="pic" sz="quarter" idx="13" hasCustomPrompt="1"/>
          </p:nvPr>
        </p:nvSpPr>
        <p:spPr>
          <a:xfrm>
            <a:off x="9531096" y="0"/>
            <a:ext cx="2660904" cy="3429000"/>
          </a:xfrm>
          <a:solidFill>
            <a:schemeClr val="accent2"/>
          </a:solidFill>
        </p:spPr>
        <p:txBody>
          <a:bodyPr>
            <a:normAutofit/>
          </a:bodyPr>
          <a:lstStyle>
            <a:lvl1pPr marL="0" indent="0" algn="ctr">
              <a:buFont typeface="Arial" panose="020B0604020202020204" pitchFamily="34" charset="0"/>
              <a:buNone/>
              <a:defRPr sz="1800"/>
            </a:lvl1pPr>
          </a:lstStyle>
          <a:p>
            <a:pPr marL="228600" marR="0" lvl="0" indent="-228600" algn="l" defTabSz="914400" rtl="0" eaLnBrk="1" fontAlgn="auto" latinLnBrk="0" hangingPunct="1">
              <a:lnSpc>
                <a:spcPct val="100000"/>
              </a:lnSpc>
              <a:spcBef>
                <a:spcPts val="1000"/>
              </a:spcBef>
              <a:spcAft>
                <a:spcPts val="0"/>
              </a:spcAft>
              <a:buClrTx/>
              <a:buSzPct val="80000"/>
              <a:buFont typeface="Arial" panose="020B0604020202020204" pitchFamily="34" charset="0"/>
              <a:buChar char="•"/>
              <a:tabLst/>
              <a:defRPr/>
            </a:pPr>
            <a:r>
              <a:rPr lang="en-US" dirty="0"/>
              <a:t>Click to add picture</a:t>
            </a:r>
          </a:p>
          <a:p>
            <a:endParaRPr lang="en-US" dirty="0"/>
          </a:p>
        </p:txBody>
      </p:sp>
      <p:sp>
        <p:nvSpPr>
          <p:cNvPr id="14" name="Picture Placeholder 12">
            <a:extLst>
              <a:ext uri="{FF2B5EF4-FFF2-40B4-BE49-F238E27FC236}">
                <a16:creationId xmlns:a16="http://schemas.microsoft.com/office/drawing/2014/main" id="{226008DD-DEA7-4900-8D76-128694E12320}"/>
              </a:ext>
            </a:extLst>
          </p:cNvPr>
          <p:cNvSpPr>
            <a:spLocks noGrp="1"/>
          </p:cNvSpPr>
          <p:nvPr>
            <p:ph type="pic" sz="quarter" idx="14" hasCustomPrompt="1"/>
          </p:nvPr>
        </p:nvSpPr>
        <p:spPr>
          <a:xfrm>
            <a:off x="9531096" y="3383280"/>
            <a:ext cx="2660904" cy="3474720"/>
          </a:xfrm>
          <a:solidFill>
            <a:schemeClr val="accent2"/>
          </a:solidFill>
        </p:spPr>
        <p:txBody>
          <a:bodyPr>
            <a:normAutofit/>
          </a:bodyPr>
          <a:lstStyle>
            <a:lvl1pPr marL="285750" indent="-285750" algn="ctr">
              <a:buFont typeface="Arial" panose="020B0604020202020204" pitchFamily="34" charset="0"/>
              <a:buChar char="•"/>
              <a:defRPr sz="1800"/>
            </a:lvl1pPr>
          </a:lstStyle>
          <a:p>
            <a:pPr marL="228600" marR="0" lvl="0" indent="-228600" algn="l" defTabSz="914400" rtl="0" eaLnBrk="1" fontAlgn="auto" latinLnBrk="0" hangingPunct="1">
              <a:lnSpc>
                <a:spcPct val="100000"/>
              </a:lnSpc>
              <a:spcBef>
                <a:spcPts val="1000"/>
              </a:spcBef>
              <a:spcAft>
                <a:spcPts val="0"/>
              </a:spcAft>
              <a:buClrTx/>
              <a:buSzPct val="80000"/>
              <a:buFont typeface="Arial" panose="020B0604020202020204" pitchFamily="34" charset="0"/>
              <a:buChar char="•"/>
              <a:tabLst/>
              <a:defRPr/>
            </a:pPr>
            <a:r>
              <a:rPr lang="en-US" dirty="0"/>
              <a:t>Click to add picture</a:t>
            </a:r>
          </a:p>
          <a:p>
            <a:endParaRPr lang="en-US" dirty="0"/>
          </a:p>
        </p:txBody>
      </p:sp>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en-US"/>
              <a:t>2/7/20XX</a:t>
            </a:r>
            <a:endParaRPr lang="en-US" dirty="0"/>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1099851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F3DC9447-F266-4B2E-8776-377FB587EEA9}"/>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67F96C23-62A5-470B-9372-6381453507D1}"/>
              </a:ext>
            </a:extLst>
          </p:cNvPr>
          <p:cNvSpPr>
            <a:spLocks noGrp="1"/>
          </p:cNvSpPr>
          <p:nvPr>
            <p:ph type="title"/>
          </p:nvPr>
        </p:nvSpPr>
        <p:spPr>
          <a:xfrm>
            <a:off x="5470440" y="170122"/>
            <a:ext cx="6602923" cy="1918916"/>
          </a:xfrm>
        </p:spPr>
        <p:txBody>
          <a:bodyPr>
            <a:noAutofit/>
          </a:bodyPr>
          <a:lstStyle>
            <a:lvl1pPr>
              <a:defRPr sz="3600"/>
            </a:lvl1pPr>
          </a:lstStyle>
          <a:p>
            <a:r>
              <a:rPr lang="en-US" dirty="0"/>
              <a:t>Click to edit Master title style</a:t>
            </a:r>
          </a:p>
        </p:txBody>
      </p:sp>
      <p:cxnSp>
        <p:nvCxnSpPr>
          <p:cNvPr id="10" name="Straight Connector 9">
            <a:extLst>
              <a:ext uri="{FF2B5EF4-FFF2-40B4-BE49-F238E27FC236}">
                <a16:creationId xmlns:a16="http://schemas.microsoft.com/office/drawing/2014/main" id="{34B16D8F-69C0-44C7-95EE-6C7CDECACDAF}"/>
              </a:ext>
              <a:ext uri="{C183D7F6-B498-43B3-948B-1728B52AA6E4}">
                <adec:decorative xmlns:adec="http://schemas.microsoft.com/office/drawing/2017/decorative" val="1"/>
              </a:ext>
            </a:extLst>
          </p:cNvPr>
          <p:cNvCxnSpPr>
            <a:cxnSpLocks/>
          </p:cNvCxnSpPr>
          <p:nvPr userDrawn="1"/>
        </p:nvCxnSpPr>
        <p:spPr>
          <a:xfrm flipV="1">
            <a:off x="4576137" y="0"/>
            <a:ext cx="668374" cy="68580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E8FA2190-55B9-429E-AE43-1A9A41DBEBF9}"/>
              </a:ext>
            </a:extLst>
          </p:cNvPr>
          <p:cNvSpPr>
            <a:spLocks noGrp="1"/>
          </p:cNvSpPr>
          <p:nvPr>
            <p:ph type="pic" sz="quarter" idx="13" hasCustomPrompt="1"/>
          </p:nvPr>
        </p:nvSpPr>
        <p:spPr>
          <a:xfrm>
            <a:off x="1" y="0"/>
            <a:ext cx="4742121" cy="3434316"/>
          </a:xfrm>
          <a:custGeom>
            <a:avLst/>
            <a:gdLst>
              <a:gd name="connsiteX0" fmla="*/ 0 w 4742121"/>
              <a:gd name="connsiteY0" fmla="*/ 0 h 3434316"/>
              <a:gd name="connsiteX1" fmla="*/ 4306186 w 4742121"/>
              <a:gd name="connsiteY1" fmla="*/ 0 h 3434316"/>
              <a:gd name="connsiteX2" fmla="*/ 4742121 w 4742121"/>
              <a:gd name="connsiteY2" fmla="*/ 3434316 h 3434316"/>
              <a:gd name="connsiteX3" fmla="*/ 0 w 4742121"/>
              <a:gd name="connsiteY3" fmla="*/ 3434316 h 3434316"/>
            </a:gdLst>
            <a:ahLst/>
            <a:cxnLst>
              <a:cxn ang="0">
                <a:pos x="connsiteX0" y="connsiteY0"/>
              </a:cxn>
              <a:cxn ang="0">
                <a:pos x="connsiteX1" y="connsiteY1"/>
              </a:cxn>
              <a:cxn ang="0">
                <a:pos x="connsiteX2" y="connsiteY2"/>
              </a:cxn>
              <a:cxn ang="0">
                <a:pos x="connsiteX3" y="connsiteY3"/>
              </a:cxn>
            </a:cxnLst>
            <a:rect l="l" t="t" r="r" b="b"/>
            <a:pathLst>
              <a:path w="4742121" h="3434316">
                <a:moveTo>
                  <a:pt x="0" y="0"/>
                </a:moveTo>
                <a:lnTo>
                  <a:pt x="4306186" y="0"/>
                </a:lnTo>
                <a:lnTo>
                  <a:pt x="4742121" y="3434316"/>
                </a:lnTo>
                <a:lnTo>
                  <a:pt x="0" y="3434316"/>
                </a:lnTo>
                <a:close/>
              </a:path>
            </a:pathLst>
          </a:custGeom>
          <a:solidFill>
            <a:schemeClr val="accent2"/>
          </a:solidFill>
        </p:spPr>
        <p:txBody>
          <a:bodyPr wrap="square">
            <a:noAutofit/>
          </a:bodyPr>
          <a:lstStyle>
            <a:lvl1pPr marL="0" indent="0" algn="ctr">
              <a:buNone/>
              <a:defRPr sz="1800"/>
            </a:lvl1pPr>
          </a:lstStyle>
          <a:p>
            <a:pPr marL="0" marR="0" lvl="0" indent="0" algn="ctr"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dirty="0"/>
              <a:t>Click to add picture</a:t>
            </a:r>
          </a:p>
          <a:p>
            <a:endParaRPr lang="en-US" dirty="0"/>
          </a:p>
        </p:txBody>
      </p:sp>
      <p:sp>
        <p:nvSpPr>
          <p:cNvPr id="16" name="Picture Placeholder 15">
            <a:extLst>
              <a:ext uri="{FF2B5EF4-FFF2-40B4-BE49-F238E27FC236}">
                <a16:creationId xmlns:a16="http://schemas.microsoft.com/office/drawing/2014/main" id="{B2EDFEAD-E435-414E-A9BA-4119679CBA66}"/>
              </a:ext>
            </a:extLst>
          </p:cNvPr>
          <p:cNvSpPr>
            <a:spLocks noGrp="1"/>
          </p:cNvSpPr>
          <p:nvPr>
            <p:ph type="pic" sz="quarter" idx="14" hasCustomPrompt="1"/>
          </p:nvPr>
        </p:nvSpPr>
        <p:spPr>
          <a:xfrm>
            <a:off x="-5" y="3432620"/>
            <a:ext cx="5178056" cy="3425380"/>
          </a:xfrm>
          <a:custGeom>
            <a:avLst/>
            <a:gdLst>
              <a:gd name="connsiteX0" fmla="*/ 0 w 5178056"/>
              <a:gd name="connsiteY0" fmla="*/ 0 h 3425380"/>
              <a:gd name="connsiteX1" fmla="*/ 4742581 w 5178056"/>
              <a:gd name="connsiteY1" fmla="*/ 0 h 3425380"/>
              <a:gd name="connsiteX2" fmla="*/ 5178056 w 5178056"/>
              <a:gd name="connsiteY2" fmla="*/ 3425380 h 3425380"/>
              <a:gd name="connsiteX3" fmla="*/ 0 w 5178056"/>
              <a:gd name="connsiteY3" fmla="*/ 3425380 h 3425380"/>
            </a:gdLst>
            <a:ahLst/>
            <a:cxnLst>
              <a:cxn ang="0">
                <a:pos x="connsiteX0" y="connsiteY0"/>
              </a:cxn>
              <a:cxn ang="0">
                <a:pos x="connsiteX1" y="connsiteY1"/>
              </a:cxn>
              <a:cxn ang="0">
                <a:pos x="connsiteX2" y="connsiteY2"/>
              </a:cxn>
              <a:cxn ang="0">
                <a:pos x="connsiteX3" y="connsiteY3"/>
              </a:cxn>
            </a:cxnLst>
            <a:rect l="l" t="t" r="r" b="b"/>
            <a:pathLst>
              <a:path w="5178056" h="3425380">
                <a:moveTo>
                  <a:pt x="0" y="0"/>
                </a:moveTo>
                <a:lnTo>
                  <a:pt x="4742581" y="0"/>
                </a:lnTo>
                <a:lnTo>
                  <a:pt x="5178056" y="3425380"/>
                </a:lnTo>
                <a:lnTo>
                  <a:pt x="0" y="3425380"/>
                </a:lnTo>
                <a:close/>
              </a:path>
            </a:pathLst>
          </a:custGeom>
          <a:solidFill>
            <a:schemeClr val="accent2">
              <a:lumMod val="60000"/>
              <a:lumOff val="40000"/>
            </a:schemeClr>
          </a:solidFill>
        </p:spPr>
        <p:txBody>
          <a:bodyPr wrap="square">
            <a:noAutofit/>
          </a:bodyPr>
          <a:lstStyle>
            <a:lvl1pPr marL="0" indent="0" algn="ctr">
              <a:buNone/>
              <a:defRPr sz="1800"/>
            </a:lvl1pPr>
          </a:lstStyle>
          <a:p>
            <a:pPr marL="0" marR="0" lvl="0" indent="0" algn="ctr"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dirty="0"/>
              <a:t>Click to add picture</a:t>
            </a:r>
          </a:p>
          <a:p>
            <a:endParaRPr lang="en-US" dirty="0"/>
          </a:p>
        </p:txBody>
      </p:sp>
      <p:sp>
        <p:nvSpPr>
          <p:cNvPr id="9" name="Content Placeholder 2">
            <a:extLst>
              <a:ext uri="{FF2B5EF4-FFF2-40B4-BE49-F238E27FC236}">
                <a16:creationId xmlns:a16="http://schemas.microsoft.com/office/drawing/2014/main" id="{F7C28F12-C8E8-444E-8B69-9A0561604317}"/>
              </a:ext>
            </a:extLst>
          </p:cNvPr>
          <p:cNvSpPr>
            <a:spLocks noGrp="1"/>
          </p:cNvSpPr>
          <p:nvPr>
            <p:ph idx="1" hasCustomPrompt="1"/>
          </p:nvPr>
        </p:nvSpPr>
        <p:spPr>
          <a:xfrm>
            <a:off x="5470441" y="2183035"/>
            <a:ext cx="5355266" cy="4121845"/>
          </a:xfrm>
        </p:spPr>
        <p:txBody>
          <a:bodyPr anchor="t">
            <a:normAutofit/>
          </a:bodyPr>
          <a:lstStyle>
            <a:lvl1pPr marL="0" indent="0">
              <a:buNone/>
              <a:defRPr/>
            </a:lvl1pPr>
          </a:lstStyle>
          <a:p>
            <a:r>
              <a:rPr lang="en-US" dirty="0"/>
              <a:t>Click to add object</a:t>
            </a:r>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lvl1pPr>
              <a:defRPr>
                <a:solidFill>
                  <a:schemeClr val="bg1"/>
                </a:solidFill>
              </a:defRPr>
            </a:lvl1pPr>
          </a:lstStyle>
          <a:p>
            <a:r>
              <a:rPr lang="en-US" dirty="0"/>
              <a:t>Sample Footer Text</a:t>
            </a:r>
            <a:endParaRPr lang="en-US" dirty="0">
              <a:solidFill>
                <a:schemeClr val="bg1"/>
              </a:solidFill>
            </a:endParaRPr>
          </a:p>
        </p:txBody>
      </p:sp>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en-US"/>
              <a:t>2/7/20XX</a:t>
            </a:r>
            <a:endParaRPr lang="en-US" dirty="0"/>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455565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FEE8AE0-4188-4CB6-8BFB-70E163ED7FA5}"/>
              </a:ext>
            </a:extLst>
          </p:cNvPr>
          <p:cNvSpPr>
            <a:spLocks noGrp="1"/>
          </p:cNvSpPr>
          <p:nvPr>
            <p:ph type="title" hasCustomPrompt="1"/>
          </p:nvPr>
        </p:nvSpPr>
        <p:spPr>
          <a:xfrm>
            <a:off x="969264" y="2679192"/>
            <a:ext cx="4946904" cy="2902901"/>
          </a:xfrm>
        </p:spPr>
        <p:txBody>
          <a:bodyPr>
            <a:noAutofit/>
          </a:bodyPr>
          <a:lstStyle>
            <a:lvl1pPr>
              <a:defRPr sz="3600"/>
            </a:lvl1pPr>
          </a:lstStyle>
          <a:p>
            <a:r>
              <a:rPr lang="en-US" dirty="0"/>
              <a:t>Click to add title</a:t>
            </a:r>
          </a:p>
        </p:txBody>
      </p:sp>
      <p:sp>
        <p:nvSpPr>
          <p:cNvPr id="13" name="Subtitle 2">
            <a:extLst>
              <a:ext uri="{FF2B5EF4-FFF2-40B4-BE49-F238E27FC236}">
                <a16:creationId xmlns:a16="http://schemas.microsoft.com/office/drawing/2014/main" id="{49714512-90F0-4B35-94F8-E1B4DCE963AA}"/>
              </a:ext>
            </a:extLst>
          </p:cNvPr>
          <p:cNvSpPr>
            <a:spLocks noGrp="1"/>
          </p:cNvSpPr>
          <p:nvPr>
            <p:ph type="subTitle" idx="1"/>
          </p:nvPr>
        </p:nvSpPr>
        <p:spPr>
          <a:xfrm>
            <a:off x="967750" y="1758687"/>
            <a:ext cx="3878570" cy="782493"/>
          </a:xfrm>
        </p:spPr>
        <p:txBody>
          <a:bodyPr anchor="ctr" anchorCtr="0">
            <a:noAutofit/>
          </a:bodyPr>
          <a:lstStyle>
            <a:lvl1pPr>
              <a:buNone/>
              <a:defRPr/>
            </a:lvl1pPr>
          </a:lstStyle>
          <a:p>
            <a:pPr algn="l"/>
            <a:r>
              <a:rPr lang="en-US" sz="1600"/>
              <a:t>Click to edit Master subtitle style</a:t>
            </a:r>
            <a:endParaRPr lang="en-US" sz="1600" dirty="0"/>
          </a:p>
        </p:txBody>
      </p:sp>
      <p:sp>
        <p:nvSpPr>
          <p:cNvPr id="20" name="Picture Placeholder 19">
            <a:extLst>
              <a:ext uri="{FF2B5EF4-FFF2-40B4-BE49-F238E27FC236}">
                <a16:creationId xmlns:a16="http://schemas.microsoft.com/office/drawing/2014/main" id="{44895DE7-C22A-447F-B81A-BDCA25CAF27B}"/>
              </a:ext>
            </a:extLst>
          </p:cNvPr>
          <p:cNvSpPr>
            <a:spLocks noGrp="1"/>
          </p:cNvSpPr>
          <p:nvPr>
            <p:ph type="pic" sz="quarter" idx="13" hasCustomPrompt="1"/>
          </p:nvPr>
        </p:nvSpPr>
        <p:spPr>
          <a:xfrm>
            <a:off x="3208292" y="3"/>
            <a:ext cx="8997356" cy="4581079"/>
          </a:xfrm>
          <a:custGeom>
            <a:avLst/>
            <a:gdLst>
              <a:gd name="connsiteX0" fmla="*/ 0 w 8997356"/>
              <a:gd name="connsiteY0" fmla="*/ 0 h 4581079"/>
              <a:gd name="connsiteX1" fmla="*/ 8983708 w 8997356"/>
              <a:gd name="connsiteY1" fmla="*/ 0 h 4581079"/>
              <a:gd name="connsiteX2" fmla="*/ 8997356 w 8997356"/>
              <a:gd name="connsiteY2" fmla="*/ 893928 h 4581079"/>
              <a:gd name="connsiteX3" fmla="*/ 4060801 w 8997356"/>
              <a:gd name="connsiteY3" fmla="*/ 4581079 h 4581079"/>
            </a:gdLst>
            <a:ahLst/>
            <a:cxnLst>
              <a:cxn ang="0">
                <a:pos x="connsiteX0" y="connsiteY0"/>
              </a:cxn>
              <a:cxn ang="0">
                <a:pos x="connsiteX1" y="connsiteY1"/>
              </a:cxn>
              <a:cxn ang="0">
                <a:pos x="connsiteX2" y="connsiteY2"/>
              </a:cxn>
              <a:cxn ang="0">
                <a:pos x="connsiteX3" y="connsiteY3"/>
              </a:cxn>
            </a:cxnLst>
            <a:rect l="l" t="t" r="r" b="b"/>
            <a:pathLst>
              <a:path w="8997356" h="4581079">
                <a:moveTo>
                  <a:pt x="0" y="0"/>
                </a:moveTo>
                <a:lnTo>
                  <a:pt x="8983708" y="0"/>
                </a:lnTo>
                <a:lnTo>
                  <a:pt x="8997356" y="893928"/>
                </a:lnTo>
                <a:lnTo>
                  <a:pt x="4060801" y="4581079"/>
                </a:lnTo>
                <a:close/>
              </a:path>
            </a:pathLst>
          </a:custGeom>
          <a:solidFill>
            <a:schemeClr val="accent2"/>
          </a:solidFill>
        </p:spPr>
        <p:txBody>
          <a:bodyPr wrap="square">
            <a:noAutofit/>
          </a:bodyPr>
          <a:lstStyle>
            <a:lvl1pPr marL="0" indent="0" algn="ctr">
              <a:buNone/>
              <a:defRPr/>
            </a:lvl1pPr>
          </a:lstStyle>
          <a:p>
            <a:r>
              <a:rPr lang="en-US" dirty="0"/>
              <a:t>Click to add picture</a:t>
            </a:r>
          </a:p>
        </p:txBody>
      </p:sp>
      <p:sp>
        <p:nvSpPr>
          <p:cNvPr id="26" name="Picture Placeholder 25">
            <a:extLst>
              <a:ext uri="{FF2B5EF4-FFF2-40B4-BE49-F238E27FC236}">
                <a16:creationId xmlns:a16="http://schemas.microsoft.com/office/drawing/2014/main" id="{C4F9D0F6-DE6A-44A3-9D9E-A53D0C229248}"/>
              </a:ext>
            </a:extLst>
          </p:cNvPr>
          <p:cNvSpPr>
            <a:spLocks noGrp="1"/>
          </p:cNvSpPr>
          <p:nvPr>
            <p:ph type="pic" sz="quarter" idx="15" hasCustomPrompt="1"/>
          </p:nvPr>
        </p:nvSpPr>
        <p:spPr>
          <a:xfrm>
            <a:off x="4234997" y="4574265"/>
            <a:ext cx="5074516" cy="2298983"/>
          </a:xfrm>
          <a:custGeom>
            <a:avLst/>
            <a:gdLst>
              <a:gd name="connsiteX0" fmla="*/ 3034176 w 5074516"/>
              <a:gd name="connsiteY0" fmla="*/ 0 h 2298983"/>
              <a:gd name="connsiteX1" fmla="*/ 5074516 w 5074516"/>
              <a:gd name="connsiteY1" fmla="*/ 2298983 h 2298983"/>
              <a:gd name="connsiteX2" fmla="*/ 0 w 5074516"/>
              <a:gd name="connsiteY2" fmla="*/ 2298983 h 2298983"/>
            </a:gdLst>
            <a:ahLst/>
            <a:cxnLst>
              <a:cxn ang="0">
                <a:pos x="connsiteX0" y="connsiteY0"/>
              </a:cxn>
              <a:cxn ang="0">
                <a:pos x="connsiteX1" y="connsiteY1"/>
              </a:cxn>
              <a:cxn ang="0">
                <a:pos x="connsiteX2" y="connsiteY2"/>
              </a:cxn>
            </a:cxnLst>
            <a:rect l="l" t="t" r="r" b="b"/>
            <a:pathLst>
              <a:path w="5074516" h="2298983">
                <a:moveTo>
                  <a:pt x="3034176" y="0"/>
                </a:moveTo>
                <a:lnTo>
                  <a:pt x="5074516" y="2298983"/>
                </a:lnTo>
                <a:lnTo>
                  <a:pt x="0" y="2298983"/>
                </a:lnTo>
                <a:close/>
              </a:path>
            </a:pathLst>
          </a:custGeom>
          <a:solidFill>
            <a:schemeClr val="accent2"/>
          </a:solidFill>
        </p:spPr>
        <p:txBody>
          <a:bodyPr wrap="square" tIns="91440" bIns="274320" anchor="b">
            <a:noAutofit/>
          </a:bodyPr>
          <a:lstStyle>
            <a:lvl1pPr marL="0" indent="0" algn="ctr">
              <a:buNone/>
              <a:defRPr/>
            </a:lvl1pPr>
          </a:lstStyle>
          <a:p>
            <a:r>
              <a:rPr lang="en-US" dirty="0"/>
              <a:t>Click to add picture</a:t>
            </a:r>
          </a:p>
        </p:txBody>
      </p:sp>
      <p:sp>
        <p:nvSpPr>
          <p:cNvPr id="23" name="Picture Placeholder 22">
            <a:extLst>
              <a:ext uri="{FF2B5EF4-FFF2-40B4-BE49-F238E27FC236}">
                <a16:creationId xmlns:a16="http://schemas.microsoft.com/office/drawing/2014/main" id="{A5B5EF63-EEAA-4B07-A2B8-2483452BBA37}"/>
              </a:ext>
            </a:extLst>
          </p:cNvPr>
          <p:cNvSpPr>
            <a:spLocks noGrp="1"/>
          </p:cNvSpPr>
          <p:nvPr>
            <p:ph type="pic" sz="quarter" idx="14" hasCustomPrompt="1"/>
          </p:nvPr>
        </p:nvSpPr>
        <p:spPr>
          <a:xfrm>
            <a:off x="7243070" y="883420"/>
            <a:ext cx="4948931" cy="5974580"/>
          </a:xfrm>
          <a:custGeom>
            <a:avLst/>
            <a:gdLst>
              <a:gd name="connsiteX0" fmla="*/ 4948931 w 4948931"/>
              <a:gd name="connsiteY0" fmla="*/ 0 h 5974580"/>
              <a:gd name="connsiteX1" fmla="*/ 4948931 w 4948931"/>
              <a:gd name="connsiteY1" fmla="*/ 5974580 h 5974580"/>
              <a:gd name="connsiteX2" fmla="*/ 2028713 w 4948931"/>
              <a:gd name="connsiteY2" fmla="*/ 5974580 h 5974580"/>
              <a:gd name="connsiteX3" fmla="*/ 0 w 4948931"/>
              <a:gd name="connsiteY3" fmla="*/ 3710792 h 5974580"/>
            </a:gdLst>
            <a:ahLst/>
            <a:cxnLst>
              <a:cxn ang="0">
                <a:pos x="connsiteX0" y="connsiteY0"/>
              </a:cxn>
              <a:cxn ang="0">
                <a:pos x="connsiteX1" y="connsiteY1"/>
              </a:cxn>
              <a:cxn ang="0">
                <a:pos x="connsiteX2" y="connsiteY2"/>
              </a:cxn>
              <a:cxn ang="0">
                <a:pos x="connsiteX3" y="connsiteY3"/>
              </a:cxn>
            </a:cxnLst>
            <a:rect l="l" t="t" r="r" b="b"/>
            <a:pathLst>
              <a:path w="4948931" h="5974580">
                <a:moveTo>
                  <a:pt x="4948931" y="0"/>
                </a:moveTo>
                <a:lnTo>
                  <a:pt x="4948931" y="5974580"/>
                </a:lnTo>
                <a:lnTo>
                  <a:pt x="2028713" y="5974580"/>
                </a:lnTo>
                <a:lnTo>
                  <a:pt x="0" y="3710792"/>
                </a:lnTo>
                <a:close/>
              </a:path>
            </a:pathLst>
          </a:custGeom>
          <a:solidFill>
            <a:schemeClr val="accent2">
              <a:lumMod val="60000"/>
              <a:lumOff val="40000"/>
            </a:schemeClr>
          </a:solidFill>
        </p:spPr>
        <p:txBody>
          <a:bodyPr wrap="square" tIns="2194560" anchor="t">
            <a:noAutofit/>
          </a:bodyPr>
          <a:lstStyle>
            <a:lvl1pPr marL="0" indent="0" algn="ctr">
              <a:buNone/>
              <a:defRPr/>
            </a:lvl1pPr>
          </a:lstStyle>
          <a:p>
            <a:r>
              <a:rPr lang="en-US" dirty="0"/>
              <a:t>Click to add picture</a:t>
            </a:r>
          </a:p>
        </p:txBody>
      </p:sp>
    </p:spTree>
    <p:extLst>
      <p:ext uri="{BB962C8B-B14F-4D97-AF65-F5344CB8AC3E}">
        <p14:creationId xmlns:p14="http://schemas.microsoft.com/office/powerpoint/2010/main" val="1329810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hasCustomPrompt="1"/>
          </p:nvPr>
        </p:nvSpPr>
        <p:spPr/>
        <p:txBody>
          <a:bodyPr>
            <a:noAutofit/>
          </a:bodyPr>
          <a:lstStyle>
            <a:lvl1pPr>
              <a:defRPr sz="3600"/>
            </a:lvl1pPr>
          </a:lstStyle>
          <a:p>
            <a:r>
              <a:rPr lang="en-US" dirty="0"/>
              <a:t>Click to add title</a:t>
            </a:r>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hasCustomPrompt="1"/>
          </p:nvPr>
        </p:nvSpPr>
        <p:spPr>
          <a:xfrm>
            <a:off x="1143000" y="2009775"/>
            <a:ext cx="9906000" cy="4024312"/>
          </a:xfrm>
        </p:spPr>
        <p:txBody>
          <a:bodyPr/>
          <a:lstStyle>
            <a:lvl1pPr>
              <a:lnSpc>
                <a:spcPct val="100000"/>
              </a:lnSpc>
              <a:buNone/>
              <a:defRPr/>
            </a:lvl1pPr>
            <a:lvl2pPr>
              <a:lnSpc>
                <a:spcPct val="100000"/>
              </a:lnSpc>
              <a:buNone/>
              <a:defRPr/>
            </a:lvl2pPr>
            <a:lvl3pPr>
              <a:lnSpc>
                <a:spcPct val="100000"/>
              </a:lnSpc>
              <a:buNone/>
              <a:defRPr/>
            </a:lvl3pPr>
            <a:lvl4pPr>
              <a:lnSpc>
                <a:spcPct val="100000"/>
              </a:lnSpc>
              <a:buNone/>
              <a:defRPr/>
            </a:lvl4pPr>
            <a:lvl5pPr>
              <a:lnSpc>
                <a:spcPct val="100000"/>
              </a:lnSpc>
              <a:buNone/>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r>
              <a:rPr lang="en-US" dirty="0"/>
              <a:t>Sample Footer Text</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r>
              <a:rPr lang="en-US"/>
              <a:t>2/7/20XX</a:t>
            </a:r>
            <a:endParaRPr lang="en-US" dirty="0"/>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3626483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hasCustomPrompt="1"/>
          </p:nvPr>
        </p:nvSpPr>
        <p:spPr/>
        <p:txBody>
          <a:bodyPr>
            <a:noAutofit/>
          </a:bodyPr>
          <a:lstStyle>
            <a:lvl1pPr>
              <a:defRPr sz="3600"/>
            </a:lvl1pPr>
          </a:lstStyle>
          <a:p>
            <a:r>
              <a:rPr lang="en-US" dirty="0"/>
              <a:t>Click to add title</a:t>
            </a:r>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hasCustomPrompt="1"/>
          </p:nvPr>
        </p:nvSpPr>
        <p:spPr>
          <a:xfrm>
            <a:off x="1143000" y="2009775"/>
            <a:ext cx="9906000" cy="2649690"/>
          </a:xfrm>
        </p:spPr>
        <p:txBody>
          <a:bodyPr/>
          <a:lstStyle>
            <a:lvl1pPr>
              <a:lnSpc>
                <a:spcPct val="100000"/>
              </a:lnSpc>
              <a:buNone/>
              <a:defRPr/>
            </a:lvl1pPr>
            <a:lvl2pPr>
              <a:lnSpc>
                <a:spcPct val="100000"/>
              </a:lnSpc>
              <a:buNone/>
              <a:defRPr/>
            </a:lvl2pPr>
            <a:lvl3pPr>
              <a:lnSpc>
                <a:spcPct val="100000"/>
              </a:lnSpc>
              <a:buNone/>
              <a:defRPr/>
            </a:lvl3pPr>
            <a:lvl4pPr>
              <a:lnSpc>
                <a:spcPct val="100000"/>
              </a:lnSpc>
              <a:buNone/>
              <a:defRPr/>
            </a:lvl4pPr>
            <a:lvl5pPr>
              <a:lnSpc>
                <a:spcPct val="100000"/>
              </a:lnSpc>
              <a:buNone/>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r>
              <a:rPr lang="en-US" dirty="0"/>
              <a:t>Sample Footer Text</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r>
              <a:rPr lang="en-US"/>
              <a:t>2/7/20XX</a:t>
            </a:r>
            <a:endParaRPr lang="en-US" dirty="0"/>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490591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hasCustomPrompt="1"/>
          </p:nvPr>
        </p:nvSpPr>
        <p:spPr/>
        <p:txBody>
          <a:bodyPr>
            <a:noAutofit/>
          </a:bodyPr>
          <a:lstStyle>
            <a:lvl1pPr>
              <a:defRPr sz="3600"/>
            </a:lvl1pPr>
          </a:lstStyle>
          <a:p>
            <a:r>
              <a:rPr lang="en-US" dirty="0"/>
              <a:t>Click to add title</a:t>
            </a:r>
          </a:p>
        </p:txBody>
      </p:sp>
      <p:sp>
        <p:nvSpPr>
          <p:cNvPr id="50" name="Picture Placeholder 49">
            <a:extLst>
              <a:ext uri="{FF2B5EF4-FFF2-40B4-BE49-F238E27FC236}">
                <a16:creationId xmlns:a16="http://schemas.microsoft.com/office/drawing/2014/main" id="{5496CA69-F288-4538-974D-9A68581F4941}"/>
              </a:ext>
            </a:extLst>
          </p:cNvPr>
          <p:cNvSpPr>
            <a:spLocks noGrp="1"/>
          </p:cNvSpPr>
          <p:nvPr>
            <p:ph type="pic" sz="quarter" idx="20" hasCustomPrompt="1"/>
          </p:nvPr>
        </p:nvSpPr>
        <p:spPr>
          <a:xfrm>
            <a:off x="1143000" y="2350008"/>
            <a:ext cx="1965960" cy="1801368"/>
          </a:xfrm>
          <a:solidFill>
            <a:schemeClr val="accent2"/>
          </a:solidFill>
        </p:spPr>
        <p:txBody>
          <a:bodyPr tIns="182880">
            <a:normAutofit/>
          </a:bodyPr>
          <a:lstStyle>
            <a:lvl1pPr marL="0" indent="0" algn="ctr">
              <a:buNone/>
              <a:defRPr sz="1600"/>
            </a:lvl1pPr>
          </a:lstStyle>
          <a:p>
            <a:pPr marL="0" marR="0" lvl="0" indent="0" algn="ctr"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dirty="0"/>
              <a:t>Click to add picture</a:t>
            </a:r>
          </a:p>
          <a:p>
            <a:endParaRPr lang="en-US" dirty="0"/>
          </a:p>
        </p:txBody>
      </p:sp>
      <p:sp>
        <p:nvSpPr>
          <p:cNvPr id="39" name="Text Placeholder 2">
            <a:extLst>
              <a:ext uri="{FF2B5EF4-FFF2-40B4-BE49-F238E27FC236}">
                <a16:creationId xmlns:a16="http://schemas.microsoft.com/office/drawing/2014/main" id="{1F7CBA7A-8076-4743-AD9E-CB0B2B1D1856}"/>
              </a:ext>
            </a:extLst>
          </p:cNvPr>
          <p:cNvSpPr>
            <a:spLocks noGrp="1"/>
          </p:cNvSpPr>
          <p:nvPr>
            <p:ph type="body" idx="1" hasCustomPrompt="1"/>
          </p:nvPr>
        </p:nvSpPr>
        <p:spPr>
          <a:xfrm>
            <a:off x="1145421" y="4319521"/>
            <a:ext cx="1963236" cy="365760"/>
          </a:xfrm>
        </p:spPr>
        <p:txBody>
          <a:bodyPr anchor="ctr" anchorCtr="0">
            <a:noAutofit/>
          </a:bodyPr>
          <a:lstStyle>
            <a:lvl1pPr marL="0" indent="0">
              <a:buNone/>
              <a:defRPr sz="2000" b="1">
                <a:solidFill>
                  <a:schemeClr val="tx1">
                    <a:lumMod val="85000"/>
                    <a:lumOff val="15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text</a:t>
            </a:r>
          </a:p>
        </p:txBody>
      </p:sp>
      <p:sp>
        <p:nvSpPr>
          <p:cNvPr id="42" name="Text Placeholder 2">
            <a:extLst>
              <a:ext uri="{FF2B5EF4-FFF2-40B4-BE49-F238E27FC236}">
                <a16:creationId xmlns:a16="http://schemas.microsoft.com/office/drawing/2014/main" id="{8B03D9A7-85A7-4570-ADAF-E43C05B52D00}"/>
              </a:ext>
            </a:extLst>
          </p:cNvPr>
          <p:cNvSpPr>
            <a:spLocks noGrp="1"/>
          </p:cNvSpPr>
          <p:nvPr>
            <p:ph type="body" idx="13" hasCustomPrompt="1"/>
          </p:nvPr>
        </p:nvSpPr>
        <p:spPr>
          <a:xfrm>
            <a:off x="1143000" y="4761768"/>
            <a:ext cx="1963236" cy="741904"/>
          </a:xfrm>
        </p:spPr>
        <p:txBody>
          <a:bodyPr>
            <a:normAutofit/>
          </a:bodyPr>
          <a:lstStyle>
            <a:lvl1pPr marL="0" indent="0">
              <a:buNone/>
              <a:defRPr sz="2000">
                <a:solidFill>
                  <a:schemeClr val="tx1">
                    <a:lumMod val="50000"/>
                    <a:lumOff val="50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text</a:t>
            </a:r>
          </a:p>
        </p:txBody>
      </p:sp>
      <p:sp>
        <p:nvSpPr>
          <p:cNvPr id="51" name="Picture Placeholder 49">
            <a:extLst>
              <a:ext uri="{FF2B5EF4-FFF2-40B4-BE49-F238E27FC236}">
                <a16:creationId xmlns:a16="http://schemas.microsoft.com/office/drawing/2014/main" id="{ADF2F19D-7D9A-47B3-8711-A71F034693FE}"/>
              </a:ext>
            </a:extLst>
          </p:cNvPr>
          <p:cNvSpPr>
            <a:spLocks noGrp="1"/>
          </p:cNvSpPr>
          <p:nvPr>
            <p:ph type="pic" sz="quarter" idx="21" hasCustomPrompt="1"/>
          </p:nvPr>
        </p:nvSpPr>
        <p:spPr>
          <a:xfrm>
            <a:off x="3784636" y="2350008"/>
            <a:ext cx="1965960" cy="1801368"/>
          </a:xfrm>
          <a:solidFill>
            <a:schemeClr val="accent2"/>
          </a:solidFill>
        </p:spPr>
        <p:txBody>
          <a:bodyPr tIns="182880">
            <a:normAutofit/>
          </a:bodyPr>
          <a:lstStyle>
            <a:lvl1pPr marL="0" indent="0" algn="ctr">
              <a:buNone/>
              <a:defRPr sz="1600"/>
            </a:lvl1pPr>
          </a:lstStyle>
          <a:p>
            <a:pPr marL="0" marR="0" lvl="0" indent="0" algn="ctr"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dirty="0"/>
              <a:t>Click to add picture</a:t>
            </a:r>
          </a:p>
          <a:p>
            <a:endParaRPr lang="en-US" dirty="0"/>
          </a:p>
        </p:txBody>
      </p:sp>
      <p:sp>
        <p:nvSpPr>
          <p:cNvPr id="43" name="Text Placeholder 2">
            <a:extLst>
              <a:ext uri="{FF2B5EF4-FFF2-40B4-BE49-F238E27FC236}">
                <a16:creationId xmlns:a16="http://schemas.microsoft.com/office/drawing/2014/main" id="{790A904C-841C-438E-BD4B-C18FC28CBD03}"/>
              </a:ext>
            </a:extLst>
          </p:cNvPr>
          <p:cNvSpPr>
            <a:spLocks noGrp="1"/>
          </p:cNvSpPr>
          <p:nvPr>
            <p:ph type="body" idx="14" hasCustomPrompt="1"/>
          </p:nvPr>
        </p:nvSpPr>
        <p:spPr>
          <a:xfrm>
            <a:off x="3789781" y="4319520"/>
            <a:ext cx="1963236" cy="365760"/>
          </a:xfrm>
        </p:spPr>
        <p:txBody>
          <a:bodyPr anchor="ctr" anchorCtr="0">
            <a:noAutofit/>
          </a:bodyPr>
          <a:lstStyle>
            <a:lvl1pPr marL="0" indent="0">
              <a:buNone/>
              <a:defRPr sz="2000" b="1">
                <a:solidFill>
                  <a:schemeClr val="tx1">
                    <a:lumMod val="85000"/>
                    <a:lumOff val="15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text</a:t>
            </a:r>
          </a:p>
        </p:txBody>
      </p:sp>
      <p:sp>
        <p:nvSpPr>
          <p:cNvPr id="44" name="Text Placeholder 2">
            <a:extLst>
              <a:ext uri="{FF2B5EF4-FFF2-40B4-BE49-F238E27FC236}">
                <a16:creationId xmlns:a16="http://schemas.microsoft.com/office/drawing/2014/main" id="{611759C1-BECA-460C-916A-079B29E05C36}"/>
              </a:ext>
            </a:extLst>
          </p:cNvPr>
          <p:cNvSpPr>
            <a:spLocks noGrp="1"/>
          </p:cNvSpPr>
          <p:nvPr>
            <p:ph type="body" idx="15" hasCustomPrompt="1"/>
          </p:nvPr>
        </p:nvSpPr>
        <p:spPr>
          <a:xfrm>
            <a:off x="3787360" y="4761767"/>
            <a:ext cx="1963236" cy="741904"/>
          </a:xfrm>
        </p:spPr>
        <p:txBody>
          <a:bodyPr>
            <a:normAutofit/>
          </a:bodyPr>
          <a:lstStyle>
            <a:lvl1pPr marL="0" indent="0">
              <a:buNone/>
              <a:defRPr sz="2000">
                <a:solidFill>
                  <a:schemeClr val="tx1">
                    <a:lumMod val="50000"/>
                    <a:lumOff val="50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text</a:t>
            </a:r>
          </a:p>
        </p:txBody>
      </p:sp>
      <p:sp>
        <p:nvSpPr>
          <p:cNvPr id="52" name="Picture Placeholder 49">
            <a:extLst>
              <a:ext uri="{FF2B5EF4-FFF2-40B4-BE49-F238E27FC236}">
                <a16:creationId xmlns:a16="http://schemas.microsoft.com/office/drawing/2014/main" id="{4519A595-9DA0-413B-A1E1-B0F059132DD1}"/>
              </a:ext>
            </a:extLst>
          </p:cNvPr>
          <p:cNvSpPr>
            <a:spLocks noGrp="1"/>
          </p:cNvSpPr>
          <p:nvPr>
            <p:ph type="pic" sz="quarter" idx="22" hasCustomPrompt="1"/>
          </p:nvPr>
        </p:nvSpPr>
        <p:spPr>
          <a:xfrm>
            <a:off x="6437376" y="2350008"/>
            <a:ext cx="1965960" cy="1801368"/>
          </a:xfrm>
          <a:solidFill>
            <a:schemeClr val="accent2"/>
          </a:solidFill>
        </p:spPr>
        <p:txBody>
          <a:bodyPr tIns="182880">
            <a:normAutofit/>
          </a:bodyPr>
          <a:lstStyle>
            <a:lvl1pPr marL="0" indent="0" algn="ctr">
              <a:buNone/>
              <a:defRPr sz="1600"/>
            </a:lvl1pPr>
          </a:lstStyle>
          <a:p>
            <a:pPr marL="0" marR="0" lvl="0" indent="0" algn="ctr"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dirty="0"/>
              <a:t>Click to add picture</a:t>
            </a:r>
          </a:p>
          <a:p>
            <a:endParaRPr lang="en-US" dirty="0"/>
          </a:p>
        </p:txBody>
      </p:sp>
      <p:sp>
        <p:nvSpPr>
          <p:cNvPr id="45" name="Text Placeholder 2">
            <a:extLst>
              <a:ext uri="{FF2B5EF4-FFF2-40B4-BE49-F238E27FC236}">
                <a16:creationId xmlns:a16="http://schemas.microsoft.com/office/drawing/2014/main" id="{C20274DC-5128-46D8-9229-02288D264936}"/>
              </a:ext>
            </a:extLst>
          </p:cNvPr>
          <p:cNvSpPr>
            <a:spLocks noGrp="1"/>
          </p:cNvSpPr>
          <p:nvPr>
            <p:ph type="body" idx="16" hasCustomPrompt="1"/>
          </p:nvPr>
        </p:nvSpPr>
        <p:spPr>
          <a:xfrm>
            <a:off x="6441406" y="4319520"/>
            <a:ext cx="1963236" cy="365760"/>
          </a:xfrm>
        </p:spPr>
        <p:txBody>
          <a:bodyPr anchor="ctr" anchorCtr="0">
            <a:noAutofit/>
          </a:bodyPr>
          <a:lstStyle>
            <a:lvl1pPr marL="0" indent="0">
              <a:buNone/>
              <a:defRPr sz="2000" b="1">
                <a:solidFill>
                  <a:schemeClr val="tx1">
                    <a:lumMod val="85000"/>
                    <a:lumOff val="15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text</a:t>
            </a:r>
          </a:p>
        </p:txBody>
      </p:sp>
      <p:sp>
        <p:nvSpPr>
          <p:cNvPr id="46" name="Text Placeholder 2">
            <a:extLst>
              <a:ext uri="{FF2B5EF4-FFF2-40B4-BE49-F238E27FC236}">
                <a16:creationId xmlns:a16="http://schemas.microsoft.com/office/drawing/2014/main" id="{6F92FD73-9CD4-4AB0-8DEF-B9D7B1C5904D}"/>
              </a:ext>
            </a:extLst>
          </p:cNvPr>
          <p:cNvSpPr>
            <a:spLocks noGrp="1"/>
          </p:cNvSpPr>
          <p:nvPr>
            <p:ph type="body" idx="17" hasCustomPrompt="1"/>
          </p:nvPr>
        </p:nvSpPr>
        <p:spPr>
          <a:xfrm>
            <a:off x="6438985" y="4761767"/>
            <a:ext cx="1963236" cy="741904"/>
          </a:xfrm>
        </p:spPr>
        <p:txBody>
          <a:bodyPr>
            <a:normAutofit/>
          </a:bodyPr>
          <a:lstStyle>
            <a:lvl1pPr marL="0" indent="0">
              <a:buNone/>
              <a:defRPr sz="2000">
                <a:solidFill>
                  <a:schemeClr val="tx1">
                    <a:lumMod val="50000"/>
                    <a:lumOff val="50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text</a:t>
            </a:r>
          </a:p>
        </p:txBody>
      </p:sp>
      <p:sp>
        <p:nvSpPr>
          <p:cNvPr id="53" name="Picture Placeholder 49">
            <a:extLst>
              <a:ext uri="{FF2B5EF4-FFF2-40B4-BE49-F238E27FC236}">
                <a16:creationId xmlns:a16="http://schemas.microsoft.com/office/drawing/2014/main" id="{ECF2CB24-2F78-42B5-BEC0-904245F37452}"/>
              </a:ext>
            </a:extLst>
          </p:cNvPr>
          <p:cNvSpPr>
            <a:spLocks noGrp="1"/>
          </p:cNvSpPr>
          <p:nvPr>
            <p:ph type="pic" sz="quarter" idx="23" hasCustomPrompt="1"/>
          </p:nvPr>
        </p:nvSpPr>
        <p:spPr>
          <a:xfrm>
            <a:off x="9089136" y="2350008"/>
            <a:ext cx="1965960" cy="1801368"/>
          </a:xfrm>
          <a:solidFill>
            <a:schemeClr val="accent2"/>
          </a:solidFill>
        </p:spPr>
        <p:txBody>
          <a:bodyPr tIns="182880">
            <a:normAutofit/>
          </a:bodyPr>
          <a:lstStyle>
            <a:lvl1pPr marL="0" indent="0" algn="ctr">
              <a:buNone/>
              <a:defRPr sz="1600"/>
            </a:lvl1pPr>
          </a:lstStyle>
          <a:p>
            <a:pPr marL="0" marR="0" lvl="0" indent="0" algn="ctr" defTabSz="914400" rtl="0" eaLnBrk="1" fontAlgn="auto" latinLnBrk="0" hangingPunct="1">
              <a:lnSpc>
                <a:spcPct val="100000"/>
              </a:lnSpc>
              <a:spcBef>
                <a:spcPts val="1000"/>
              </a:spcBef>
              <a:spcAft>
                <a:spcPts val="0"/>
              </a:spcAft>
              <a:buClrTx/>
              <a:buSzPct val="80000"/>
              <a:buFont typeface="Arial" panose="020B0604020202020204" pitchFamily="34" charset="0"/>
              <a:buNone/>
              <a:tabLst/>
              <a:defRPr/>
            </a:pPr>
            <a:r>
              <a:rPr lang="en-US" dirty="0"/>
              <a:t>Click to add picture</a:t>
            </a:r>
          </a:p>
          <a:p>
            <a:endParaRPr lang="en-US" dirty="0"/>
          </a:p>
        </p:txBody>
      </p:sp>
      <p:sp>
        <p:nvSpPr>
          <p:cNvPr id="47" name="Text Placeholder 2">
            <a:extLst>
              <a:ext uri="{FF2B5EF4-FFF2-40B4-BE49-F238E27FC236}">
                <a16:creationId xmlns:a16="http://schemas.microsoft.com/office/drawing/2014/main" id="{E099301F-F262-4EB4-9AAA-D10A9CF42DCF}"/>
              </a:ext>
            </a:extLst>
          </p:cNvPr>
          <p:cNvSpPr>
            <a:spLocks noGrp="1"/>
          </p:cNvSpPr>
          <p:nvPr>
            <p:ph type="body" idx="18" hasCustomPrompt="1"/>
          </p:nvPr>
        </p:nvSpPr>
        <p:spPr>
          <a:xfrm>
            <a:off x="9090610" y="4319520"/>
            <a:ext cx="1963236" cy="365760"/>
          </a:xfrm>
        </p:spPr>
        <p:txBody>
          <a:bodyPr anchor="ctr" anchorCtr="0">
            <a:noAutofit/>
          </a:bodyPr>
          <a:lstStyle>
            <a:lvl1pPr marL="0" indent="0">
              <a:buNone/>
              <a:defRPr sz="2000" b="1">
                <a:solidFill>
                  <a:schemeClr val="tx1">
                    <a:lumMod val="85000"/>
                    <a:lumOff val="15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text</a:t>
            </a:r>
          </a:p>
        </p:txBody>
      </p:sp>
      <p:sp>
        <p:nvSpPr>
          <p:cNvPr id="48" name="Text Placeholder 2">
            <a:extLst>
              <a:ext uri="{FF2B5EF4-FFF2-40B4-BE49-F238E27FC236}">
                <a16:creationId xmlns:a16="http://schemas.microsoft.com/office/drawing/2014/main" id="{BD5BC820-7DAB-4C8E-A7E4-A885BBE9AB8E}"/>
              </a:ext>
            </a:extLst>
          </p:cNvPr>
          <p:cNvSpPr>
            <a:spLocks noGrp="1"/>
          </p:cNvSpPr>
          <p:nvPr>
            <p:ph type="body" idx="19" hasCustomPrompt="1"/>
          </p:nvPr>
        </p:nvSpPr>
        <p:spPr>
          <a:xfrm>
            <a:off x="9088189" y="4761767"/>
            <a:ext cx="1963236" cy="741904"/>
          </a:xfrm>
        </p:spPr>
        <p:txBody>
          <a:bodyPr>
            <a:normAutofit/>
          </a:bodyPr>
          <a:lstStyle>
            <a:lvl1pPr marL="0" indent="0">
              <a:buNone/>
              <a:defRPr sz="2000">
                <a:solidFill>
                  <a:schemeClr val="tx1">
                    <a:lumMod val="50000"/>
                    <a:lumOff val="50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text</a:t>
            </a:r>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r>
              <a:rPr lang="en-US" dirty="0"/>
              <a:t>Sample Footer Text</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r>
              <a:rPr lang="en-US"/>
              <a:t>2/7/20XX</a:t>
            </a:r>
            <a:endParaRPr lang="en-US" dirty="0"/>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1728327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hasCustomPrompt="1"/>
          </p:nvPr>
        </p:nvSpPr>
        <p:spPr>
          <a:xfrm>
            <a:off x="838199" y="533401"/>
            <a:ext cx="10692809" cy="1224378"/>
          </a:xfrm>
        </p:spPr>
        <p:txBody>
          <a:bodyPr>
            <a:noAutofit/>
          </a:bodyPr>
          <a:lstStyle>
            <a:lvl1pPr>
              <a:defRPr sz="3600"/>
            </a:lvl1pPr>
          </a:lstStyle>
          <a:p>
            <a:r>
              <a:rPr lang="en-US" dirty="0"/>
              <a:t>Click to add title</a:t>
            </a:r>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hasCustomPrompt="1"/>
          </p:nvPr>
        </p:nvSpPr>
        <p:spPr>
          <a:xfrm>
            <a:off x="838200" y="1825625"/>
            <a:ext cx="10692810" cy="4351338"/>
          </a:xfrm>
        </p:spPr>
        <p:txBody>
          <a:bodyPr/>
          <a:lstStyle>
            <a:lvl1pPr>
              <a:lnSpc>
                <a:spcPct val="100000"/>
              </a:lnSpc>
              <a:buNone/>
              <a:defRPr/>
            </a:lvl1pPr>
            <a:lvl2pPr>
              <a:lnSpc>
                <a:spcPct val="100000"/>
              </a:lnSpc>
              <a:buNone/>
              <a:defRPr/>
            </a:lvl2pPr>
            <a:lvl3pPr>
              <a:lnSpc>
                <a:spcPct val="100000"/>
              </a:lnSpc>
              <a:buNone/>
              <a:defRPr/>
            </a:lvl3pPr>
            <a:lvl4pPr>
              <a:lnSpc>
                <a:spcPct val="100000"/>
              </a:lnSpc>
              <a:buNone/>
              <a:defRPr/>
            </a:lvl4pPr>
            <a:lvl5pPr>
              <a:lnSpc>
                <a:spcPct val="100000"/>
              </a:lnSpc>
              <a:buNone/>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r>
              <a:rPr lang="en-US" dirty="0"/>
              <a:t>Sample Footer Text</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r>
              <a:rPr lang="en-US"/>
              <a:t>2/7/20XX</a:t>
            </a:r>
            <a:endParaRPr lang="en-US" dirty="0"/>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2276218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ntent 2 column (comparis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hasCustomPrompt="1"/>
          </p:nvPr>
        </p:nvSpPr>
        <p:spPr>
          <a:xfrm>
            <a:off x="839788" y="365125"/>
            <a:ext cx="10515600" cy="1325563"/>
          </a:xfrm>
        </p:spPr>
        <p:txBody>
          <a:bodyPr>
            <a:noAutofit/>
          </a:bodyPr>
          <a:lstStyle>
            <a:lvl1pPr>
              <a:defRPr sz="3600"/>
            </a:lvl1pPr>
          </a:lstStyle>
          <a:p>
            <a:r>
              <a:rPr lang="en-US" dirty="0"/>
              <a:t>Click to add title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hasCustomPrompt="1"/>
          </p:nvPr>
        </p:nvSpPr>
        <p:spPr>
          <a:xfrm>
            <a:off x="839788" y="1734325"/>
            <a:ext cx="5157787" cy="823912"/>
          </a:xfrm>
        </p:spPr>
        <p:txBody>
          <a:bodyPr anchor="ctr" anchorCtr="0">
            <a:noAutofit/>
          </a:bodyPr>
          <a:lstStyle>
            <a:lvl1pPr marL="0" indent="0">
              <a:buNone/>
              <a:defRPr sz="2800" b="1" cap="all"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hasCustomPrompt="1"/>
          </p:nvPr>
        </p:nvSpPr>
        <p:spPr>
          <a:xfrm>
            <a:off x="839788" y="2558237"/>
            <a:ext cx="5157787" cy="3684588"/>
          </a:xfrm>
        </p:spPr>
        <p:txBody>
          <a:bodyPr/>
          <a:lstStyle>
            <a:lvl1pPr marL="228600" indent="-228600">
              <a:defRPr/>
            </a:lvl1pPr>
            <a:lvl2pPr marL="685800" indent="-228600">
              <a:defRPr/>
            </a:lvl2pPr>
            <a:lvl3pPr marL="1143000" indent="-228600">
              <a:defRPr/>
            </a:lvl3pPr>
            <a:lvl4pPr marL="1600200" indent="-228600">
              <a:defRPr/>
            </a:lvl4pPr>
            <a:lvl5pPr marL="2057400" indent="-22860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hasCustomPrompt="1"/>
          </p:nvPr>
        </p:nvSpPr>
        <p:spPr>
          <a:xfrm>
            <a:off x="6172200" y="1734325"/>
            <a:ext cx="5183188" cy="823912"/>
          </a:xfrm>
        </p:spPr>
        <p:txBody>
          <a:bodyPr anchor="ctr" anchorCtr="0">
            <a:noAutofit/>
          </a:bodyPr>
          <a:lstStyle>
            <a:lvl1pPr marL="0" indent="0">
              <a:buNone/>
              <a:defRPr sz="2800" b="1" cap="all"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hasCustomPrompt="1"/>
          </p:nvPr>
        </p:nvSpPr>
        <p:spPr>
          <a:xfrm>
            <a:off x="6172200" y="2558237"/>
            <a:ext cx="5183188" cy="3684588"/>
          </a:xfrm>
        </p:spPr>
        <p:txBody>
          <a:bodyPr/>
          <a:lstStyle>
            <a:lvl1pPr marL="228600" indent="-228600">
              <a:defRPr/>
            </a:lvl1pPr>
            <a:lvl2pPr marL="685800" indent="-228600">
              <a:defRPr/>
            </a:lvl2pPr>
            <a:lvl3pPr marL="1143000" indent="-228600">
              <a:defRPr/>
            </a:lvl3pPr>
            <a:lvl4pPr marL="1600200" indent="-228600">
              <a:defRPr/>
            </a:lvl4pPr>
            <a:lvl5pPr marL="2057400" indent="-22860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r>
              <a:rPr lang="en-US" dirty="0"/>
              <a:t>Sample Footer Text</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r>
              <a:rPr lang="en-US"/>
              <a:t>2/7/20XX</a:t>
            </a:r>
            <a:endParaRPr lang="en-US" dirty="0"/>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3321030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436E0F2-A64B-471E-93C0-8DFE08CC57C8}"/>
              </a:ext>
            </a:extLst>
          </p:cNvPr>
          <p:cNvCxnSpPr>
            <a:cxnSpLocks/>
          </p:cNvCxnSpPr>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E3AB1-2A8C-4607-9FAE-D8BDB280FE1A}"/>
              </a:ext>
            </a:extLst>
          </p:cNvPr>
          <p:cNvCxnSpPr>
            <a:cxnSpLocks/>
          </p:cNvCxnSpPr>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66059-832F-40B6-A35F-F56C8F38A1E7}"/>
              </a:ext>
            </a:extLst>
          </p:cNvPr>
          <p:cNvCxnSpPr>
            <a:cxnSpLocks/>
          </p:cNvCxnSpPr>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15E2ED-7EA9-448D-83FA-54C3DF9723BD}"/>
              </a:ext>
            </a:extLst>
          </p:cNvPr>
          <p:cNvCxnSpPr>
            <a:cxnSpLocks/>
          </p:cNvCxnSpPr>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95356-EABD-4767-AC9D-EA21FF115EC0}"/>
              </a:ext>
            </a:extLst>
          </p:cNvPr>
          <p:cNvCxnSpPr>
            <a:cxnSpLocks/>
          </p:cNvCxnSpPr>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CD9F06-9628-469C-B788-A894E3E08281}"/>
              </a:ext>
            </a:extLst>
          </p:cNvPr>
          <p:cNvCxnSpPr>
            <a:cxnSpLocks/>
          </p:cNvCxnSpPr>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A431-0B61-421B-B4B7-24C0CFF0F938}"/>
              </a:ext>
            </a:extLst>
          </p:cNvPr>
          <p:cNvCxnSpPr>
            <a:cxnSpLocks/>
          </p:cNvCxnSpPr>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143000" y="533401"/>
            <a:ext cx="9906000" cy="1382156"/>
          </a:xfrm>
          <a:prstGeom prst="rect">
            <a:avLst/>
          </a:prstGeom>
        </p:spPr>
        <p:txBody>
          <a:bodyPr vert="horz" lIns="91440" tIns="45720" rIns="91440" bIns="45720" rtlCol="0" anchor="b"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143000" y="2009554"/>
            <a:ext cx="9906000" cy="40244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337102" y="6398878"/>
            <a:ext cx="4193908"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r>
              <a:rPr lang="en-US"/>
              <a:t>2/7/20XX</a:t>
            </a:r>
            <a:endParaRPr lang="en-US" dirty="0"/>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54429" y="6398878"/>
            <a:ext cx="4497315" cy="365125"/>
          </a:xfrm>
          <a:prstGeom prst="rect">
            <a:avLst/>
          </a:prstGeom>
        </p:spPr>
        <p:txBody>
          <a:bodyPr vert="horz" lIns="91440" tIns="45720" rIns="91440" bIns="45720" rtlCol="0" anchor="ctr">
            <a:normAutofit/>
          </a:bodyPr>
          <a:lstStyle>
            <a:lvl1pPr algn="l">
              <a:defRPr sz="1200" b="1" spc="30" baseline="0">
                <a:solidFill>
                  <a:schemeClr val="tx2"/>
                </a:solidFill>
                <a:latin typeface="+mj-lt"/>
              </a:defRPr>
            </a:lvl1pPr>
          </a:lstStyle>
          <a:p>
            <a:r>
              <a:rPr lang="en-US" dirty="0"/>
              <a:t>Sample Footer Text</a:t>
            </a:r>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1602477" y="6398878"/>
            <a:ext cx="470887"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312CC964-A50B-4C29-B4E4-2C30BB34CCF3}" type="slidenum">
              <a:rPr lang="en-US" smtClean="0"/>
              <a:t>‹#›</a:t>
            </a:fld>
            <a:endParaRPr lang="en-US" dirty="0"/>
          </a:p>
        </p:txBody>
      </p:sp>
    </p:spTree>
    <p:extLst>
      <p:ext uri="{BB962C8B-B14F-4D97-AF65-F5344CB8AC3E}">
        <p14:creationId xmlns:p14="http://schemas.microsoft.com/office/powerpoint/2010/main" val="9060365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 id="2147483675" r:id="rId4"/>
    <p:sldLayoutId id="2147483686" r:id="rId5"/>
    <p:sldLayoutId id="2147483662" r:id="rId6"/>
    <p:sldLayoutId id="2147483682" r:id="rId7"/>
    <p:sldLayoutId id="2147483687" r:id="rId8"/>
    <p:sldLayoutId id="2147483665" r:id="rId9"/>
    <p:sldLayoutId id="2147483683" r:id="rId10"/>
    <p:sldLayoutId id="2147483677" r:id="rId11"/>
    <p:sldLayoutId id="2147483678" r:id="rId12"/>
    <p:sldLayoutId id="2147483664" r:id="rId13"/>
    <p:sldLayoutId id="2147483666" r:id="rId14"/>
    <p:sldLayoutId id="2147483667" r:id="rId15"/>
    <p:sldLayoutId id="2147483685" r:id="rId16"/>
    <p:sldLayoutId id="2147483668" r:id="rId17"/>
    <p:sldLayoutId id="2147483669" r:id="rId18"/>
  </p:sldLayoutIdLst>
  <p:hf hdr="0" dt="0"/>
  <p:txStyles>
    <p:titleStyle>
      <a:lvl1pPr algn="l" defTabSz="914400" rtl="0" eaLnBrk="1" latinLnBrk="0" hangingPunct="1">
        <a:lnSpc>
          <a:spcPct val="90000"/>
        </a:lnSpc>
        <a:spcBef>
          <a:spcPct val="0"/>
        </a:spcBef>
        <a:buNone/>
        <a:defRPr sz="3600" i="1" kern="1200" cap="all"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36">
          <p15:clr>
            <a:srgbClr val="F26B43"/>
          </p15:clr>
        </p15:guide>
        <p15:guide id="4" orient="horz" pos="3984">
          <p15:clr>
            <a:srgbClr val="F26B43"/>
          </p15:clr>
        </p15:guide>
        <p15:guide id="5" pos="336">
          <p15:clr>
            <a:srgbClr val="F26B43"/>
          </p15:clr>
        </p15:guide>
        <p15:guide id="6" pos="7344">
          <p15:clr>
            <a:srgbClr val="F26B43"/>
          </p15:clr>
        </p15:guide>
        <p15:guide id="7" pos="720">
          <p15:clr>
            <a:srgbClr val="F26B43"/>
          </p15:clr>
        </p15:guide>
        <p15:guide id="8" pos="69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image" Target="../media/image20.png"/><Relationship Id="rId16" Type="http://schemas.openxmlformats.org/officeDocument/2006/relationships/image" Target="../media/image34.png"/><Relationship Id="rId1" Type="http://schemas.openxmlformats.org/officeDocument/2006/relationships/slideLayout" Target="../slideLayouts/slideLayout10.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1.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1.xml"/><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3CF2725B-8BAD-4651-8A3F-80E73387133C}"/>
              </a:ext>
            </a:extLst>
          </p:cNvPr>
          <p:cNvPicPr>
            <a:picLocks noGrp="1" noChangeAspect="1"/>
          </p:cNvPicPr>
          <p:nvPr>
            <p:ph type="pic" sz="quarter" idx="13"/>
          </p:nvPr>
        </p:nvPicPr>
        <p:blipFill>
          <a:blip r:embed="rId2"/>
          <a:srcRect l="9293" r="9293"/>
          <a:stretch/>
        </p:blipFill>
        <p:spPr>
          <a:xfrm>
            <a:off x="3820887" y="0"/>
            <a:ext cx="8371114" cy="6858000"/>
          </a:xfrm>
        </p:spPr>
      </p:pic>
      <p:sp>
        <p:nvSpPr>
          <p:cNvPr id="2" name="Title 1">
            <a:extLst>
              <a:ext uri="{FF2B5EF4-FFF2-40B4-BE49-F238E27FC236}">
                <a16:creationId xmlns:a16="http://schemas.microsoft.com/office/drawing/2014/main" id="{D9B36C10-A9EA-414E-B3D3-09BAD9FA950D}"/>
              </a:ext>
            </a:extLst>
          </p:cNvPr>
          <p:cNvSpPr>
            <a:spLocks noGrp="1"/>
          </p:cNvSpPr>
          <p:nvPr>
            <p:ph type="title"/>
          </p:nvPr>
        </p:nvSpPr>
        <p:spPr>
          <a:xfrm>
            <a:off x="1" y="-371061"/>
            <a:ext cx="5682342" cy="3220278"/>
          </a:xfrm>
        </p:spPr>
        <p:txBody>
          <a:bodyPr>
            <a:normAutofit/>
          </a:bodyPr>
          <a:lstStyle/>
          <a:p>
            <a:r>
              <a:rPr lang="en-US" dirty="0"/>
              <a:t>Linux server system setup and configuration using terraform and ansible</a:t>
            </a:r>
          </a:p>
        </p:txBody>
      </p:sp>
      <p:sp>
        <p:nvSpPr>
          <p:cNvPr id="3" name="Subtitle 2">
            <a:extLst>
              <a:ext uri="{FF2B5EF4-FFF2-40B4-BE49-F238E27FC236}">
                <a16:creationId xmlns:a16="http://schemas.microsoft.com/office/drawing/2014/main" id="{0A140D27-0E15-4434-A8B8-FC32761449B0}"/>
              </a:ext>
            </a:extLst>
          </p:cNvPr>
          <p:cNvSpPr>
            <a:spLocks noGrp="1"/>
          </p:cNvSpPr>
          <p:nvPr>
            <p:ph type="body" sz="quarter" idx="14"/>
          </p:nvPr>
        </p:nvSpPr>
        <p:spPr>
          <a:xfrm>
            <a:off x="0" y="3410869"/>
            <a:ext cx="3004457" cy="1801812"/>
          </a:xfrm>
        </p:spPr>
        <p:txBody>
          <a:bodyPr/>
          <a:lstStyle/>
          <a:p>
            <a:r>
              <a:rPr lang="en-US" dirty="0"/>
              <a:t>TINASHE BVUKUMBWE</a:t>
            </a:r>
          </a:p>
        </p:txBody>
      </p:sp>
    </p:spTree>
    <p:extLst>
      <p:ext uri="{BB962C8B-B14F-4D97-AF65-F5344CB8AC3E}">
        <p14:creationId xmlns:p14="http://schemas.microsoft.com/office/powerpoint/2010/main" val="170963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72F02-D849-AF94-1674-F0A10D08DFCE}"/>
              </a:ext>
            </a:extLst>
          </p:cNvPr>
          <p:cNvSpPr>
            <a:spLocks noGrp="1"/>
          </p:cNvSpPr>
          <p:nvPr>
            <p:ph type="title"/>
          </p:nvPr>
        </p:nvSpPr>
        <p:spPr/>
        <p:txBody>
          <a:bodyPr/>
          <a:lstStyle/>
          <a:p>
            <a:r>
              <a:rPr lang="en-US" dirty="0"/>
              <a:t>GITOPS PIPELINE</a:t>
            </a:r>
          </a:p>
        </p:txBody>
      </p:sp>
      <p:pic>
        <p:nvPicPr>
          <p:cNvPr id="7" name="Content Placeholder 6" descr="A screenshot of a computer&#10;&#10;Description automatically generated">
            <a:extLst>
              <a:ext uri="{FF2B5EF4-FFF2-40B4-BE49-F238E27FC236}">
                <a16:creationId xmlns:a16="http://schemas.microsoft.com/office/drawing/2014/main" id="{041A74E7-9772-A607-1CD5-8B166A10582A}"/>
              </a:ext>
            </a:extLst>
          </p:cNvPr>
          <p:cNvPicPr>
            <a:picLocks noGrp="1" noChangeAspect="1"/>
          </p:cNvPicPr>
          <p:nvPr>
            <p:ph idx="1"/>
          </p:nvPr>
        </p:nvPicPr>
        <p:blipFill>
          <a:blip r:embed="rId2"/>
          <a:stretch>
            <a:fillRect/>
          </a:stretch>
        </p:blipFill>
        <p:spPr>
          <a:xfrm>
            <a:off x="1143000" y="2009774"/>
            <a:ext cx="9906000" cy="4848225"/>
          </a:xfrm>
        </p:spPr>
      </p:pic>
      <p:sp>
        <p:nvSpPr>
          <p:cNvPr id="4" name="Footer Placeholder 3">
            <a:extLst>
              <a:ext uri="{FF2B5EF4-FFF2-40B4-BE49-F238E27FC236}">
                <a16:creationId xmlns:a16="http://schemas.microsoft.com/office/drawing/2014/main" id="{688974F4-A846-7546-17A3-B594D5C8644B}"/>
              </a:ext>
            </a:extLst>
          </p:cNvPr>
          <p:cNvSpPr>
            <a:spLocks noGrp="1"/>
          </p:cNvSpPr>
          <p:nvPr>
            <p:ph type="ftr" sz="quarter" idx="11"/>
          </p:nvPr>
        </p:nvSpPr>
        <p:spPr/>
        <p:txBody>
          <a:bodyPr/>
          <a:lstStyle/>
          <a:p>
            <a:r>
              <a:rPr lang="en-US"/>
              <a:t>Sample Footer Text</a:t>
            </a:r>
            <a:endParaRPr lang="en-US" dirty="0"/>
          </a:p>
        </p:txBody>
      </p:sp>
      <p:sp>
        <p:nvSpPr>
          <p:cNvPr id="5" name="Slide Number Placeholder 4">
            <a:extLst>
              <a:ext uri="{FF2B5EF4-FFF2-40B4-BE49-F238E27FC236}">
                <a16:creationId xmlns:a16="http://schemas.microsoft.com/office/drawing/2014/main" id="{EB29D23D-BFDD-0C76-0999-17EA9AA9444E}"/>
              </a:ext>
            </a:extLst>
          </p:cNvPr>
          <p:cNvSpPr>
            <a:spLocks noGrp="1"/>
          </p:cNvSpPr>
          <p:nvPr>
            <p:ph type="sldNum" sz="quarter" idx="12"/>
          </p:nvPr>
        </p:nvSpPr>
        <p:spPr/>
        <p:txBody>
          <a:bodyPr/>
          <a:lstStyle/>
          <a:p>
            <a:fld id="{312CC964-A50B-4C29-B4E4-2C30BB34CCF3}" type="slidenum">
              <a:rPr lang="en-US" smtClean="0"/>
              <a:t>10</a:t>
            </a:fld>
            <a:endParaRPr lang="en-US" dirty="0"/>
          </a:p>
        </p:txBody>
      </p:sp>
    </p:spTree>
    <p:extLst>
      <p:ext uri="{BB962C8B-B14F-4D97-AF65-F5344CB8AC3E}">
        <p14:creationId xmlns:p14="http://schemas.microsoft.com/office/powerpoint/2010/main" val="1290168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72F02-D849-AF94-1674-F0A10D08DFCE}"/>
              </a:ext>
            </a:extLst>
          </p:cNvPr>
          <p:cNvSpPr>
            <a:spLocks noGrp="1"/>
          </p:cNvSpPr>
          <p:nvPr>
            <p:ph type="title"/>
          </p:nvPr>
        </p:nvSpPr>
        <p:spPr/>
        <p:txBody>
          <a:bodyPr/>
          <a:lstStyle/>
          <a:p>
            <a:r>
              <a:rPr lang="en-US" dirty="0"/>
              <a:t>GITOPS PIPELINE</a:t>
            </a:r>
          </a:p>
        </p:txBody>
      </p:sp>
      <p:pic>
        <p:nvPicPr>
          <p:cNvPr id="7" name="Content Placeholder 6">
            <a:extLst>
              <a:ext uri="{FF2B5EF4-FFF2-40B4-BE49-F238E27FC236}">
                <a16:creationId xmlns:a16="http://schemas.microsoft.com/office/drawing/2014/main" id="{041A74E7-9772-A607-1CD5-8B166A10582A}"/>
              </a:ext>
            </a:extLst>
          </p:cNvPr>
          <p:cNvPicPr>
            <a:picLocks noGrp="1" noChangeAspect="1"/>
          </p:cNvPicPr>
          <p:nvPr>
            <p:ph idx="1"/>
          </p:nvPr>
        </p:nvPicPr>
        <p:blipFill>
          <a:blip r:embed="rId2"/>
          <a:srcRect/>
          <a:stretch/>
        </p:blipFill>
        <p:spPr>
          <a:xfrm>
            <a:off x="1143000" y="2009774"/>
            <a:ext cx="9906000" cy="4848225"/>
          </a:xfrm>
        </p:spPr>
      </p:pic>
      <p:sp>
        <p:nvSpPr>
          <p:cNvPr id="4" name="Footer Placeholder 3">
            <a:extLst>
              <a:ext uri="{FF2B5EF4-FFF2-40B4-BE49-F238E27FC236}">
                <a16:creationId xmlns:a16="http://schemas.microsoft.com/office/drawing/2014/main" id="{688974F4-A846-7546-17A3-B594D5C8644B}"/>
              </a:ext>
            </a:extLst>
          </p:cNvPr>
          <p:cNvSpPr>
            <a:spLocks noGrp="1"/>
          </p:cNvSpPr>
          <p:nvPr>
            <p:ph type="ftr" sz="quarter" idx="11"/>
          </p:nvPr>
        </p:nvSpPr>
        <p:spPr/>
        <p:txBody>
          <a:bodyPr/>
          <a:lstStyle/>
          <a:p>
            <a:r>
              <a:rPr lang="en-US"/>
              <a:t>Sample Footer Text</a:t>
            </a:r>
            <a:endParaRPr lang="en-US" dirty="0"/>
          </a:p>
        </p:txBody>
      </p:sp>
      <p:sp>
        <p:nvSpPr>
          <p:cNvPr id="5" name="Slide Number Placeholder 4">
            <a:extLst>
              <a:ext uri="{FF2B5EF4-FFF2-40B4-BE49-F238E27FC236}">
                <a16:creationId xmlns:a16="http://schemas.microsoft.com/office/drawing/2014/main" id="{EB29D23D-BFDD-0C76-0999-17EA9AA9444E}"/>
              </a:ext>
            </a:extLst>
          </p:cNvPr>
          <p:cNvSpPr>
            <a:spLocks noGrp="1"/>
          </p:cNvSpPr>
          <p:nvPr>
            <p:ph type="sldNum" sz="quarter" idx="12"/>
          </p:nvPr>
        </p:nvSpPr>
        <p:spPr/>
        <p:txBody>
          <a:bodyPr/>
          <a:lstStyle/>
          <a:p>
            <a:fld id="{312CC964-A50B-4C29-B4E4-2C30BB34CCF3}" type="slidenum">
              <a:rPr lang="en-US" smtClean="0"/>
              <a:t>11</a:t>
            </a:fld>
            <a:endParaRPr lang="en-US" dirty="0"/>
          </a:p>
        </p:txBody>
      </p:sp>
    </p:spTree>
    <p:extLst>
      <p:ext uri="{BB962C8B-B14F-4D97-AF65-F5344CB8AC3E}">
        <p14:creationId xmlns:p14="http://schemas.microsoft.com/office/powerpoint/2010/main" val="30914759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24B15-BEF4-B722-2F53-AF4191BB5466}"/>
              </a:ext>
            </a:extLst>
          </p:cNvPr>
          <p:cNvSpPr>
            <a:spLocks noGrp="1"/>
          </p:cNvSpPr>
          <p:nvPr>
            <p:ph type="title"/>
          </p:nvPr>
        </p:nvSpPr>
        <p:spPr/>
        <p:txBody>
          <a:bodyPr/>
          <a:lstStyle/>
          <a:p>
            <a:r>
              <a:rPr lang="en-US" dirty="0"/>
              <a:t>ansible</a:t>
            </a:r>
          </a:p>
        </p:txBody>
      </p:sp>
      <p:pic>
        <p:nvPicPr>
          <p:cNvPr id="7" name="Content Placeholder 6">
            <a:extLst>
              <a:ext uri="{FF2B5EF4-FFF2-40B4-BE49-F238E27FC236}">
                <a16:creationId xmlns:a16="http://schemas.microsoft.com/office/drawing/2014/main" id="{5F34C79E-EE4D-A2F1-EA57-06E1F7CC62BF}"/>
              </a:ext>
            </a:extLst>
          </p:cNvPr>
          <p:cNvPicPr>
            <a:picLocks noGrp="1" noChangeAspect="1"/>
          </p:cNvPicPr>
          <p:nvPr>
            <p:ph idx="1"/>
          </p:nvPr>
        </p:nvPicPr>
        <p:blipFill>
          <a:blip r:embed="rId2"/>
          <a:srcRect/>
          <a:stretch/>
        </p:blipFill>
        <p:spPr>
          <a:xfrm>
            <a:off x="326571" y="2439194"/>
            <a:ext cx="11446329" cy="3959684"/>
          </a:xfrm>
        </p:spPr>
      </p:pic>
      <p:sp>
        <p:nvSpPr>
          <p:cNvPr id="4" name="Footer Placeholder 3">
            <a:extLst>
              <a:ext uri="{FF2B5EF4-FFF2-40B4-BE49-F238E27FC236}">
                <a16:creationId xmlns:a16="http://schemas.microsoft.com/office/drawing/2014/main" id="{5AC540EF-4361-CF7E-D3A3-8C5904CA4AE8}"/>
              </a:ext>
            </a:extLst>
          </p:cNvPr>
          <p:cNvSpPr>
            <a:spLocks noGrp="1"/>
          </p:cNvSpPr>
          <p:nvPr>
            <p:ph type="ftr" sz="quarter" idx="11"/>
          </p:nvPr>
        </p:nvSpPr>
        <p:spPr/>
        <p:txBody>
          <a:bodyPr/>
          <a:lstStyle/>
          <a:p>
            <a:r>
              <a:rPr lang="en-US"/>
              <a:t>Sample Footer Text</a:t>
            </a:r>
            <a:endParaRPr lang="en-US" dirty="0"/>
          </a:p>
        </p:txBody>
      </p:sp>
      <p:sp>
        <p:nvSpPr>
          <p:cNvPr id="5" name="Slide Number Placeholder 4">
            <a:extLst>
              <a:ext uri="{FF2B5EF4-FFF2-40B4-BE49-F238E27FC236}">
                <a16:creationId xmlns:a16="http://schemas.microsoft.com/office/drawing/2014/main" id="{DF473016-1C6F-0FA4-F5E8-09D8276A37B2}"/>
              </a:ext>
            </a:extLst>
          </p:cNvPr>
          <p:cNvSpPr>
            <a:spLocks noGrp="1"/>
          </p:cNvSpPr>
          <p:nvPr>
            <p:ph type="sldNum" sz="quarter" idx="12"/>
          </p:nvPr>
        </p:nvSpPr>
        <p:spPr/>
        <p:txBody>
          <a:bodyPr/>
          <a:lstStyle/>
          <a:p>
            <a:fld id="{312CC964-A50B-4C29-B4E4-2C30BB34CCF3}" type="slidenum">
              <a:rPr lang="en-US" smtClean="0"/>
              <a:t>12</a:t>
            </a:fld>
            <a:endParaRPr lang="en-US" dirty="0"/>
          </a:p>
        </p:txBody>
      </p:sp>
    </p:spTree>
    <p:extLst>
      <p:ext uri="{BB962C8B-B14F-4D97-AF65-F5344CB8AC3E}">
        <p14:creationId xmlns:p14="http://schemas.microsoft.com/office/powerpoint/2010/main" val="3061165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B2D03-E089-73FF-9A7E-50B3509A2D15}"/>
              </a:ext>
            </a:extLst>
          </p:cNvPr>
          <p:cNvSpPr>
            <a:spLocks noGrp="1"/>
          </p:cNvSpPr>
          <p:nvPr>
            <p:ph type="title"/>
          </p:nvPr>
        </p:nvSpPr>
        <p:spPr/>
        <p:txBody>
          <a:bodyPr/>
          <a:lstStyle/>
          <a:p>
            <a:r>
              <a:rPr lang="en-US" dirty="0"/>
              <a:t>terraform</a:t>
            </a:r>
          </a:p>
        </p:txBody>
      </p:sp>
      <p:pic>
        <p:nvPicPr>
          <p:cNvPr id="7" name="Content Placeholder 6" descr="A computer screen with white text&#10;&#10;Description automatically generated">
            <a:extLst>
              <a:ext uri="{FF2B5EF4-FFF2-40B4-BE49-F238E27FC236}">
                <a16:creationId xmlns:a16="http://schemas.microsoft.com/office/drawing/2014/main" id="{08B0CAAC-8105-47CE-82C6-B9AC28D5F865}"/>
              </a:ext>
            </a:extLst>
          </p:cNvPr>
          <p:cNvPicPr>
            <a:picLocks noGrp="1" noChangeAspect="1"/>
          </p:cNvPicPr>
          <p:nvPr>
            <p:ph idx="1"/>
          </p:nvPr>
        </p:nvPicPr>
        <p:blipFill>
          <a:blip r:embed="rId2"/>
          <a:stretch>
            <a:fillRect/>
          </a:stretch>
        </p:blipFill>
        <p:spPr>
          <a:xfrm>
            <a:off x="463826" y="2009775"/>
            <a:ext cx="11264348" cy="4314824"/>
          </a:xfrm>
        </p:spPr>
      </p:pic>
      <p:sp>
        <p:nvSpPr>
          <p:cNvPr id="4" name="Footer Placeholder 3">
            <a:extLst>
              <a:ext uri="{FF2B5EF4-FFF2-40B4-BE49-F238E27FC236}">
                <a16:creationId xmlns:a16="http://schemas.microsoft.com/office/drawing/2014/main" id="{11DA94C2-95AA-7C60-719F-F8D62023638A}"/>
              </a:ext>
            </a:extLst>
          </p:cNvPr>
          <p:cNvSpPr>
            <a:spLocks noGrp="1"/>
          </p:cNvSpPr>
          <p:nvPr>
            <p:ph type="ftr" sz="quarter" idx="11"/>
          </p:nvPr>
        </p:nvSpPr>
        <p:spPr/>
        <p:txBody>
          <a:bodyPr/>
          <a:lstStyle/>
          <a:p>
            <a:r>
              <a:rPr lang="en-US"/>
              <a:t>Sample Footer Text</a:t>
            </a:r>
            <a:endParaRPr lang="en-US" dirty="0"/>
          </a:p>
        </p:txBody>
      </p:sp>
      <p:sp>
        <p:nvSpPr>
          <p:cNvPr id="5" name="Slide Number Placeholder 4">
            <a:extLst>
              <a:ext uri="{FF2B5EF4-FFF2-40B4-BE49-F238E27FC236}">
                <a16:creationId xmlns:a16="http://schemas.microsoft.com/office/drawing/2014/main" id="{C539AF3D-374E-77C3-B1FC-A70D7ABCB3C6}"/>
              </a:ext>
            </a:extLst>
          </p:cNvPr>
          <p:cNvSpPr>
            <a:spLocks noGrp="1"/>
          </p:cNvSpPr>
          <p:nvPr>
            <p:ph type="sldNum" sz="quarter" idx="12"/>
          </p:nvPr>
        </p:nvSpPr>
        <p:spPr/>
        <p:txBody>
          <a:bodyPr/>
          <a:lstStyle/>
          <a:p>
            <a:fld id="{312CC964-A50B-4C29-B4E4-2C30BB34CCF3}" type="slidenum">
              <a:rPr lang="en-US" smtClean="0"/>
              <a:t>13</a:t>
            </a:fld>
            <a:endParaRPr lang="en-US" dirty="0"/>
          </a:p>
        </p:txBody>
      </p:sp>
    </p:spTree>
    <p:extLst>
      <p:ext uri="{BB962C8B-B14F-4D97-AF65-F5344CB8AC3E}">
        <p14:creationId xmlns:p14="http://schemas.microsoft.com/office/powerpoint/2010/main" val="2220694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F4C7B-1EE2-34E8-B9A6-B6FEF560D93F}"/>
              </a:ext>
            </a:extLst>
          </p:cNvPr>
          <p:cNvSpPr>
            <a:spLocks noGrp="1"/>
          </p:cNvSpPr>
          <p:nvPr>
            <p:ph type="title"/>
          </p:nvPr>
        </p:nvSpPr>
        <p:spPr/>
        <p:txBody>
          <a:bodyPr/>
          <a:lstStyle/>
          <a:p>
            <a:r>
              <a:rPr lang="en-US" dirty="0"/>
              <a:t>Terraform</a:t>
            </a:r>
          </a:p>
        </p:txBody>
      </p:sp>
      <p:pic>
        <p:nvPicPr>
          <p:cNvPr id="7" name="Content Placeholder 6" descr="A screenshot of a computer error&#10;&#10;Description automatically generated">
            <a:extLst>
              <a:ext uri="{FF2B5EF4-FFF2-40B4-BE49-F238E27FC236}">
                <a16:creationId xmlns:a16="http://schemas.microsoft.com/office/drawing/2014/main" id="{D6FCD876-04E3-E14C-8C4E-95CDFB43BC33}"/>
              </a:ext>
            </a:extLst>
          </p:cNvPr>
          <p:cNvPicPr>
            <a:picLocks noGrp="1" noChangeAspect="1"/>
          </p:cNvPicPr>
          <p:nvPr>
            <p:ph idx="1"/>
          </p:nvPr>
        </p:nvPicPr>
        <p:blipFill>
          <a:blip r:embed="rId2"/>
          <a:stretch>
            <a:fillRect/>
          </a:stretch>
        </p:blipFill>
        <p:spPr>
          <a:xfrm>
            <a:off x="821635" y="2439194"/>
            <a:ext cx="9660835" cy="3959684"/>
          </a:xfrm>
        </p:spPr>
      </p:pic>
      <p:sp>
        <p:nvSpPr>
          <p:cNvPr id="4" name="Footer Placeholder 3">
            <a:extLst>
              <a:ext uri="{FF2B5EF4-FFF2-40B4-BE49-F238E27FC236}">
                <a16:creationId xmlns:a16="http://schemas.microsoft.com/office/drawing/2014/main" id="{8CAEBD94-D452-B256-FE05-D0B9086AEC8A}"/>
              </a:ext>
            </a:extLst>
          </p:cNvPr>
          <p:cNvSpPr>
            <a:spLocks noGrp="1"/>
          </p:cNvSpPr>
          <p:nvPr>
            <p:ph type="ftr" sz="quarter" idx="11"/>
          </p:nvPr>
        </p:nvSpPr>
        <p:spPr/>
        <p:txBody>
          <a:bodyPr/>
          <a:lstStyle/>
          <a:p>
            <a:r>
              <a:rPr lang="en-US"/>
              <a:t>Sample Footer Text</a:t>
            </a:r>
            <a:endParaRPr lang="en-US" dirty="0"/>
          </a:p>
        </p:txBody>
      </p:sp>
      <p:sp>
        <p:nvSpPr>
          <p:cNvPr id="5" name="Slide Number Placeholder 4">
            <a:extLst>
              <a:ext uri="{FF2B5EF4-FFF2-40B4-BE49-F238E27FC236}">
                <a16:creationId xmlns:a16="http://schemas.microsoft.com/office/drawing/2014/main" id="{A141906B-D2A4-EB01-23B4-71E43A8B1205}"/>
              </a:ext>
            </a:extLst>
          </p:cNvPr>
          <p:cNvSpPr>
            <a:spLocks noGrp="1"/>
          </p:cNvSpPr>
          <p:nvPr>
            <p:ph type="sldNum" sz="quarter" idx="12"/>
          </p:nvPr>
        </p:nvSpPr>
        <p:spPr/>
        <p:txBody>
          <a:bodyPr/>
          <a:lstStyle/>
          <a:p>
            <a:fld id="{312CC964-A50B-4C29-B4E4-2C30BB34CCF3}" type="slidenum">
              <a:rPr lang="en-US" smtClean="0"/>
              <a:t>14</a:t>
            </a:fld>
            <a:endParaRPr lang="en-US" dirty="0"/>
          </a:p>
        </p:txBody>
      </p:sp>
    </p:spTree>
    <p:extLst>
      <p:ext uri="{BB962C8B-B14F-4D97-AF65-F5344CB8AC3E}">
        <p14:creationId xmlns:p14="http://schemas.microsoft.com/office/powerpoint/2010/main" val="1736311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D5620-EA1D-93A3-7015-2AD4B5D510E6}"/>
              </a:ext>
            </a:extLst>
          </p:cNvPr>
          <p:cNvSpPr>
            <a:spLocks noGrp="1"/>
          </p:cNvSpPr>
          <p:nvPr>
            <p:ph type="title"/>
          </p:nvPr>
        </p:nvSpPr>
        <p:spPr/>
        <p:txBody>
          <a:bodyPr/>
          <a:lstStyle/>
          <a:p>
            <a:r>
              <a:rPr lang="en-US" dirty="0"/>
              <a:t>terraform</a:t>
            </a:r>
          </a:p>
        </p:txBody>
      </p:sp>
      <p:pic>
        <p:nvPicPr>
          <p:cNvPr id="7" name="Content Placeholder 6">
            <a:extLst>
              <a:ext uri="{FF2B5EF4-FFF2-40B4-BE49-F238E27FC236}">
                <a16:creationId xmlns:a16="http://schemas.microsoft.com/office/drawing/2014/main" id="{2A5A1157-02FC-7C92-1A8C-DCB7E77AD928}"/>
              </a:ext>
            </a:extLst>
          </p:cNvPr>
          <p:cNvPicPr>
            <a:picLocks noGrp="1" noChangeAspect="1"/>
          </p:cNvPicPr>
          <p:nvPr>
            <p:ph idx="1"/>
          </p:nvPr>
        </p:nvPicPr>
        <p:blipFill>
          <a:blip r:embed="rId2"/>
          <a:srcRect/>
          <a:stretch/>
        </p:blipFill>
        <p:spPr>
          <a:xfrm>
            <a:off x="-1" y="2090056"/>
            <a:ext cx="12360729" cy="4308821"/>
          </a:xfrm>
        </p:spPr>
      </p:pic>
      <p:sp>
        <p:nvSpPr>
          <p:cNvPr id="4" name="Footer Placeholder 3">
            <a:extLst>
              <a:ext uri="{FF2B5EF4-FFF2-40B4-BE49-F238E27FC236}">
                <a16:creationId xmlns:a16="http://schemas.microsoft.com/office/drawing/2014/main" id="{F4ACBEFC-126A-85ED-52A5-F1131A127B9A}"/>
              </a:ext>
            </a:extLst>
          </p:cNvPr>
          <p:cNvSpPr>
            <a:spLocks noGrp="1"/>
          </p:cNvSpPr>
          <p:nvPr>
            <p:ph type="ftr" sz="quarter" idx="11"/>
          </p:nvPr>
        </p:nvSpPr>
        <p:spPr/>
        <p:txBody>
          <a:bodyPr/>
          <a:lstStyle/>
          <a:p>
            <a:r>
              <a:rPr lang="en-US"/>
              <a:t>Sample Footer Text</a:t>
            </a:r>
            <a:endParaRPr lang="en-US" dirty="0"/>
          </a:p>
        </p:txBody>
      </p:sp>
      <p:sp>
        <p:nvSpPr>
          <p:cNvPr id="5" name="Slide Number Placeholder 4">
            <a:extLst>
              <a:ext uri="{FF2B5EF4-FFF2-40B4-BE49-F238E27FC236}">
                <a16:creationId xmlns:a16="http://schemas.microsoft.com/office/drawing/2014/main" id="{EC453FE9-0BC6-3E04-8CAF-C9C24BB6490C}"/>
              </a:ext>
            </a:extLst>
          </p:cNvPr>
          <p:cNvSpPr>
            <a:spLocks noGrp="1"/>
          </p:cNvSpPr>
          <p:nvPr>
            <p:ph type="sldNum" sz="quarter" idx="12"/>
          </p:nvPr>
        </p:nvSpPr>
        <p:spPr/>
        <p:txBody>
          <a:bodyPr/>
          <a:lstStyle/>
          <a:p>
            <a:fld id="{312CC964-A50B-4C29-B4E4-2C30BB34CCF3}" type="slidenum">
              <a:rPr lang="en-US" smtClean="0"/>
              <a:t>15</a:t>
            </a:fld>
            <a:endParaRPr lang="en-US" dirty="0"/>
          </a:p>
        </p:txBody>
      </p:sp>
    </p:spTree>
    <p:extLst>
      <p:ext uri="{BB962C8B-B14F-4D97-AF65-F5344CB8AC3E}">
        <p14:creationId xmlns:p14="http://schemas.microsoft.com/office/powerpoint/2010/main" val="1951237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D1F07-AAC5-E095-F918-26F37289DE3A}"/>
              </a:ext>
            </a:extLst>
          </p:cNvPr>
          <p:cNvSpPr>
            <a:spLocks noGrp="1"/>
          </p:cNvSpPr>
          <p:nvPr>
            <p:ph type="title"/>
          </p:nvPr>
        </p:nvSpPr>
        <p:spPr/>
        <p:txBody>
          <a:bodyPr/>
          <a:lstStyle/>
          <a:p>
            <a:r>
              <a:rPr lang="en-US" dirty="0"/>
              <a:t>Jenkins</a:t>
            </a:r>
          </a:p>
        </p:txBody>
      </p:sp>
      <p:pic>
        <p:nvPicPr>
          <p:cNvPr id="7" name="Content Placeholder 6" descr="A computer screen with text on it&#10;&#10;Description automatically generated">
            <a:extLst>
              <a:ext uri="{FF2B5EF4-FFF2-40B4-BE49-F238E27FC236}">
                <a16:creationId xmlns:a16="http://schemas.microsoft.com/office/drawing/2014/main" id="{1DBCDC76-BB44-5D52-A4CF-4F5747A63818}"/>
              </a:ext>
            </a:extLst>
          </p:cNvPr>
          <p:cNvPicPr>
            <a:picLocks noGrp="1" noChangeAspect="1"/>
          </p:cNvPicPr>
          <p:nvPr>
            <p:ph idx="1"/>
          </p:nvPr>
        </p:nvPicPr>
        <p:blipFill>
          <a:blip r:embed="rId2"/>
          <a:stretch>
            <a:fillRect/>
          </a:stretch>
        </p:blipFill>
        <p:spPr>
          <a:xfrm>
            <a:off x="874643" y="2286000"/>
            <a:ext cx="10174357" cy="4572000"/>
          </a:xfrm>
        </p:spPr>
      </p:pic>
      <p:sp>
        <p:nvSpPr>
          <p:cNvPr id="4" name="Footer Placeholder 3">
            <a:extLst>
              <a:ext uri="{FF2B5EF4-FFF2-40B4-BE49-F238E27FC236}">
                <a16:creationId xmlns:a16="http://schemas.microsoft.com/office/drawing/2014/main" id="{BE736696-FA43-0DA7-948F-762CC1C74373}"/>
              </a:ext>
            </a:extLst>
          </p:cNvPr>
          <p:cNvSpPr>
            <a:spLocks noGrp="1"/>
          </p:cNvSpPr>
          <p:nvPr>
            <p:ph type="ftr" sz="quarter" idx="11"/>
          </p:nvPr>
        </p:nvSpPr>
        <p:spPr/>
        <p:txBody>
          <a:bodyPr/>
          <a:lstStyle/>
          <a:p>
            <a:r>
              <a:rPr lang="en-US"/>
              <a:t>Sample Footer Text</a:t>
            </a:r>
            <a:endParaRPr lang="en-US" dirty="0"/>
          </a:p>
        </p:txBody>
      </p:sp>
      <p:sp>
        <p:nvSpPr>
          <p:cNvPr id="5" name="Slide Number Placeholder 4">
            <a:extLst>
              <a:ext uri="{FF2B5EF4-FFF2-40B4-BE49-F238E27FC236}">
                <a16:creationId xmlns:a16="http://schemas.microsoft.com/office/drawing/2014/main" id="{5C48EFA9-3A26-4D9C-713B-C9D320CD2E3F}"/>
              </a:ext>
            </a:extLst>
          </p:cNvPr>
          <p:cNvSpPr>
            <a:spLocks noGrp="1"/>
          </p:cNvSpPr>
          <p:nvPr>
            <p:ph type="sldNum" sz="quarter" idx="12"/>
          </p:nvPr>
        </p:nvSpPr>
        <p:spPr/>
        <p:txBody>
          <a:bodyPr/>
          <a:lstStyle/>
          <a:p>
            <a:fld id="{312CC964-A50B-4C29-B4E4-2C30BB34CCF3}" type="slidenum">
              <a:rPr lang="en-US" smtClean="0"/>
              <a:t>16</a:t>
            </a:fld>
            <a:endParaRPr lang="en-US" dirty="0"/>
          </a:p>
        </p:txBody>
      </p:sp>
    </p:spTree>
    <p:extLst>
      <p:ext uri="{BB962C8B-B14F-4D97-AF65-F5344CB8AC3E}">
        <p14:creationId xmlns:p14="http://schemas.microsoft.com/office/powerpoint/2010/main" val="3034682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9E736-254A-4657-A88B-DE71C47DA880}"/>
              </a:ext>
            </a:extLst>
          </p:cNvPr>
          <p:cNvSpPr>
            <a:spLocks noGrp="1"/>
          </p:cNvSpPr>
          <p:nvPr>
            <p:ph type="title"/>
          </p:nvPr>
        </p:nvSpPr>
        <p:spPr>
          <a:xfrm>
            <a:off x="839788" y="365125"/>
            <a:ext cx="10515600" cy="1325563"/>
          </a:xfrm>
        </p:spPr>
        <p:txBody>
          <a:bodyPr/>
          <a:lstStyle/>
          <a:p>
            <a:r>
              <a:rPr lang="en-US" dirty="0"/>
              <a:t>Three column content</a:t>
            </a:r>
          </a:p>
        </p:txBody>
      </p:sp>
      <p:sp>
        <p:nvSpPr>
          <p:cNvPr id="3" name="Text Placeholder 2">
            <a:extLst>
              <a:ext uri="{FF2B5EF4-FFF2-40B4-BE49-F238E27FC236}">
                <a16:creationId xmlns:a16="http://schemas.microsoft.com/office/drawing/2014/main" id="{DFAB32D2-0B50-4101-875F-A81D7538524C}"/>
              </a:ext>
            </a:extLst>
          </p:cNvPr>
          <p:cNvSpPr>
            <a:spLocks noGrp="1"/>
          </p:cNvSpPr>
          <p:nvPr>
            <p:ph type="body" idx="1"/>
          </p:nvPr>
        </p:nvSpPr>
        <p:spPr>
          <a:xfrm>
            <a:off x="839788" y="1734325"/>
            <a:ext cx="3200400" cy="823912"/>
          </a:xfrm>
        </p:spPr>
        <p:txBody>
          <a:bodyPr/>
          <a:lstStyle/>
          <a:p>
            <a:r>
              <a:rPr lang="en-US" dirty="0"/>
              <a:t>Summary	</a:t>
            </a:r>
          </a:p>
        </p:txBody>
      </p:sp>
      <p:sp>
        <p:nvSpPr>
          <p:cNvPr id="5" name="Text Placeholder 4">
            <a:extLst>
              <a:ext uri="{FF2B5EF4-FFF2-40B4-BE49-F238E27FC236}">
                <a16:creationId xmlns:a16="http://schemas.microsoft.com/office/drawing/2014/main" id="{ECAC1A88-D97A-4F1E-9C4A-665733C70659}"/>
              </a:ext>
            </a:extLst>
          </p:cNvPr>
          <p:cNvSpPr>
            <a:spLocks noGrp="1"/>
          </p:cNvSpPr>
          <p:nvPr>
            <p:ph type="body" sz="quarter" idx="3"/>
          </p:nvPr>
        </p:nvSpPr>
        <p:spPr>
          <a:xfrm>
            <a:off x="4495800" y="1734325"/>
            <a:ext cx="3200400" cy="823912"/>
          </a:xfrm>
        </p:spPr>
        <p:txBody>
          <a:bodyPr/>
          <a:lstStyle/>
          <a:p>
            <a:r>
              <a:rPr lang="en-US"/>
              <a:t>summary</a:t>
            </a:r>
            <a:endParaRPr lang="en-US" dirty="0"/>
          </a:p>
        </p:txBody>
      </p:sp>
      <p:sp>
        <p:nvSpPr>
          <p:cNvPr id="7" name="Text Placeholder 6">
            <a:extLst>
              <a:ext uri="{FF2B5EF4-FFF2-40B4-BE49-F238E27FC236}">
                <a16:creationId xmlns:a16="http://schemas.microsoft.com/office/drawing/2014/main" id="{35BB4409-7785-40D0-9762-248A959B6DE2}"/>
              </a:ext>
            </a:extLst>
          </p:cNvPr>
          <p:cNvSpPr>
            <a:spLocks noGrp="1"/>
          </p:cNvSpPr>
          <p:nvPr>
            <p:ph type="body" sz="quarter" idx="13"/>
          </p:nvPr>
        </p:nvSpPr>
        <p:spPr>
          <a:xfrm>
            <a:off x="8151812" y="1734325"/>
            <a:ext cx="3200400" cy="823912"/>
          </a:xfrm>
        </p:spPr>
        <p:txBody>
          <a:bodyPr/>
          <a:lstStyle/>
          <a:p>
            <a:r>
              <a:rPr lang="en-US"/>
              <a:t>summary</a:t>
            </a:r>
            <a:endParaRPr lang="en-US" dirty="0"/>
          </a:p>
        </p:txBody>
      </p:sp>
      <p:sp>
        <p:nvSpPr>
          <p:cNvPr id="6" name="Content Placeholder 5">
            <a:extLst>
              <a:ext uri="{FF2B5EF4-FFF2-40B4-BE49-F238E27FC236}">
                <a16:creationId xmlns:a16="http://schemas.microsoft.com/office/drawing/2014/main" id="{DFB55301-A78F-4ECA-BBC5-6ADBA8452BD6}"/>
              </a:ext>
            </a:extLst>
          </p:cNvPr>
          <p:cNvSpPr>
            <a:spLocks noGrp="1"/>
          </p:cNvSpPr>
          <p:nvPr>
            <p:ph sz="quarter" idx="15"/>
          </p:nvPr>
        </p:nvSpPr>
        <p:spPr>
          <a:xfrm>
            <a:off x="839788" y="2557463"/>
            <a:ext cx="3200400" cy="3697287"/>
          </a:xfrm>
        </p:spPr>
        <p:txBody>
          <a:bodyPr>
            <a:normAutofit/>
          </a:bodyPr>
          <a:lstStyle/>
          <a:p>
            <a:r>
              <a:rPr lang="en-US" dirty="0"/>
              <a:t>Add text, images, art, and videos. </a:t>
            </a:r>
          </a:p>
          <a:p>
            <a:r>
              <a:rPr lang="en-US" dirty="0"/>
              <a:t>Add transitions, animations, and motion. </a:t>
            </a:r>
          </a:p>
          <a:p>
            <a:r>
              <a:rPr lang="en-US" dirty="0"/>
              <a:t>Save to OneDrive to get to your presentations from your computer, tablet, or phone.</a:t>
            </a:r>
          </a:p>
          <a:p>
            <a:endParaRPr lang="en-US" dirty="0"/>
          </a:p>
          <a:p>
            <a:endParaRPr lang="en-US" dirty="0"/>
          </a:p>
        </p:txBody>
      </p:sp>
      <p:sp>
        <p:nvSpPr>
          <p:cNvPr id="8" name="Content Placeholder 7">
            <a:extLst>
              <a:ext uri="{FF2B5EF4-FFF2-40B4-BE49-F238E27FC236}">
                <a16:creationId xmlns:a16="http://schemas.microsoft.com/office/drawing/2014/main" id="{978066DD-B3C1-4D98-8770-51E4077B46C0}"/>
              </a:ext>
            </a:extLst>
          </p:cNvPr>
          <p:cNvSpPr>
            <a:spLocks noGrp="1"/>
          </p:cNvSpPr>
          <p:nvPr>
            <p:ph sz="quarter" idx="16"/>
          </p:nvPr>
        </p:nvSpPr>
        <p:spPr>
          <a:xfrm>
            <a:off x="4495800" y="2557463"/>
            <a:ext cx="3200400" cy="3697287"/>
          </a:xfrm>
        </p:spPr>
        <p:txBody>
          <a:bodyPr>
            <a:normAutofit/>
          </a:bodyPr>
          <a:lstStyle/>
          <a:p>
            <a:r>
              <a:rPr lang="en-US" dirty="0"/>
              <a:t>Open the Design Ideas pane for instant slide makeovers. </a:t>
            </a:r>
          </a:p>
          <a:p>
            <a:r>
              <a:rPr lang="en-US" dirty="0"/>
              <a:t>When we have design ideas, we’ll show them to you right there.</a:t>
            </a:r>
          </a:p>
          <a:p>
            <a:endParaRPr lang="en-US" dirty="0"/>
          </a:p>
        </p:txBody>
      </p:sp>
      <p:sp>
        <p:nvSpPr>
          <p:cNvPr id="51" name="Content Placeholder 50">
            <a:extLst>
              <a:ext uri="{FF2B5EF4-FFF2-40B4-BE49-F238E27FC236}">
                <a16:creationId xmlns:a16="http://schemas.microsoft.com/office/drawing/2014/main" id="{9D161C74-5981-EF21-9117-67A39CF26E39}"/>
              </a:ext>
            </a:extLst>
          </p:cNvPr>
          <p:cNvSpPr>
            <a:spLocks noGrp="1"/>
          </p:cNvSpPr>
          <p:nvPr>
            <p:ph sz="quarter" idx="17"/>
          </p:nvPr>
        </p:nvSpPr>
        <p:spPr>
          <a:xfrm>
            <a:off x="8151812" y="2557463"/>
            <a:ext cx="3200400" cy="3697287"/>
          </a:xfrm>
        </p:spPr>
        <p:txBody>
          <a:bodyPr/>
          <a:lstStyle/>
          <a:p>
            <a:r>
              <a:rPr lang="en-US" dirty="0"/>
              <a:t>This PowerPoint theme uses its own unique set of colors, fonts, and effects to create the overall look and feel of these slides. </a:t>
            </a:r>
          </a:p>
          <a:p>
            <a:r>
              <a:rPr lang="en-US" dirty="0"/>
              <a:t>PowerPoint has tons of themes to give your presentation just the right personality. </a:t>
            </a:r>
          </a:p>
          <a:p>
            <a:endParaRPr lang="en-US" dirty="0"/>
          </a:p>
        </p:txBody>
      </p:sp>
      <p:sp>
        <p:nvSpPr>
          <p:cNvPr id="12" name="Footer Placeholder 11">
            <a:extLst>
              <a:ext uri="{FF2B5EF4-FFF2-40B4-BE49-F238E27FC236}">
                <a16:creationId xmlns:a16="http://schemas.microsoft.com/office/drawing/2014/main" id="{64A4EE82-5E82-4F50-9452-91AD29BC019C}"/>
              </a:ext>
            </a:extLst>
          </p:cNvPr>
          <p:cNvSpPr>
            <a:spLocks noGrp="1"/>
          </p:cNvSpPr>
          <p:nvPr>
            <p:ph type="ftr" sz="quarter" idx="11"/>
          </p:nvPr>
        </p:nvSpPr>
        <p:spPr>
          <a:xfrm>
            <a:off x="154429" y="6398878"/>
            <a:ext cx="4497315" cy="365125"/>
          </a:xfrm>
        </p:spPr>
        <p:txBody>
          <a:bodyPr/>
          <a:lstStyle/>
          <a:p>
            <a:r>
              <a:rPr lang="en-US"/>
              <a:t>Sample Footer Text</a:t>
            </a:r>
            <a:endParaRPr lang="en-US" dirty="0"/>
          </a:p>
        </p:txBody>
      </p:sp>
      <p:sp>
        <p:nvSpPr>
          <p:cNvPr id="13" name="Slide Number Placeholder 12">
            <a:extLst>
              <a:ext uri="{FF2B5EF4-FFF2-40B4-BE49-F238E27FC236}">
                <a16:creationId xmlns:a16="http://schemas.microsoft.com/office/drawing/2014/main" id="{BF6287AF-451B-4FEA-A984-C734DD46F5F2}"/>
              </a:ext>
            </a:extLst>
          </p:cNvPr>
          <p:cNvSpPr>
            <a:spLocks noGrp="1"/>
          </p:cNvSpPr>
          <p:nvPr>
            <p:ph type="sldNum" sz="quarter" idx="12"/>
          </p:nvPr>
        </p:nvSpPr>
        <p:spPr>
          <a:xfrm>
            <a:off x="11602477" y="6398878"/>
            <a:ext cx="470887" cy="365125"/>
          </a:xfrm>
        </p:spPr>
        <p:txBody>
          <a:bodyPr/>
          <a:lstStyle/>
          <a:p>
            <a:fld id="{312CC964-A50B-4C29-B4E4-2C30BB34CCF3}" type="slidenum">
              <a:rPr lang="en-US" smtClean="0"/>
              <a:pPr/>
              <a:t>17</a:t>
            </a:fld>
            <a:endParaRPr lang="en-US" dirty="0"/>
          </a:p>
        </p:txBody>
      </p:sp>
    </p:spTree>
    <p:extLst>
      <p:ext uri="{BB962C8B-B14F-4D97-AF65-F5344CB8AC3E}">
        <p14:creationId xmlns:p14="http://schemas.microsoft.com/office/powerpoint/2010/main" val="4081779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98E22-8AD9-8CC1-9B80-D06F1401BA1A}"/>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4DFB21DF-11AE-3780-0C7B-D80F6EFF9110}"/>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53300B0A-ADB1-73ED-7071-0B7A8FE59091}"/>
              </a:ext>
            </a:extLst>
          </p:cNvPr>
          <p:cNvSpPr>
            <a:spLocks noGrp="1"/>
          </p:cNvSpPr>
          <p:nvPr>
            <p:ph type="body" sz="quarter" idx="3"/>
          </p:nvPr>
        </p:nvSpPr>
        <p:spPr/>
        <p:txBody>
          <a:bodyPr/>
          <a:lstStyle/>
          <a:p>
            <a:endParaRPr lang="en-US"/>
          </a:p>
        </p:txBody>
      </p:sp>
      <p:sp>
        <p:nvSpPr>
          <p:cNvPr id="5" name="Text Placeholder 4">
            <a:extLst>
              <a:ext uri="{FF2B5EF4-FFF2-40B4-BE49-F238E27FC236}">
                <a16:creationId xmlns:a16="http://schemas.microsoft.com/office/drawing/2014/main" id="{B4561B61-4FF4-1374-F574-B25469085653}"/>
              </a:ext>
            </a:extLst>
          </p:cNvPr>
          <p:cNvSpPr>
            <a:spLocks noGrp="1"/>
          </p:cNvSpPr>
          <p:nvPr>
            <p:ph type="body" sz="quarter" idx="13"/>
          </p:nvPr>
        </p:nvSpPr>
        <p:spPr/>
        <p:txBody>
          <a:bodyPr/>
          <a:lstStyle/>
          <a:p>
            <a:endParaRPr lang="en-US"/>
          </a:p>
        </p:txBody>
      </p:sp>
      <p:sp>
        <p:nvSpPr>
          <p:cNvPr id="6" name="Content Placeholder 5">
            <a:extLst>
              <a:ext uri="{FF2B5EF4-FFF2-40B4-BE49-F238E27FC236}">
                <a16:creationId xmlns:a16="http://schemas.microsoft.com/office/drawing/2014/main" id="{897E7E0E-02C3-78CD-4031-7DB313C7F38B}"/>
              </a:ext>
            </a:extLst>
          </p:cNvPr>
          <p:cNvSpPr>
            <a:spLocks noGrp="1"/>
          </p:cNvSpPr>
          <p:nvPr>
            <p:ph sz="quarter" idx="15"/>
          </p:nvPr>
        </p:nvSpPr>
        <p:spPr/>
        <p:txBody>
          <a:bodyPr/>
          <a:lstStyle/>
          <a:p>
            <a:endParaRPr lang="en-US"/>
          </a:p>
        </p:txBody>
      </p:sp>
      <p:sp>
        <p:nvSpPr>
          <p:cNvPr id="7" name="Content Placeholder 6">
            <a:extLst>
              <a:ext uri="{FF2B5EF4-FFF2-40B4-BE49-F238E27FC236}">
                <a16:creationId xmlns:a16="http://schemas.microsoft.com/office/drawing/2014/main" id="{F2A29884-0F2B-184B-7F39-C69531DC54CD}"/>
              </a:ext>
            </a:extLst>
          </p:cNvPr>
          <p:cNvSpPr>
            <a:spLocks noGrp="1"/>
          </p:cNvSpPr>
          <p:nvPr>
            <p:ph sz="quarter" idx="16"/>
          </p:nvPr>
        </p:nvSpPr>
        <p:spPr/>
        <p:txBody>
          <a:bodyPr/>
          <a:lstStyle/>
          <a:p>
            <a:endParaRPr lang="en-US"/>
          </a:p>
        </p:txBody>
      </p:sp>
      <p:sp>
        <p:nvSpPr>
          <p:cNvPr id="8" name="Content Placeholder 7">
            <a:extLst>
              <a:ext uri="{FF2B5EF4-FFF2-40B4-BE49-F238E27FC236}">
                <a16:creationId xmlns:a16="http://schemas.microsoft.com/office/drawing/2014/main" id="{2E8D22CC-0B1E-B179-48B3-56C3FCB4B0A2}"/>
              </a:ext>
            </a:extLst>
          </p:cNvPr>
          <p:cNvSpPr>
            <a:spLocks noGrp="1"/>
          </p:cNvSpPr>
          <p:nvPr>
            <p:ph sz="quarter" idx="17"/>
          </p:nvPr>
        </p:nvSpPr>
        <p:spPr/>
        <p:txBody>
          <a:bodyPr/>
          <a:lstStyle/>
          <a:p>
            <a:endParaRPr lang="en-US"/>
          </a:p>
        </p:txBody>
      </p:sp>
      <p:sp>
        <p:nvSpPr>
          <p:cNvPr id="9" name="Footer Placeholder 8">
            <a:extLst>
              <a:ext uri="{FF2B5EF4-FFF2-40B4-BE49-F238E27FC236}">
                <a16:creationId xmlns:a16="http://schemas.microsoft.com/office/drawing/2014/main" id="{62A0A976-58BD-1857-BAE9-0719BAC95AB5}"/>
              </a:ext>
            </a:extLst>
          </p:cNvPr>
          <p:cNvSpPr>
            <a:spLocks noGrp="1"/>
          </p:cNvSpPr>
          <p:nvPr>
            <p:ph type="ftr" sz="quarter" idx="11"/>
          </p:nvPr>
        </p:nvSpPr>
        <p:spPr/>
        <p:txBody>
          <a:bodyPr/>
          <a:lstStyle/>
          <a:p>
            <a:r>
              <a:rPr lang="en-US"/>
              <a:t>Sample Footer Text</a:t>
            </a:r>
            <a:endParaRPr lang="en-US" dirty="0"/>
          </a:p>
        </p:txBody>
      </p:sp>
      <p:sp>
        <p:nvSpPr>
          <p:cNvPr id="10" name="Slide Number Placeholder 9">
            <a:extLst>
              <a:ext uri="{FF2B5EF4-FFF2-40B4-BE49-F238E27FC236}">
                <a16:creationId xmlns:a16="http://schemas.microsoft.com/office/drawing/2014/main" id="{21810CAA-57BA-A542-85F0-BDADA7340134}"/>
              </a:ext>
            </a:extLst>
          </p:cNvPr>
          <p:cNvSpPr>
            <a:spLocks noGrp="1"/>
          </p:cNvSpPr>
          <p:nvPr>
            <p:ph type="sldNum" sz="quarter" idx="12"/>
          </p:nvPr>
        </p:nvSpPr>
        <p:spPr/>
        <p:txBody>
          <a:bodyPr/>
          <a:lstStyle/>
          <a:p>
            <a:fld id="{312CC964-A50B-4C29-B4E4-2C30BB34CCF3}" type="slidenum">
              <a:rPr lang="en-US" smtClean="0"/>
              <a:t>18</a:t>
            </a:fld>
            <a:endParaRPr lang="en-US" dirty="0"/>
          </a:p>
        </p:txBody>
      </p:sp>
      <p:pic>
        <p:nvPicPr>
          <p:cNvPr id="1042" name="Picture 2" descr="Forms response chart. Question title: By clicking yes you are giving   Tinashe Bvukumbwe consent to record and use your responses for academic purposes only&#10;. Number of responses: 16 responses.">
            <a:extLst>
              <a:ext uri="{FF2B5EF4-FFF2-40B4-BE49-F238E27FC236}">
                <a16:creationId xmlns:a16="http://schemas.microsoft.com/office/drawing/2014/main" id="{5C361B52-91BB-C1A0-7F6B-7085022FEC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6819900" cy="3095625"/>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3" descr="Forms response chart. Question title: 1. What is your gender ?&#10;. Number of responses: 12 responses.">
            <a:extLst>
              <a:ext uri="{FF2B5EF4-FFF2-40B4-BE49-F238E27FC236}">
                <a16:creationId xmlns:a16="http://schemas.microsoft.com/office/drawing/2014/main" id="{694191F3-738B-1777-27B6-0FC74B90F7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52825"/>
            <a:ext cx="6819900" cy="286702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4" descr="Forms response chart. Question title:   2.What is your age?&#10;. Number of responses: 12 responses.">
            <a:extLst>
              <a:ext uri="{FF2B5EF4-FFF2-40B4-BE49-F238E27FC236}">
                <a16:creationId xmlns:a16="http://schemas.microsoft.com/office/drawing/2014/main" id="{05ED1989-BE3D-8F7B-9956-1CBF0AE509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419850"/>
            <a:ext cx="6819900" cy="2867025"/>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5" descr="Forms response chart. Question title: 3.What do you do for a living?&#10;. Number of responses: 12 responses.">
            <a:extLst>
              <a:ext uri="{FF2B5EF4-FFF2-40B4-BE49-F238E27FC236}">
                <a16:creationId xmlns:a16="http://schemas.microsoft.com/office/drawing/2014/main" id="{EA5C955B-C021-8A58-C247-C842D13DEE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286875"/>
            <a:ext cx="6819900" cy="28670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6" descr="Forms response chart. Question title: 4.How would you categorize the size of your company  ?. Number of responses: 12 responses.">
            <a:extLst>
              <a:ext uri="{FF2B5EF4-FFF2-40B4-BE49-F238E27FC236}">
                <a16:creationId xmlns:a16="http://schemas.microsoft.com/office/drawing/2014/main" id="{06E25E9E-A3A8-A4A6-705D-B84AB732E4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2153900"/>
            <a:ext cx="6819900" cy="2867025"/>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7" descr="Forms response chart. Question title: 7.How long have you been in the IT industry?&#10;. Number of responses: 12 responses.">
            <a:extLst>
              <a:ext uri="{FF2B5EF4-FFF2-40B4-BE49-F238E27FC236}">
                <a16:creationId xmlns:a16="http://schemas.microsoft.com/office/drawing/2014/main" id="{416D03A8-926C-FB83-76F0-F1B9D02D6F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5020925"/>
            <a:ext cx="6819900" cy="28670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8" descr="Forms response chart. Question title: 6.What is your job title?&#10;. Number of responses: 12 responses.">
            <a:extLst>
              <a:ext uri="{FF2B5EF4-FFF2-40B4-BE49-F238E27FC236}">
                <a16:creationId xmlns:a16="http://schemas.microsoft.com/office/drawing/2014/main" id="{B740B812-663D-6961-0006-2AEC7F3739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7887950"/>
            <a:ext cx="6819900" cy="286702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9" descr="Forms response chart. Question title: 5.  What type of servers does your company currently use?. Number of responses: 12 responses.">
            <a:extLst>
              <a:ext uri="{FF2B5EF4-FFF2-40B4-BE49-F238E27FC236}">
                <a16:creationId xmlns:a16="http://schemas.microsoft.com/office/drawing/2014/main" id="{3D829318-94EC-11E5-F50B-74B92601A92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20754975"/>
            <a:ext cx="68199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orms response chart. Question title: 8.Are you familiar with the concept of Version control system ?&#10;. Number of responses: 12 responses.">
            <a:extLst>
              <a:ext uri="{FF2B5EF4-FFF2-40B4-BE49-F238E27FC236}">
                <a16:creationId xmlns:a16="http://schemas.microsoft.com/office/drawing/2014/main" id="{4E7ADB8C-6E7C-0440-852A-7C122B0EE17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23993475"/>
            <a:ext cx="6819900" cy="286702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11" descr="Forms response chart. Question title: 9.Mark the Version control systems you are familiar with ?&#10;. Number of responses: 12 responses.">
            <a:extLst>
              <a:ext uri="{FF2B5EF4-FFF2-40B4-BE49-F238E27FC236}">
                <a16:creationId xmlns:a16="http://schemas.microsoft.com/office/drawing/2014/main" id="{06A0524B-F2A9-CDA2-E1F2-35F4FCA529D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26860500"/>
            <a:ext cx="68199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12" descr="Forms response chart. Question title: 10.Is it difficult to get started with gitops principles?&#10;. Number of responses: 12 responses.">
            <a:extLst>
              <a:ext uri="{FF2B5EF4-FFF2-40B4-BE49-F238E27FC236}">
                <a16:creationId xmlns:a16="http://schemas.microsoft.com/office/drawing/2014/main" id="{622837FA-8EFF-7178-271C-12328E0241B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30099000"/>
            <a:ext cx="6819900" cy="286702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13" descr="Forms response chart. Question title: 11. Have you used Ansible or Terraform in your infrastructure setup and configuration?. Number of responses: 12 responses.">
            <a:extLst>
              <a:ext uri="{FF2B5EF4-FFF2-40B4-BE49-F238E27FC236}">
                <a16:creationId xmlns:a16="http://schemas.microsoft.com/office/drawing/2014/main" id="{787226EF-AD49-9662-2471-36BF717AA7F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32966025"/>
            <a:ext cx="6819900" cy="28670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14" descr="Forms response chart. Question title: 12. Have you or your team undergone any training for using Ansible and Terraform? ?&#10;. Number of responses: 9 responses.">
            <a:extLst>
              <a:ext uri="{FF2B5EF4-FFF2-40B4-BE49-F238E27FC236}">
                <a16:creationId xmlns:a16="http://schemas.microsoft.com/office/drawing/2014/main" id="{64A7173A-1CFC-CD58-F134-26BE1B5FB82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5833050"/>
            <a:ext cx="6819900" cy="286702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15" descr="Forms response chart. Question title: 13.In your own opinion how was the training?&#10;. Number of responses: 6 responses.">
            <a:extLst>
              <a:ext uri="{FF2B5EF4-FFF2-40B4-BE49-F238E27FC236}">
                <a16:creationId xmlns:a16="http://schemas.microsoft.com/office/drawing/2014/main" id="{A97BBDCF-A914-3BDB-B2AF-FB238AECAA9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38700075"/>
            <a:ext cx="68199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16" descr="Forms response chart. Question title: 14.Is it efficient to use ansible and terraform when setting up linux servers?&#10;. Number of responses: 9 responses.">
            <a:extLst>
              <a:ext uri="{FF2B5EF4-FFF2-40B4-BE49-F238E27FC236}">
                <a16:creationId xmlns:a16="http://schemas.microsoft.com/office/drawing/2014/main" id="{429BC1F4-7088-1DE7-A00A-B2E96B00D4A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41938575"/>
            <a:ext cx="6819900" cy="28670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17" descr="Forms response chart. Question title: 15.Have you faced any challenges or limitations while using Ansible or Terraform?. Number of responses: 9 responses.">
            <a:extLst>
              <a:ext uri="{FF2B5EF4-FFF2-40B4-BE49-F238E27FC236}">
                <a16:creationId xmlns:a16="http://schemas.microsoft.com/office/drawing/2014/main" id="{D2F0C39F-DB19-6B17-DF9B-8594CCC7EBC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44805600"/>
            <a:ext cx="6819900" cy="28670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18" descr="Forms response chart. Question title: 16.Do you prefer using terraform for server provisioning&#10;. Number of responses: 9 responses.">
            <a:extLst>
              <a:ext uri="{FF2B5EF4-FFF2-40B4-BE49-F238E27FC236}">
                <a16:creationId xmlns:a16="http://schemas.microsoft.com/office/drawing/2014/main" id="{894F881F-BF0B-843F-44E6-460E02BE7AA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47672625"/>
            <a:ext cx="6819900" cy="2867025"/>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9" descr="Forms response chart. Question title: 17.Do you prefer using Ansible for server configuration&#10;. Number of responses: 9 responses.">
            <a:extLst>
              <a:ext uri="{FF2B5EF4-FFF2-40B4-BE49-F238E27FC236}">
                <a16:creationId xmlns:a16="http://schemas.microsoft.com/office/drawing/2014/main" id="{BACB37A6-27B9-D28F-A9CE-3363DECA962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50539650"/>
            <a:ext cx="6819900" cy="286702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9">
            <a:extLst>
              <a:ext uri="{FF2B5EF4-FFF2-40B4-BE49-F238E27FC236}">
                <a16:creationId xmlns:a16="http://schemas.microsoft.com/office/drawing/2014/main" id="{44B32B2F-1E01-6E16-CD31-3480F96EBA19}"/>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Conclusion</a:t>
            </a:r>
            <a:endParaRPr kumimoji="0" lang="en-US" altLang="en-US" sz="11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For the conclusion of this research paper, l created a survey to ask about the experiences of users, and below are the questions and results</a:t>
            </a:r>
            <a:endParaRPr kumimoji="0" lang="en-US" altLang="en-US" sz="11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20">
            <a:extLst>
              <a:ext uri="{FF2B5EF4-FFF2-40B4-BE49-F238E27FC236}">
                <a16:creationId xmlns:a16="http://schemas.microsoft.com/office/drawing/2014/main" id="{C55EE920-7B0A-3FB7-E832-BCC9B689D408}"/>
              </a:ext>
            </a:extLst>
          </p:cNvPr>
          <p:cNvSpPr>
            <a:spLocks noChangeArrowheads="1"/>
          </p:cNvSpPr>
          <p:nvPr/>
        </p:nvSpPr>
        <p:spPr bwMode="auto">
          <a:xfrm>
            <a:off x="0" y="35528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21">
            <a:extLst>
              <a:ext uri="{FF2B5EF4-FFF2-40B4-BE49-F238E27FC236}">
                <a16:creationId xmlns:a16="http://schemas.microsoft.com/office/drawing/2014/main" id="{16D6DAA2-7F95-854F-5F9E-466295790A78}"/>
              </a:ext>
            </a:extLst>
          </p:cNvPr>
          <p:cNvSpPr>
            <a:spLocks noChangeArrowheads="1"/>
          </p:cNvSpPr>
          <p:nvPr/>
        </p:nvSpPr>
        <p:spPr bwMode="auto">
          <a:xfrm>
            <a:off x="0" y="64198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22">
            <a:extLst>
              <a:ext uri="{FF2B5EF4-FFF2-40B4-BE49-F238E27FC236}">
                <a16:creationId xmlns:a16="http://schemas.microsoft.com/office/drawing/2014/main" id="{6E7246EB-DF4B-8A7D-D68E-61F117818B46}"/>
              </a:ext>
            </a:extLst>
          </p:cNvPr>
          <p:cNvSpPr>
            <a:spLocks noChangeArrowheads="1"/>
          </p:cNvSpPr>
          <p:nvPr/>
        </p:nvSpPr>
        <p:spPr bwMode="auto">
          <a:xfrm>
            <a:off x="0" y="92868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23">
            <a:extLst>
              <a:ext uri="{FF2B5EF4-FFF2-40B4-BE49-F238E27FC236}">
                <a16:creationId xmlns:a16="http://schemas.microsoft.com/office/drawing/2014/main" id="{59A84A8F-7722-E0D4-A1C0-F9C8487AA41C}"/>
              </a:ext>
            </a:extLst>
          </p:cNvPr>
          <p:cNvSpPr>
            <a:spLocks noChangeArrowheads="1"/>
          </p:cNvSpPr>
          <p:nvPr/>
        </p:nvSpPr>
        <p:spPr bwMode="auto">
          <a:xfrm>
            <a:off x="0" y="12153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24">
            <a:extLst>
              <a:ext uri="{FF2B5EF4-FFF2-40B4-BE49-F238E27FC236}">
                <a16:creationId xmlns:a16="http://schemas.microsoft.com/office/drawing/2014/main" id="{93D7B698-60A6-81A7-ECA2-FCA84AE3457A}"/>
              </a:ext>
            </a:extLst>
          </p:cNvPr>
          <p:cNvSpPr>
            <a:spLocks noChangeArrowheads="1"/>
          </p:cNvSpPr>
          <p:nvPr/>
        </p:nvSpPr>
        <p:spPr bwMode="auto">
          <a:xfrm>
            <a:off x="0" y="150209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25">
            <a:extLst>
              <a:ext uri="{FF2B5EF4-FFF2-40B4-BE49-F238E27FC236}">
                <a16:creationId xmlns:a16="http://schemas.microsoft.com/office/drawing/2014/main" id="{EEECD332-652A-1AC3-C7D4-6D814CA04A09}"/>
              </a:ext>
            </a:extLst>
          </p:cNvPr>
          <p:cNvSpPr>
            <a:spLocks noChangeArrowheads="1"/>
          </p:cNvSpPr>
          <p:nvPr/>
        </p:nvSpPr>
        <p:spPr bwMode="auto">
          <a:xfrm>
            <a:off x="0" y="178879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26">
            <a:extLst>
              <a:ext uri="{FF2B5EF4-FFF2-40B4-BE49-F238E27FC236}">
                <a16:creationId xmlns:a16="http://schemas.microsoft.com/office/drawing/2014/main" id="{9FC455F7-C63D-AA61-7316-08D14949E011}"/>
              </a:ext>
            </a:extLst>
          </p:cNvPr>
          <p:cNvSpPr>
            <a:spLocks noChangeArrowheads="1"/>
          </p:cNvSpPr>
          <p:nvPr/>
        </p:nvSpPr>
        <p:spPr bwMode="auto">
          <a:xfrm>
            <a:off x="0" y="207549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27">
            <a:extLst>
              <a:ext uri="{FF2B5EF4-FFF2-40B4-BE49-F238E27FC236}">
                <a16:creationId xmlns:a16="http://schemas.microsoft.com/office/drawing/2014/main" id="{98DF19E5-5759-05C7-6D5F-5092584AF486}"/>
              </a:ext>
            </a:extLst>
          </p:cNvPr>
          <p:cNvSpPr>
            <a:spLocks noChangeArrowheads="1"/>
          </p:cNvSpPr>
          <p:nvPr/>
        </p:nvSpPr>
        <p:spPr bwMode="auto">
          <a:xfrm>
            <a:off x="0" y="239934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angle 28">
            <a:extLst>
              <a:ext uri="{FF2B5EF4-FFF2-40B4-BE49-F238E27FC236}">
                <a16:creationId xmlns:a16="http://schemas.microsoft.com/office/drawing/2014/main" id="{964D5FD0-F57E-314D-513E-F546AF3A43DE}"/>
              </a:ext>
            </a:extLst>
          </p:cNvPr>
          <p:cNvSpPr>
            <a:spLocks noChangeArrowheads="1"/>
          </p:cNvSpPr>
          <p:nvPr/>
        </p:nvSpPr>
        <p:spPr bwMode="auto">
          <a:xfrm>
            <a:off x="0" y="268605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1" name="Rectangle 29">
            <a:extLst>
              <a:ext uri="{FF2B5EF4-FFF2-40B4-BE49-F238E27FC236}">
                <a16:creationId xmlns:a16="http://schemas.microsoft.com/office/drawing/2014/main" id="{81754DED-32E8-5244-0FB2-6DDAC83162BB}"/>
              </a:ext>
            </a:extLst>
          </p:cNvPr>
          <p:cNvSpPr>
            <a:spLocks noChangeArrowheads="1"/>
          </p:cNvSpPr>
          <p:nvPr/>
        </p:nvSpPr>
        <p:spPr bwMode="auto">
          <a:xfrm>
            <a:off x="0" y="30099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Rectangle 30">
            <a:extLst>
              <a:ext uri="{FF2B5EF4-FFF2-40B4-BE49-F238E27FC236}">
                <a16:creationId xmlns:a16="http://schemas.microsoft.com/office/drawing/2014/main" id="{2D86A7C2-DE6E-BAE8-6A3B-5177D7F7CD85}"/>
              </a:ext>
            </a:extLst>
          </p:cNvPr>
          <p:cNvSpPr>
            <a:spLocks noChangeArrowheads="1"/>
          </p:cNvSpPr>
          <p:nvPr/>
        </p:nvSpPr>
        <p:spPr bwMode="auto">
          <a:xfrm>
            <a:off x="0" y="329660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3" name="Rectangle 31">
            <a:extLst>
              <a:ext uri="{FF2B5EF4-FFF2-40B4-BE49-F238E27FC236}">
                <a16:creationId xmlns:a16="http://schemas.microsoft.com/office/drawing/2014/main" id="{1B19739B-32DB-6BDE-A197-A65856DC2A03}"/>
              </a:ext>
            </a:extLst>
          </p:cNvPr>
          <p:cNvSpPr>
            <a:spLocks noChangeArrowheads="1"/>
          </p:cNvSpPr>
          <p:nvPr/>
        </p:nvSpPr>
        <p:spPr bwMode="auto">
          <a:xfrm>
            <a:off x="0" y="358330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Rectangle 32">
            <a:extLst>
              <a:ext uri="{FF2B5EF4-FFF2-40B4-BE49-F238E27FC236}">
                <a16:creationId xmlns:a16="http://schemas.microsoft.com/office/drawing/2014/main" id="{9C999A14-176C-2D79-58D0-E49BF428BEDF}"/>
              </a:ext>
            </a:extLst>
          </p:cNvPr>
          <p:cNvSpPr>
            <a:spLocks noChangeArrowheads="1"/>
          </p:cNvSpPr>
          <p:nvPr/>
        </p:nvSpPr>
        <p:spPr bwMode="auto">
          <a:xfrm>
            <a:off x="0" y="387000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5" name="Rectangle 33">
            <a:extLst>
              <a:ext uri="{FF2B5EF4-FFF2-40B4-BE49-F238E27FC236}">
                <a16:creationId xmlns:a16="http://schemas.microsoft.com/office/drawing/2014/main" id="{D4EC65FB-F9BC-9959-6BAD-3107DAE458A5}"/>
              </a:ext>
            </a:extLst>
          </p:cNvPr>
          <p:cNvSpPr>
            <a:spLocks noChangeArrowheads="1"/>
          </p:cNvSpPr>
          <p:nvPr/>
        </p:nvSpPr>
        <p:spPr bwMode="auto">
          <a:xfrm>
            <a:off x="0" y="419385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6" name="Rectangle 34">
            <a:extLst>
              <a:ext uri="{FF2B5EF4-FFF2-40B4-BE49-F238E27FC236}">
                <a16:creationId xmlns:a16="http://schemas.microsoft.com/office/drawing/2014/main" id="{7C46A95E-1B1D-AA03-381F-E061CAFF85E5}"/>
              </a:ext>
            </a:extLst>
          </p:cNvPr>
          <p:cNvSpPr>
            <a:spLocks noChangeArrowheads="1"/>
          </p:cNvSpPr>
          <p:nvPr/>
        </p:nvSpPr>
        <p:spPr bwMode="auto">
          <a:xfrm>
            <a:off x="0" y="44805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7" name="Rectangle 35">
            <a:extLst>
              <a:ext uri="{FF2B5EF4-FFF2-40B4-BE49-F238E27FC236}">
                <a16:creationId xmlns:a16="http://schemas.microsoft.com/office/drawing/2014/main" id="{1A18DDF2-64BA-03DF-EDAD-EC0F9A1EE355}"/>
              </a:ext>
            </a:extLst>
          </p:cNvPr>
          <p:cNvSpPr>
            <a:spLocks noChangeArrowheads="1"/>
          </p:cNvSpPr>
          <p:nvPr/>
        </p:nvSpPr>
        <p:spPr bwMode="auto">
          <a:xfrm>
            <a:off x="0" y="47672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8" name="Rectangle 36">
            <a:extLst>
              <a:ext uri="{FF2B5EF4-FFF2-40B4-BE49-F238E27FC236}">
                <a16:creationId xmlns:a16="http://schemas.microsoft.com/office/drawing/2014/main" id="{58C33E65-FDF5-5962-BE2F-7C702C22BB75}"/>
              </a:ext>
            </a:extLst>
          </p:cNvPr>
          <p:cNvSpPr>
            <a:spLocks noChangeArrowheads="1"/>
          </p:cNvSpPr>
          <p:nvPr/>
        </p:nvSpPr>
        <p:spPr bwMode="auto">
          <a:xfrm>
            <a:off x="0" y="50539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9" name="Rectangle 37">
            <a:extLst>
              <a:ext uri="{FF2B5EF4-FFF2-40B4-BE49-F238E27FC236}">
                <a16:creationId xmlns:a16="http://schemas.microsoft.com/office/drawing/2014/main" id="{F4D50DE5-8DE6-6CED-DAA8-E3812A899747}"/>
              </a:ext>
            </a:extLst>
          </p:cNvPr>
          <p:cNvSpPr>
            <a:spLocks noChangeArrowheads="1"/>
          </p:cNvSpPr>
          <p:nvPr/>
        </p:nvSpPr>
        <p:spPr bwMode="auto">
          <a:xfrm>
            <a:off x="0" y="534066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From the survey above we can see that getting started with ansible and terraform is difficult. But people in the IT industry are still finding it useful to learn it since it will make life easier for them once they learn it.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350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32718-615D-445E-861C-ADF040C4B2A4}"/>
              </a:ext>
            </a:extLst>
          </p:cNvPr>
          <p:cNvSpPr>
            <a:spLocks noGrp="1"/>
          </p:cNvSpPr>
          <p:nvPr>
            <p:ph type="title"/>
          </p:nvPr>
        </p:nvSpPr>
        <p:spPr>
          <a:xfrm>
            <a:off x="5146159" y="685800"/>
            <a:ext cx="6238688" cy="1382233"/>
          </a:xfrm>
        </p:spPr>
        <p:txBody>
          <a:bodyPr/>
          <a:lstStyle/>
          <a:p>
            <a:r>
              <a:rPr lang="en-US" dirty="0"/>
              <a:t>Thank you</a:t>
            </a:r>
          </a:p>
        </p:txBody>
      </p:sp>
      <p:pic>
        <p:nvPicPr>
          <p:cNvPr id="6" name="Picture Placeholder 5" descr="A view of a bridge from below">
            <a:extLst>
              <a:ext uri="{FF2B5EF4-FFF2-40B4-BE49-F238E27FC236}">
                <a16:creationId xmlns:a16="http://schemas.microsoft.com/office/drawing/2014/main" id="{610B39E1-AAA7-4199-8B7C-D12DD364E6D7}"/>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l="214" r="214"/>
          <a:stretch/>
        </p:blipFill>
        <p:spPr>
          <a:xfrm>
            <a:off x="0" y="3188"/>
            <a:ext cx="4966447" cy="6876075"/>
          </a:xfrm>
        </p:spPr>
      </p:pic>
      <p:sp>
        <p:nvSpPr>
          <p:cNvPr id="35" name="Footer Placeholder 2">
            <a:extLst>
              <a:ext uri="{FF2B5EF4-FFF2-40B4-BE49-F238E27FC236}">
                <a16:creationId xmlns:a16="http://schemas.microsoft.com/office/drawing/2014/main" id="{B7DBC9F7-37C7-4A2D-ACBC-EBDA35886D84}"/>
              </a:ext>
            </a:extLst>
          </p:cNvPr>
          <p:cNvSpPr>
            <a:spLocks noGrp="1"/>
          </p:cNvSpPr>
          <p:nvPr>
            <p:ph type="ftr" sz="quarter" idx="11"/>
          </p:nvPr>
        </p:nvSpPr>
        <p:spPr>
          <a:xfrm>
            <a:off x="154429" y="6398878"/>
            <a:ext cx="4497315" cy="365125"/>
          </a:xfrm>
        </p:spPr>
        <p:txBody>
          <a:bodyPr/>
          <a:lstStyle>
            <a:lvl1pPr>
              <a:defRPr>
                <a:solidFill>
                  <a:schemeClr val="bg1"/>
                </a:solidFill>
              </a:defRPr>
            </a:lvl1pPr>
          </a:lstStyle>
          <a:p>
            <a:r>
              <a:rPr lang="en-US"/>
              <a:t>Sample Footer Text</a:t>
            </a:r>
            <a:endParaRPr lang="en-US" dirty="0"/>
          </a:p>
        </p:txBody>
      </p:sp>
      <p:sp>
        <p:nvSpPr>
          <p:cNvPr id="3" name="Content Placeholder 2">
            <a:extLst>
              <a:ext uri="{FF2B5EF4-FFF2-40B4-BE49-F238E27FC236}">
                <a16:creationId xmlns:a16="http://schemas.microsoft.com/office/drawing/2014/main" id="{7137E6E0-B242-46D9-ABE6-B318CABC4509}"/>
              </a:ext>
            </a:extLst>
          </p:cNvPr>
          <p:cNvSpPr>
            <a:spLocks noGrp="1"/>
          </p:cNvSpPr>
          <p:nvPr>
            <p:ph idx="1"/>
          </p:nvPr>
        </p:nvSpPr>
        <p:spPr>
          <a:xfrm>
            <a:off x="5146158" y="2301949"/>
            <a:ext cx="6238687" cy="4022650"/>
          </a:xfrm>
        </p:spPr>
        <p:txBody>
          <a:bodyPr/>
          <a:lstStyle/>
          <a:p>
            <a:r>
              <a:rPr lang="en-US" dirty="0" err="1"/>
              <a:t>Dekuji</a:t>
            </a:r>
            <a:endParaRPr lang="en-US" dirty="0"/>
          </a:p>
        </p:txBody>
      </p:sp>
      <p:sp>
        <p:nvSpPr>
          <p:cNvPr id="9" name="Slide Number Placeholder 8">
            <a:extLst>
              <a:ext uri="{FF2B5EF4-FFF2-40B4-BE49-F238E27FC236}">
                <a16:creationId xmlns:a16="http://schemas.microsoft.com/office/drawing/2014/main" id="{219C547C-C2F1-493E-9B64-E089F9DBC6A3}"/>
              </a:ext>
            </a:extLst>
          </p:cNvPr>
          <p:cNvSpPr>
            <a:spLocks noGrp="1"/>
          </p:cNvSpPr>
          <p:nvPr>
            <p:ph type="sldNum" sz="quarter" idx="12"/>
          </p:nvPr>
        </p:nvSpPr>
        <p:spPr>
          <a:xfrm>
            <a:off x="11602477" y="6398878"/>
            <a:ext cx="470887" cy="365125"/>
          </a:xfrm>
        </p:spPr>
        <p:txBody>
          <a:bodyPr/>
          <a:lstStyle/>
          <a:p>
            <a:fld id="{312CC964-A50B-4C29-B4E4-2C30BB34CCF3}" type="slidenum">
              <a:rPr lang="en-US" smtClean="0"/>
              <a:pPr/>
              <a:t>19</a:t>
            </a:fld>
            <a:endParaRPr lang="en-US" dirty="0"/>
          </a:p>
        </p:txBody>
      </p:sp>
    </p:spTree>
    <p:extLst>
      <p:ext uri="{BB962C8B-B14F-4D97-AF65-F5344CB8AC3E}">
        <p14:creationId xmlns:p14="http://schemas.microsoft.com/office/powerpoint/2010/main" val="3043070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15E37-3C95-4E35-8624-CC190CC12235}"/>
              </a:ext>
            </a:extLst>
          </p:cNvPr>
          <p:cNvSpPr>
            <a:spLocks noGrp="1"/>
          </p:cNvSpPr>
          <p:nvPr>
            <p:ph type="title"/>
          </p:nvPr>
        </p:nvSpPr>
        <p:spPr>
          <a:xfrm>
            <a:off x="680485" y="533400"/>
            <a:ext cx="4199860" cy="2379921"/>
          </a:xfrm>
        </p:spPr>
        <p:txBody>
          <a:bodyPr/>
          <a:lstStyle/>
          <a:p>
            <a:r>
              <a:rPr lang="en-US" dirty="0"/>
              <a:t>Agenda	</a:t>
            </a:r>
          </a:p>
        </p:txBody>
      </p:sp>
      <p:sp>
        <p:nvSpPr>
          <p:cNvPr id="3" name="Content Placeholder 2">
            <a:extLst>
              <a:ext uri="{FF2B5EF4-FFF2-40B4-BE49-F238E27FC236}">
                <a16:creationId xmlns:a16="http://schemas.microsoft.com/office/drawing/2014/main" id="{CF816715-277D-4042-B401-03CD007D7CDB}"/>
              </a:ext>
            </a:extLst>
          </p:cNvPr>
          <p:cNvSpPr>
            <a:spLocks noGrp="1"/>
          </p:cNvSpPr>
          <p:nvPr>
            <p:ph idx="1"/>
          </p:nvPr>
        </p:nvSpPr>
        <p:spPr>
          <a:xfrm>
            <a:off x="5167424" y="533400"/>
            <a:ext cx="3794512" cy="5797237"/>
          </a:xfrm>
        </p:spPr>
        <p:txBody>
          <a:bodyPr/>
          <a:lstStyle/>
          <a:p>
            <a:r>
              <a:rPr lang="en-US" dirty="0"/>
              <a:t>-Introduction</a:t>
            </a:r>
          </a:p>
          <a:p>
            <a:r>
              <a:rPr lang="en-US" dirty="0"/>
              <a:t>-Main Objective</a:t>
            </a:r>
          </a:p>
          <a:p>
            <a:r>
              <a:rPr lang="en-US" dirty="0"/>
              <a:t>-Methodology</a:t>
            </a:r>
          </a:p>
          <a:p>
            <a:r>
              <a:rPr lang="en-US" dirty="0"/>
              <a:t>-Practical Part</a:t>
            </a:r>
          </a:p>
        </p:txBody>
      </p:sp>
      <p:sp>
        <p:nvSpPr>
          <p:cNvPr id="39" name="Footer Placeholder 38">
            <a:extLst>
              <a:ext uri="{FF2B5EF4-FFF2-40B4-BE49-F238E27FC236}">
                <a16:creationId xmlns:a16="http://schemas.microsoft.com/office/drawing/2014/main" id="{F98A8A15-91B5-4554-95A4-612A5FC0ECC7}"/>
              </a:ext>
            </a:extLst>
          </p:cNvPr>
          <p:cNvSpPr>
            <a:spLocks noGrp="1"/>
          </p:cNvSpPr>
          <p:nvPr>
            <p:ph type="ftr" sz="quarter" idx="11"/>
          </p:nvPr>
        </p:nvSpPr>
        <p:spPr>
          <a:xfrm>
            <a:off x="154429" y="6398878"/>
            <a:ext cx="4497315" cy="365125"/>
          </a:xfrm>
        </p:spPr>
        <p:txBody>
          <a:bodyPr/>
          <a:lstStyle/>
          <a:p>
            <a:r>
              <a:rPr lang="en-US" dirty="0"/>
              <a:t>Sample Footer Text</a:t>
            </a:r>
          </a:p>
        </p:txBody>
      </p:sp>
      <p:pic>
        <p:nvPicPr>
          <p:cNvPr id="7" name="Picture Placeholder 6">
            <a:extLst>
              <a:ext uri="{FF2B5EF4-FFF2-40B4-BE49-F238E27FC236}">
                <a16:creationId xmlns:a16="http://schemas.microsoft.com/office/drawing/2014/main" id="{4C61771D-5836-4E5C-A19A-3F15641B8794}"/>
              </a:ext>
            </a:extLst>
          </p:cNvPr>
          <p:cNvPicPr>
            <a:picLocks noGrp="1" noChangeAspect="1"/>
          </p:cNvPicPr>
          <p:nvPr>
            <p:ph type="pic" sz="quarter" idx="13"/>
          </p:nvPr>
        </p:nvPicPr>
        <p:blipFill>
          <a:blip r:embed="rId2"/>
          <a:srcRect l="24133" r="24133"/>
          <a:stretch/>
        </p:blipFill>
        <p:spPr>
          <a:xfrm>
            <a:off x="9531096" y="0"/>
            <a:ext cx="2660904" cy="3429000"/>
          </a:xfrm>
        </p:spPr>
      </p:pic>
      <p:pic>
        <p:nvPicPr>
          <p:cNvPr id="9" name="Picture Placeholder 8">
            <a:extLst>
              <a:ext uri="{FF2B5EF4-FFF2-40B4-BE49-F238E27FC236}">
                <a16:creationId xmlns:a16="http://schemas.microsoft.com/office/drawing/2014/main" id="{51C83C9C-B18C-4D14-8539-EBB0422AB0F9}"/>
              </a:ext>
            </a:extLst>
          </p:cNvPr>
          <p:cNvPicPr>
            <a:picLocks noGrp="1" noChangeAspect="1"/>
          </p:cNvPicPr>
          <p:nvPr>
            <p:ph type="pic" sz="quarter" idx="14"/>
          </p:nvPr>
        </p:nvPicPr>
        <p:blipFill>
          <a:blip r:embed="rId3"/>
          <a:srcRect l="21291" r="21291"/>
          <a:stretch/>
        </p:blipFill>
        <p:spPr>
          <a:xfrm>
            <a:off x="9531096" y="3383280"/>
            <a:ext cx="2660904" cy="3474720"/>
          </a:xfrm>
        </p:spPr>
      </p:pic>
      <p:sp>
        <p:nvSpPr>
          <p:cNvPr id="37" name="Slide Number Placeholder 36">
            <a:extLst>
              <a:ext uri="{FF2B5EF4-FFF2-40B4-BE49-F238E27FC236}">
                <a16:creationId xmlns:a16="http://schemas.microsoft.com/office/drawing/2014/main" id="{D3141030-4F7D-4526-B0FC-1EA787D5BF2D}"/>
              </a:ext>
            </a:extLst>
          </p:cNvPr>
          <p:cNvSpPr>
            <a:spLocks noGrp="1"/>
          </p:cNvSpPr>
          <p:nvPr>
            <p:ph type="sldNum" sz="quarter" idx="12"/>
          </p:nvPr>
        </p:nvSpPr>
        <p:spPr>
          <a:xfrm>
            <a:off x="11602477" y="6398878"/>
            <a:ext cx="470887" cy="365125"/>
          </a:xfrm>
        </p:spPr>
        <p:txBody>
          <a:bodyPr/>
          <a:lstStyle/>
          <a:p>
            <a:fld id="{312CC964-A50B-4C29-B4E4-2C30BB34CCF3}" type="slidenum">
              <a:rPr lang="en-US" smtClean="0"/>
              <a:pPr/>
              <a:t>2</a:t>
            </a:fld>
            <a:endParaRPr lang="en-US" dirty="0"/>
          </a:p>
        </p:txBody>
      </p:sp>
    </p:spTree>
    <p:extLst>
      <p:ext uri="{BB962C8B-B14F-4D97-AF65-F5344CB8AC3E}">
        <p14:creationId xmlns:p14="http://schemas.microsoft.com/office/powerpoint/2010/main" val="2976291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399C3-3EDC-4898-A2E4-D8ACEE6A32AA}"/>
              </a:ext>
            </a:extLst>
          </p:cNvPr>
          <p:cNvSpPr>
            <a:spLocks noGrp="1"/>
          </p:cNvSpPr>
          <p:nvPr>
            <p:ph type="title"/>
          </p:nvPr>
        </p:nvSpPr>
        <p:spPr>
          <a:xfrm>
            <a:off x="5470440" y="170122"/>
            <a:ext cx="6602923" cy="1918916"/>
          </a:xfrm>
        </p:spPr>
        <p:txBody>
          <a:bodyPr/>
          <a:lstStyle/>
          <a:p>
            <a:r>
              <a:rPr lang="en-US" dirty="0"/>
              <a:t>Introduction</a:t>
            </a:r>
          </a:p>
        </p:txBody>
      </p:sp>
      <p:pic>
        <p:nvPicPr>
          <p:cNvPr id="7" name="Picture Placeholder 6">
            <a:extLst>
              <a:ext uri="{FF2B5EF4-FFF2-40B4-BE49-F238E27FC236}">
                <a16:creationId xmlns:a16="http://schemas.microsoft.com/office/drawing/2014/main" id="{F718B2F1-208E-4A1D-9716-513B0D7093E4}"/>
              </a:ext>
            </a:extLst>
          </p:cNvPr>
          <p:cNvPicPr>
            <a:picLocks noGrp="1" noChangeAspect="1"/>
          </p:cNvPicPr>
          <p:nvPr>
            <p:ph type="pic" sz="quarter" idx="13"/>
          </p:nvPr>
        </p:nvPicPr>
        <p:blipFill>
          <a:blip r:embed="rId2"/>
          <a:srcRect t="25859" b="25859"/>
          <a:stretch/>
        </p:blipFill>
        <p:spPr>
          <a:xfrm>
            <a:off x="1" y="0"/>
            <a:ext cx="4742121" cy="3434316"/>
          </a:xfrm>
        </p:spPr>
      </p:pic>
      <p:pic>
        <p:nvPicPr>
          <p:cNvPr id="9" name="Picture Placeholder 8">
            <a:extLst>
              <a:ext uri="{FF2B5EF4-FFF2-40B4-BE49-F238E27FC236}">
                <a16:creationId xmlns:a16="http://schemas.microsoft.com/office/drawing/2014/main" id="{D8F748D4-DB82-42E3-894A-0552C0FD2AB9}"/>
              </a:ext>
            </a:extLst>
          </p:cNvPr>
          <p:cNvPicPr>
            <a:picLocks noGrp="1" noChangeAspect="1"/>
          </p:cNvPicPr>
          <p:nvPr>
            <p:ph type="pic" sz="quarter" idx="14"/>
          </p:nvPr>
        </p:nvPicPr>
        <p:blipFill>
          <a:blip r:embed="rId3"/>
          <a:srcRect t="16924" b="16924"/>
          <a:stretch/>
        </p:blipFill>
        <p:spPr>
          <a:xfrm>
            <a:off x="-5" y="3432620"/>
            <a:ext cx="5178056" cy="3425380"/>
          </a:xfrm>
        </p:spPr>
      </p:pic>
      <p:sp>
        <p:nvSpPr>
          <p:cNvPr id="3" name="Content Placeholder 2">
            <a:extLst>
              <a:ext uri="{FF2B5EF4-FFF2-40B4-BE49-F238E27FC236}">
                <a16:creationId xmlns:a16="http://schemas.microsoft.com/office/drawing/2014/main" id="{AF5130D8-AD6A-4638-9059-326759848895}"/>
              </a:ext>
            </a:extLst>
          </p:cNvPr>
          <p:cNvSpPr>
            <a:spLocks noGrp="1"/>
          </p:cNvSpPr>
          <p:nvPr>
            <p:ph idx="1"/>
          </p:nvPr>
        </p:nvSpPr>
        <p:spPr>
          <a:xfrm>
            <a:off x="5470441" y="2183035"/>
            <a:ext cx="5355266" cy="4121845"/>
          </a:xfrm>
        </p:spPr>
        <p:txBody>
          <a:bodyPr>
            <a:normAutofit/>
          </a:bodyPr>
          <a:lstStyle/>
          <a:p>
            <a:r>
              <a:rPr lang="en-US" dirty="0"/>
              <a:t>Imagine you are a DevOps engineer for a small and your main responsibility is to make sure that the application is deployed, code is up to dance, servers are up to date . How these technologies can work well and play well together.</a:t>
            </a:r>
          </a:p>
        </p:txBody>
      </p:sp>
      <p:sp>
        <p:nvSpPr>
          <p:cNvPr id="182" name="Footer Placeholder 181">
            <a:extLst>
              <a:ext uri="{FF2B5EF4-FFF2-40B4-BE49-F238E27FC236}">
                <a16:creationId xmlns:a16="http://schemas.microsoft.com/office/drawing/2014/main" id="{8BB1C063-9855-4E9A-936C-931C7C65E3C1}"/>
              </a:ext>
            </a:extLst>
          </p:cNvPr>
          <p:cNvSpPr>
            <a:spLocks noGrp="1"/>
          </p:cNvSpPr>
          <p:nvPr>
            <p:ph type="ftr" sz="quarter" idx="11"/>
          </p:nvPr>
        </p:nvSpPr>
        <p:spPr>
          <a:xfrm>
            <a:off x="154429" y="6398878"/>
            <a:ext cx="4497315" cy="365125"/>
          </a:xfrm>
        </p:spPr>
        <p:txBody>
          <a:bodyPr/>
          <a:lstStyle/>
          <a:p>
            <a:r>
              <a:rPr lang="en-US" dirty="0"/>
              <a:t>Sample Footer Text</a:t>
            </a:r>
          </a:p>
        </p:txBody>
      </p:sp>
      <p:sp>
        <p:nvSpPr>
          <p:cNvPr id="183" name="Slide Number Placeholder 182">
            <a:extLst>
              <a:ext uri="{FF2B5EF4-FFF2-40B4-BE49-F238E27FC236}">
                <a16:creationId xmlns:a16="http://schemas.microsoft.com/office/drawing/2014/main" id="{29707739-DA1E-4E29-A977-FC44841FF2DF}"/>
              </a:ext>
            </a:extLst>
          </p:cNvPr>
          <p:cNvSpPr>
            <a:spLocks noGrp="1"/>
          </p:cNvSpPr>
          <p:nvPr>
            <p:ph type="sldNum" sz="quarter" idx="12"/>
          </p:nvPr>
        </p:nvSpPr>
        <p:spPr>
          <a:xfrm>
            <a:off x="11602477" y="6398878"/>
            <a:ext cx="470887" cy="365125"/>
          </a:xfrm>
        </p:spPr>
        <p:txBody>
          <a:bodyPr/>
          <a:lstStyle/>
          <a:p>
            <a:fld id="{312CC964-A50B-4C29-B4E4-2C30BB34CCF3}" type="slidenum">
              <a:rPr lang="en-US" smtClean="0"/>
              <a:pPr/>
              <a:t>3</a:t>
            </a:fld>
            <a:endParaRPr lang="en-US" dirty="0"/>
          </a:p>
        </p:txBody>
      </p:sp>
    </p:spTree>
    <p:extLst>
      <p:ext uri="{BB962C8B-B14F-4D97-AF65-F5344CB8AC3E}">
        <p14:creationId xmlns:p14="http://schemas.microsoft.com/office/powerpoint/2010/main" val="17902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D8101-4ED5-4D91-9EFA-B0E7C1EA6E26}"/>
              </a:ext>
            </a:extLst>
          </p:cNvPr>
          <p:cNvSpPr>
            <a:spLocks noGrp="1"/>
          </p:cNvSpPr>
          <p:nvPr>
            <p:ph type="title"/>
          </p:nvPr>
        </p:nvSpPr>
        <p:spPr>
          <a:xfrm>
            <a:off x="969264" y="2679192"/>
            <a:ext cx="4946904" cy="2902901"/>
          </a:xfrm>
        </p:spPr>
        <p:txBody>
          <a:bodyPr/>
          <a:lstStyle/>
          <a:p>
            <a:r>
              <a:rPr lang="en-US" dirty="0"/>
              <a:t>Objectives</a:t>
            </a:r>
            <a:br>
              <a:rPr lang="en-US" dirty="0"/>
            </a:br>
            <a:endParaRPr lang="en-US" dirty="0"/>
          </a:p>
        </p:txBody>
      </p:sp>
      <p:sp>
        <p:nvSpPr>
          <p:cNvPr id="3" name="Subtitle 2">
            <a:extLst>
              <a:ext uri="{FF2B5EF4-FFF2-40B4-BE49-F238E27FC236}">
                <a16:creationId xmlns:a16="http://schemas.microsoft.com/office/drawing/2014/main" id="{B7D98F09-AA82-4443-B901-71F5DF765C10}"/>
              </a:ext>
            </a:extLst>
          </p:cNvPr>
          <p:cNvSpPr>
            <a:spLocks noGrp="1"/>
          </p:cNvSpPr>
          <p:nvPr>
            <p:ph type="subTitle" idx="1"/>
          </p:nvPr>
        </p:nvSpPr>
        <p:spPr>
          <a:xfrm>
            <a:off x="969264" y="1896699"/>
            <a:ext cx="3878570" cy="782493"/>
          </a:xfrm>
        </p:spPr>
        <p:txBody>
          <a:bodyPr/>
          <a:lstStyle/>
          <a:p>
            <a:r>
              <a:rPr lang="en-US" dirty="0"/>
              <a:t>Topic 1</a:t>
            </a:r>
          </a:p>
        </p:txBody>
      </p:sp>
      <p:pic>
        <p:nvPicPr>
          <p:cNvPr id="8" name="Picture Placeholder 7" descr="View of city buildings over the water from a track">
            <a:extLst>
              <a:ext uri="{FF2B5EF4-FFF2-40B4-BE49-F238E27FC236}">
                <a16:creationId xmlns:a16="http://schemas.microsoft.com/office/drawing/2014/main" id="{5A5996C8-9A00-4071-B24A-D1B22DDFAD6F}"/>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l="3" r="3"/>
          <a:stretch/>
        </p:blipFill>
        <p:spPr>
          <a:xfrm>
            <a:off x="3208292" y="3"/>
            <a:ext cx="8997356" cy="4581079"/>
          </a:xfrm>
        </p:spPr>
      </p:pic>
      <p:pic>
        <p:nvPicPr>
          <p:cNvPr id="12" name="Picture Placeholder 11" descr="A picture containing glass buildings with reflection">
            <a:extLst>
              <a:ext uri="{FF2B5EF4-FFF2-40B4-BE49-F238E27FC236}">
                <a16:creationId xmlns:a16="http://schemas.microsoft.com/office/drawing/2014/main" id="{90D6ECDF-A0E4-4308-967E-8BAC3E85A4B7}"/>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l="88" r="88"/>
          <a:stretch/>
        </p:blipFill>
        <p:spPr>
          <a:xfrm>
            <a:off x="4234997" y="4574265"/>
            <a:ext cx="5074516" cy="2298983"/>
          </a:xfrm>
        </p:spPr>
      </p:pic>
      <p:pic>
        <p:nvPicPr>
          <p:cNvPr id="10" name="Picture Placeholder 9" descr="View of city buildings over the water">
            <a:extLst>
              <a:ext uri="{FF2B5EF4-FFF2-40B4-BE49-F238E27FC236}">
                <a16:creationId xmlns:a16="http://schemas.microsoft.com/office/drawing/2014/main" id="{C2C517CC-DCFE-4E86-A4E5-F5BFD7BF69FF}"/>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t="23" b="23"/>
          <a:stretch/>
        </p:blipFill>
        <p:spPr>
          <a:xfrm>
            <a:off x="7243070" y="883420"/>
            <a:ext cx="4948931" cy="5974580"/>
          </a:xfrm>
        </p:spPr>
      </p:pic>
    </p:spTree>
    <p:extLst>
      <p:ext uri="{BB962C8B-B14F-4D97-AF65-F5344CB8AC3E}">
        <p14:creationId xmlns:p14="http://schemas.microsoft.com/office/powerpoint/2010/main" val="3871568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8CD2A-2EC1-4055-AE20-4A35A1794F1C}"/>
              </a:ext>
            </a:extLst>
          </p:cNvPr>
          <p:cNvSpPr>
            <a:spLocks noGrp="1"/>
          </p:cNvSpPr>
          <p:nvPr>
            <p:ph type="title"/>
          </p:nvPr>
        </p:nvSpPr>
        <p:spPr>
          <a:xfrm>
            <a:off x="839788" y="365125"/>
            <a:ext cx="10515600" cy="1325563"/>
          </a:xfrm>
        </p:spPr>
        <p:txBody>
          <a:bodyPr/>
          <a:lstStyle/>
          <a:p>
            <a:r>
              <a:rPr lang="en-US" dirty="0"/>
              <a:t>Objectives</a:t>
            </a:r>
          </a:p>
        </p:txBody>
      </p:sp>
      <p:sp>
        <p:nvSpPr>
          <p:cNvPr id="3" name="Text Placeholder 2">
            <a:extLst>
              <a:ext uri="{FF2B5EF4-FFF2-40B4-BE49-F238E27FC236}">
                <a16:creationId xmlns:a16="http://schemas.microsoft.com/office/drawing/2014/main" id="{7F14164C-CD4F-433C-8B7E-A0156DB2F947}"/>
              </a:ext>
            </a:extLst>
          </p:cNvPr>
          <p:cNvSpPr>
            <a:spLocks noGrp="1"/>
          </p:cNvSpPr>
          <p:nvPr>
            <p:ph type="body" idx="1"/>
          </p:nvPr>
        </p:nvSpPr>
        <p:spPr>
          <a:xfrm>
            <a:off x="839788" y="1734325"/>
            <a:ext cx="5157787" cy="823912"/>
          </a:xfrm>
        </p:spPr>
        <p:txBody>
          <a:bodyPr/>
          <a:lstStyle/>
          <a:p>
            <a:r>
              <a:rPr lang="en-US" dirty="0"/>
              <a:t>Main Objective</a:t>
            </a:r>
          </a:p>
        </p:txBody>
      </p:sp>
      <p:sp>
        <p:nvSpPr>
          <p:cNvPr id="4" name="Content Placeholder 3">
            <a:extLst>
              <a:ext uri="{FF2B5EF4-FFF2-40B4-BE49-F238E27FC236}">
                <a16:creationId xmlns:a16="http://schemas.microsoft.com/office/drawing/2014/main" id="{CDE237F4-D8FA-4EB0-8875-57E81F3EA824}"/>
              </a:ext>
            </a:extLst>
          </p:cNvPr>
          <p:cNvSpPr>
            <a:spLocks noGrp="1"/>
          </p:cNvSpPr>
          <p:nvPr>
            <p:ph sz="half" idx="2"/>
          </p:nvPr>
        </p:nvSpPr>
        <p:spPr>
          <a:xfrm>
            <a:off x="839788" y="2558237"/>
            <a:ext cx="5157787" cy="3684588"/>
          </a:xfrm>
        </p:spPr>
        <p:txBody>
          <a:bodyPr>
            <a:normAutofit fontScale="92500"/>
          </a:bodyPr>
          <a:lstStyle/>
          <a:p>
            <a:pPr marL="0" indent="0">
              <a:buNone/>
            </a:pPr>
            <a:r>
              <a:rPr lang="en-US" dirty="0"/>
              <a:t>- Investigate how a small company can leverage open-source tools such as Ansible and Terraform to run efficient infrastructure using GitOps principles.</a:t>
            </a:r>
            <a:br>
              <a:rPr lang="en-US" dirty="0"/>
            </a:br>
            <a:br>
              <a:rPr lang="en-US" dirty="0"/>
            </a:br>
            <a:endParaRPr lang="en-US" dirty="0"/>
          </a:p>
        </p:txBody>
      </p:sp>
      <p:sp>
        <p:nvSpPr>
          <p:cNvPr id="5" name="Text Placeholder 4">
            <a:extLst>
              <a:ext uri="{FF2B5EF4-FFF2-40B4-BE49-F238E27FC236}">
                <a16:creationId xmlns:a16="http://schemas.microsoft.com/office/drawing/2014/main" id="{77A2ABE5-0226-49ED-8CCF-C68A5DC8C37A}"/>
              </a:ext>
            </a:extLst>
          </p:cNvPr>
          <p:cNvSpPr>
            <a:spLocks noGrp="1"/>
          </p:cNvSpPr>
          <p:nvPr>
            <p:ph type="body" sz="quarter" idx="3"/>
          </p:nvPr>
        </p:nvSpPr>
        <p:spPr>
          <a:xfrm>
            <a:off x="6172200" y="1734325"/>
            <a:ext cx="5183188" cy="823912"/>
          </a:xfrm>
        </p:spPr>
        <p:txBody>
          <a:bodyPr/>
          <a:lstStyle/>
          <a:p>
            <a:r>
              <a:rPr lang="en-US" dirty="0"/>
              <a:t>Partial objectives</a:t>
            </a:r>
          </a:p>
        </p:txBody>
      </p:sp>
      <p:sp>
        <p:nvSpPr>
          <p:cNvPr id="6" name="Content Placeholder 5">
            <a:extLst>
              <a:ext uri="{FF2B5EF4-FFF2-40B4-BE49-F238E27FC236}">
                <a16:creationId xmlns:a16="http://schemas.microsoft.com/office/drawing/2014/main" id="{B05028CE-DA21-47EC-B483-3CE6A8E62CF1}"/>
              </a:ext>
            </a:extLst>
          </p:cNvPr>
          <p:cNvSpPr>
            <a:spLocks noGrp="1"/>
          </p:cNvSpPr>
          <p:nvPr>
            <p:ph sz="quarter" idx="4"/>
          </p:nvPr>
        </p:nvSpPr>
        <p:spPr>
          <a:xfrm>
            <a:off x="6172200" y="2558237"/>
            <a:ext cx="5183188" cy="3684588"/>
          </a:xfrm>
        </p:spPr>
        <p:txBody>
          <a:bodyPr>
            <a:normAutofit fontScale="92500"/>
          </a:bodyPr>
          <a:lstStyle/>
          <a:p>
            <a:pPr marL="0" indent="0">
              <a:buNone/>
            </a:pPr>
            <a:r>
              <a:rPr lang="en-US" dirty="0"/>
              <a:t>-Explain and evaluate the existing literature on cloud computing, google cloud platform, Linux, ansible, terraform, bitbucket and GitOps.</a:t>
            </a:r>
            <a:br>
              <a:rPr lang="en-US" dirty="0"/>
            </a:br>
            <a:r>
              <a:rPr lang="en-US" dirty="0"/>
              <a:t>-Explain and evaluate trends in IT infrastructure from physical hardware to virtual machines.</a:t>
            </a:r>
            <a:br>
              <a:rPr lang="en-US" dirty="0"/>
            </a:br>
            <a:r>
              <a:rPr lang="en-US" dirty="0"/>
              <a:t>-Explain how IT infrastructure can be managed using code, from setting up a Linux server using Terraform to configuring it using Ansible.</a:t>
            </a:r>
          </a:p>
        </p:txBody>
      </p:sp>
      <p:sp>
        <p:nvSpPr>
          <p:cNvPr id="8" name="Footer Placeholder 7">
            <a:extLst>
              <a:ext uri="{FF2B5EF4-FFF2-40B4-BE49-F238E27FC236}">
                <a16:creationId xmlns:a16="http://schemas.microsoft.com/office/drawing/2014/main" id="{1CB6C385-03DD-40B8-8F1B-4E62C60C85AA}"/>
              </a:ext>
            </a:extLst>
          </p:cNvPr>
          <p:cNvSpPr>
            <a:spLocks noGrp="1"/>
          </p:cNvSpPr>
          <p:nvPr>
            <p:ph type="ftr" sz="quarter" idx="11"/>
          </p:nvPr>
        </p:nvSpPr>
        <p:spPr>
          <a:xfrm>
            <a:off x="154429" y="6398878"/>
            <a:ext cx="4497315" cy="365125"/>
          </a:xfrm>
        </p:spPr>
        <p:txBody>
          <a:bodyPr/>
          <a:lstStyle/>
          <a:p>
            <a:r>
              <a:rPr lang="en-US" dirty="0"/>
              <a:t>Sample Footer Text</a:t>
            </a:r>
          </a:p>
        </p:txBody>
      </p:sp>
      <p:sp>
        <p:nvSpPr>
          <p:cNvPr id="9" name="Slide Number Placeholder 8">
            <a:extLst>
              <a:ext uri="{FF2B5EF4-FFF2-40B4-BE49-F238E27FC236}">
                <a16:creationId xmlns:a16="http://schemas.microsoft.com/office/drawing/2014/main" id="{203229A0-1321-49E2-9958-3B1F86E2CC8F}"/>
              </a:ext>
            </a:extLst>
          </p:cNvPr>
          <p:cNvSpPr>
            <a:spLocks noGrp="1"/>
          </p:cNvSpPr>
          <p:nvPr>
            <p:ph type="sldNum" sz="quarter" idx="12"/>
          </p:nvPr>
        </p:nvSpPr>
        <p:spPr>
          <a:xfrm>
            <a:off x="11602477" y="6398878"/>
            <a:ext cx="470887" cy="365125"/>
          </a:xfrm>
        </p:spPr>
        <p:txBody>
          <a:bodyPr/>
          <a:lstStyle/>
          <a:p>
            <a:fld id="{312CC964-A50B-4C29-B4E4-2C30BB34CCF3}" type="slidenum">
              <a:rPr lang="en-US" smtClean="0"/>
              <a:pPr/>
              <a:t>5</a:t>
            </a:fld>
            <a:endParaRPr lang="en-US" dirty="0"/>
          </a:p>
        </p:txBody>
      </p:sp>
    </p:spTree>
    <p:extLst>
      <p:ext uri="{BB962C8B-B14F-4D97-AF65-F5344CB8AC3E}">
        <p14:creationId xmlns:p14="http://schemas.microsoft.com/office/powerpoint/2010/main" val="742158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D8101-4ED5-4D91-9EFA-B0E7C1EA6E26}"/>
              </a:ext>
            </a:extLst>
          </p:cNvPr>
          <p:cNvSpPr>
            <a:spLocks noGrp="1"/>
          </p:cNvSpPr>
          <p:nvPr>
            <p:ph type="title"/>
          </p:nvPr>
        </p:nvSpPr>
        <p:spPr>
          <a:xfrm>
            <a:off x="969264" y="2679192"/>
            <a:ext cx="4946904" cy="2902901"/>
          </a:xfrm>
        </p:spPr>
        <p:txBody>
          <a:bodyPr/>
          <a:lstStyle/>
          <a:p>
            <a:r>
              <a:rPr lang="en-US" dirty="0"/>
              <a:t>Methodology</a:t>
            </a:r>
            <a:br>
              <a:rPr lang="en-US" dirty="0"/>
            </a:br>
            <a:endParaRPr lang="en-US" dirty="0"/>
          </a:p>
        </p:txBody>
      </p:sp>
      <p:sp>
        <p:nvSpPr>
          <p:cNvPr id="3" name="Subtitle 2">
            <a:extLst>
              <a:ext uri="{FF2B5EF4-FFF2-40B4-BE49-F238E27FC236}">
                <a16:creationId xmlns:a16="http://schemas.microsoft.com/office/drawing/2014/main" id="{B7D98F09-AA82-4443-B901-71F5DF765C10}"/>
              </a:ext>
            </a:extLst>
          </p:cNvPr>
          <p:cNvSpPr>
            <a:spLocks noGrp="1"/>
          </p:cNvSpPr>
          <p:nvPr>
            <p:ph type="subTitle" idx="1"/>
          </p:nvPr>
        </p:nvSpPr>
        <p:spPr>
          <a:xfrm>
            <a:off x="969264" y="1896699"/>
            <a:ext cx="3878570" cy="782493"/>
          </a:xfrm>
        </p:spPr>
        <p:txBody>
          <a:bodyPr/>
          <a:lstStyle/>
          <a:p>
            <a:r>
              <a:rPr lang="en-US" dirty="0"/>
              <a:t>Topic 2</a:t>
            </a:r>
          </a:p>
        </p:txBody>
      </p:sp>
      <p:pic>
        <p:nvPicPr>
          <p:cNvPr id="8" name="Picture Placeholder 7" descr="View of city buildings over the water from a track">
            <a:extLst>
              <a:ext uri="{FF2B5EF4-FFF2-40B4-BE49-F238E27FC236}">
                <a16:creationId xmlns:a16="http://schemas.microsoft.com/office/drawing/2014/main" id="{5A5996C8-9A00-4071-B24A-D1B22DDFAD6F}"/>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l="3" r="3"/>
          <a:stretch/>
        </p:blipFill>
        <p:spPr>
          <a:xfrm>
            <a:off x="3208292" y="3"/>
            <a:ext cx="8997356" cy="4581079"/>
          </a:xfrm>
        </p:spPr>
      </p:pic>
      <p:pic>
        <p:nvPicPr>
          <p:cNvPr id="12" name="Picture Placeholder 11" descr="A picture containing glass buildings with reflection">
            <a:extLst>
              <a:ext uri="{FF2B5EF4-FFF2-40B4-BE49-F238E27FC236}">
                <a16:creationId xmlns:a16="http://schemas.microsoft.com/office/drawing/2014/main" id="{90D6ECDF-A0E4-4308-967E-8BAC3E85A4B7}"/>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l="88" r="88"/>
          <a:stretch/>
        </p:blipFill>
        <p:spPr>
          <a:xfrm>
            <a:off x="4234997" y="4574265"/>
            <a:ext cx="5074516" cy="2298983"/>
          </a:xfrm>
        </p:spPr>
      </p:pic>
      <p:pic>
        <p:nvPicPr>
          <p:cNvPr id="10" name="Picture Placeholder 9" descr="View of city buildings over the water">
            <a:extLst>
              <a:ext uri="{FF2B5EF4-FFF2-40B4-BE49-F238E27FC236}">
                <a16:creationId xmlns:a16="http://schemas.microsoft.com/office/drawing/2014/main" id="{C2C517CC-DCFE-4E86-A4E5-F5BFD7BF69FF}"/>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t="23" b="23"/>
          <a:stretch/>
        </p:blipFill>
        <p:spPr>
          <a:xfrm>
            <a:off x="7243070" y="883420"/>
            <a:ext cx="4948931" cy="5974580"/>
          </a:xfrm>
        </p:spPr>
      </p:pic>
    </p:spTree>
    <p:extLst>
      <p:ext uri="{BB962C8B-B14F-4D97-AF65-F5344CB8AC3E}">
        <p14:creationId xmlns:p14="http://schemas.microsoft.com/office/powerpoint/2010/main" val="3027372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E2E09-3A82-4E32-88E3-59E694EFE546}"/>
              </a:ext>
            </a:extLst>
          </p:cNvPr>
          <p:cNvSpPr>
            <a:spLocks noGrp="1"/>
          </p:cNvSpPr>
          <p:nvPr>
            <p:ph type="title"/>
          </p:nvPr>
        </p:nvSpPr>
        <p:spPr>
          <a:xfrm>
            <a:off x="1143001" y="533400"/>
            <a:ext cx="5496636" cy="1606118"/>
          </a:xfrm>
        </p:spPr>
        <p:txBody>
          <a:bodyPr/>
          <a:lstStyle/>
          <a:p>
            <a:r>
              <a:rPr lang="en-US" dirty="0"/>
              <a:t>Methodology</a:t>
            </a:r>
          </a:p>
        </p:txBody>
      </p:sp>
      <p:sp>
        <p:nvSpPr>
          <p:cNvPr id="3" name="Content Placeholder 2">
            <a:extLst>
              <a:ext uri="{FF2B5EF4-FFF2-40B4-BE49-F238E27FC236}">
                <a16:creationId xmlns:a16="http://schemas.microsoft.com/office/drawing/2014/main" id="{9925E272-AF60-4462-95A9-115739F781AE}"/>
              </a:ext>
            </a:extLst>
          </p:cNvPr>
          <p:cNvSpPr>
            <a:spLocks noGrp="1"/>
          </p:cNvSpPr>
          <p:nvPr>
            <p:ph idx="1"/>
          </p:nvPr>
        </p:nvSpPr>
        <p:spPr>
          <a:xfrm>
            <a:off x="1143001" y="2229347"/>
            <a:ext cx="5496636" cy="3821743"/>
          </a:xfrm>
        </p:spPr>
        <p:txBody>
          <a:bodyPr/>
          <a:lstStyle/>
          <a:p>
            <a:r>
              <a:rPr lang="en-US" dirty="0"/>
              <a:t>The study will analyze information sources, including books and online journals. The student will also use scientific and expert literature as well as data from academic journals that cover the topics of Linux infrastructure and configuration. The author will also create a virtual machine and configure it.</a:t>
            </a:r>
          </a:p>
        </p:txBody>
      </p:sp>
      <p:sp>
        <p:nvSpPr>
          <p:cNvPr id="17" name="Footer Placeholder 16">
            <a:extLst>
              <a:ext uri="{FF2B5EF4-FFF2-40B4-BE49-F238E27FC236}">
                <a16:creationId xmlns:a16="http://schemas.microsoft.com/office/drawing/2014/main" id="{A372FF69-5317-4BE5-B218-0E85D7FE0FB1}"/>
              </a:ext>
            </a:extLst>
          </p:cNvPr>
          <p:cNvSpPr>
            <a:spLocks noGrp="1"/>
          </p:cNvSpPr>
          <p:nvPr>
            <p:ph type="ftr" sz="quarter" idx="11"/>
          </p:nvPr>
        </p:nvSpPr>
        <p:spPr>
          <a:xfrm>
            <a:off x="154429" y="6398878"/>
            <a:ext cx="4497315" cy="365125"/>
          </a:xfrm>
        </p:spPr>
        <p:txBody>
          <a:bodyPr/>
          <a:lstStyle/>
          <a:p>
            <a:r>
              <a:rPr lang="en-US" dirty="0"/>
              <a:t>Sample Footer Text</a:t>
            </a:r>
          </a:p>
        </p:txBody>
      </p:sp>
      <p:pic>
        <p:nvPicPr>
          <p:cNvPr id="68" name="Picture Placeholder 67" descr="View of city buildings over the water">
            <a:extLst>
              <a:ext uri="{FF2B5EF4-FFF2-40B4-BE49-F238E27FC236}">
                <a16:creationId xmlns:a16="http://schemas.microsoft.com/office/drawing/2014/main" id="{C700B77F-91C5-4642-9ABF-EA81F3CF6916}"/>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a:ext>
            </a:extLst>
          </a:blip>
          <a:srcRect t="65" b="65"/>
          <a:stretch/>
        </p:blipFill>
        <p:spPr>
          <a:xfrm>
            <a:off x="7186070" y="0"/>
            <a:ext cx="2463897" cy="3429000"/>
          </a:xfrm>
        </p:spPr>
      </p:pic>
      <p:pic>
        <p:nvPicPr>
          <p:cNvPr id="72" name="Picture Placeholder 71" descr="A picture containing blue glass buildings with reflection">
            <a:extLst>
              <a:ext uri="{FF2B5EF4-FFF2-40B4-BE49-F238E27FC236}">
                <a16:creationId xmlns:a16="http://schemas.microsoft.com/office/drawing/2014/main" id="{781FD203-6B96-4232-92C2-850AD4DA0F7D}"/>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t="4" b="4"/>
          <a:stretch/>
        </p:blipFill>
        <p:spPr>
          <a:xfrm>
            <a:off x="9649155" y="0"/>
            <a:ext cx="2539797" cy="3429000"/>
          </a:xfrm>
        </p:spPr>
      </p:pic>
      <p:pic>
        <p:nvPicPr>
          <p:cNvPr id="74" name="Picture Placeholder 73" descr="Aerial view of city buildings at sunset">
            <a:extLst>
              <a:ext uri="{FF2B5EF4-FFF2-40B4-BE49-F238E27FC236}">
                <a16:creationId xmlns:a16="http://schemas.microsoft.com/office/drawing/2014/main" id="{A84AF2F7-9744-4960-8C3C-77190198196B}"/>
              </a:ext>
            </a:extLst>
          </p:cNvPr>
          <p:cNvPicPr>
            <a:picLocks noGrp="1" noChangeAspect="1"/>
          </p:cNvPicPr>
          <p:nvPr>
            <p:ph type="pic" sz="quarter" idx="16"/>
          </p:nvPr>
        </p:nvPicPr>
        <p:blipFill rotWithShape="1">
          <a:blip r:embed="rId4">
            <a:extLst>
              <a:ext uri="{28A0092B-C50C-407E-A947-70E740481C1C}">
                <a14:useLocalDpi xmlns:a14="http://schemas.microsoft.com/office/drawing/2010/main"/>
              </a:ext>
            </a:extLst>
          </a:blip>
          <a:srcRect l="36" r="36"/>
          <a:stretch/>
        </p:blipFill>
        <p:spPr>
          <a:xfrm>
            <a:off x="7186070" y="3383280"/>
            <a:ext cx="2463897" cy="3474720"/>
          </a:xfrm>
        </p:spPr>
      </p:pic>
      <p:pic>
        <p:nvPicPr>
          <p:cNvPr id="78" name="Picture Placeholder 77" descr="View of city buildings over the water from a track">
            <a:extLst>
              <a:ext uri="{FF2B5EF4-FFF2-40B4-BE49-F238E27FC236}">
                <a16:creationId xmlns:a16="http://schemas.microsoft.com/office/drawing/2014/main" id="{D76BFBCE-A55E-4F19-9A0A-78307FDBE964}"/>
              </a:ext>
            </a:extLst>
          </p:cNvPr>
          <p:cNvPicPr>
            <a:picLocks noGrp="1" noChangeAspect="1"/>
          </p:cNvPicPr>
          <p:nvPr>
            <p:ph type="pic" sz="quarter" idx="15"/>
          </p:nvPr>
        </p:nvPicPr>
        <p:blipFill rotWithShape="1">
          <a:blip r:embed="rId5">
            <a:extLst>
              <a:ext uri="{28A0092B-C50C-407E-A947-70E740481C1C}">
                <a14:useLocalDpi xmlns:a14="http://schemas.microsoft.com/office/drawing/2010/main"/>
              </a:ext>
            </a:extLst>
          </a:blip>
          <a:srcRect t="182" b="182"/>
          <a:stretch/>
        </p:blipFill>
        <p:spPr>
          <a:xfrm>
            <a:off x="9649155" y="3383280"/>
            <a:ext cx="2539797" cy="3474720"/>
          </a:xfrm>
        </p:spPr>
      </p:pic>
      <p:sp>
        <p:nvSpPr>
          <p:cNvPr id="18" name="Slide Number Placeholder 17">
            <a:extLst>
              <a:ext uri="{FF2B5EF4-FFF2-40B4-BE49-F238E27FC236}">
                <a16:creationId xmlns:a16="http://schemas.microsoft.com/office/drawing/2014/main" id="{70961BC8-7B79-40B2-B578-4EB512140BBB}"/>
              </a:ext>
            </a:extLst>
          </p:cNvPr>
          <p:cNvSpPr>
            <a:spLocks noGrp="1"/>
          </p:cNvSpPr>
          <p:nvPr>
            <p:ph type="sldNum" sz="quarter" idx="12"/>
          </p:nvPr>
        </p:nvSpPr>
        <p:spPr>
          <a:xfrm>
            <a:off x="11602477" y="6398878"/>
            <a:ext cx="470887" cy="365125"/>
          </a:xfrm>
        </p:spPr>
        <p:txBody>
          <a:bodyPr/>
          <a:lstStyle/>
          <a:p>
            <a:fld id="{312CC964-A50B-4C29-B4E4-2C30BB34CCF3}" type="slidenum">
              <a:rPr lang="en-US" smtClean="0"/>
              <a:pPr/>
              <a:t>7</a:t>
            </a:fld>
            <a:endParaRPr lang="en-US" dirty="0"/>
          </a:p>
        </p:txBody>
      </p:sp>
    </p:spTree>
    <p:extLst>
      <p:ext uri="{BB962C8B-B14F-4D97-AF65-F5344CB8AC3E}">
        <p14:creationId xmlns:p14="http://schemas.microsoft.com/office/powerpoint/2010/main" val="3495264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D8101-4ED5-4D91-9EFA-B0E7C1EA6E26}"/>
              </a:ext>
            </a:extLst>
          </p:cNvPr>
          <p:cNvSpPr>
            <a:spLocks noGrp="1"/>
          </p:cNvSpPr>
          <p:nvPr>
            <p:ph type="title"/>
          </p:nvPr>
        </p:nvSpPr>
        <p:spPr>
          <a:xfrm>
            <a:off x="969264" y="2679192"/>
            <a:ext cx="4946904" cy="2902901"/>
          </a:xfrm>
        </p:spPr>
        <p:txBody>
          <a:bodyPr/>
          <a:lstStyle/>
          <a:p>
            <a:r>
              <a:rPr lang="en-US" dirty="0"/>
              <a:t>Practical</a:t>
            </a:r>
            <a:br>
              <a:rPr lang="en-US" dirty="0"/>
            </a:br>
            <a:endParaRPr lang="en-US" dirty="0"/>
          </a:p>
        </p:txBody>
      </p:sp>
      <p:sp>
        <p:nvSpPr>
          <p:cNvPr id="3" name="Subtitle 2">
            <a:extLst>
              <a:ext uri="{FF2B5EF4-FFF2-40B4-BE49-F238E27FC236}">
                <a16:creationId xmlns:a16="http://schemas.microsoft.com/office/drawing/2014/main" id="{B7D98F09-AA82-4443-B901-71F5DF765C10}"/>
              </a:ext>
            </a:extLst>
          </p:cNvPr>
          <p:cNvSpPr>
            <a:spLocks noGrp="1"/>
          </p:cNvSpPr>
          <p:nvPr>
            <p:ph type="subTitle" idx="1"/>
          </p:nvPr>
        </p:nvSpPr>
        <p:spPr>
          <a:xfrm>
            <a:off x="969264" y="1896699"/>
            <a:ext cx="3878570" cy="782493"/>
          </a:xfrm>
        </p:spPr>
        <p:txBody>
          <a:bodyPr/>
          <a:lstStyle/>
          <a:p>
            <a:r>
              <a:rPr lang="en-US" dirty="0"/>
              <a:t>Topic 3</a:t>
            </a:r>
          </a:p>
        </p:txBody>
      </p:sp>
      <p:pic>
        <p:nvPicPr>
          <p:cNvPr id="8" name="Picture Placeholder 7" descr="View of city buildings over the water from a track">
            <a:extLst>
              <a:ext uri="{FF2B5EF4-FFF2-40B4-BE49-F238E27FC236}">
                <a16:creationId xmlns:a16="http://schemas.microsoft.com/office/drawing/2014/main" id="{5A5996C8-9A00-4071-B24A-D1B22DDFAD6F}"/>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l="3" r="3"/>
          <a:stretch/>
        </p:blipFill>
        <p:spPr>
          <a:xfrm>
            <a:off x="3208292" y="3"/>
            <a:ext cx="8997356" cy="4581079"/>
          </a:xfrm>
        </p:spPr>
      </p:pic>
      <p:pic>
        <p:nvPicPr>
          <p:cNvPr id="12" name="Picture Placeholder 11" descr="A picture containing glass buildings with reflection">
            <a:extLst>
              <a:ext uri="{FF2B5EF4-FFF2-40B4-BE49-F238E27FC236}">
                <a16:creationId xmlns:a16="http://schemas.microsoft.com/office/drawing/2014/main" id="{90D6ECDF-A0E4-4308-967E-8BAC3E85A4B7}"/>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l="88" r="88"/>
          <a:stretch/>
        </p:blipFill>
        <p:spPr>
          <a:xfrm>
            <a:off x="4234997" y="4574265"/>
            <a:ext cx="5074516" cy="2298983"/>
          </a:xfrm>
        </p:spPr>
      </p:pic>
      <p:pic>
        <p:nvPicPr>
          <p:cNvPr id="10" name="Picture Placeholder 9" descr="View of city buildings over the water">
            <a:extLst>
              <a:ext uri="{FF2B5EF4-FFF2-40B4-BE49-F238E27FC236}">
                <a16:creationId xmlns:a16="http://schemas.microsoft.com/office/drawing/2014/main" id="{C2C517CC-DCFE-4E86-A4E5-F5BFD7BF69FF}"/>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t="23" b="23"/>
          <a:stretch/>
        </p:blipFill>
        <p:spPr>
          <a:xfrm>
            <a:off x="7243070" y="883420"/>
            <a:ext cx="4948931" cy="5974580"/>
          </a:xfrm>
        </p:spPr>
      </p:pic>
    </p:spTree>
    <p:extLst>
      <p:ext uri="{BB962C8B-B14F-4D97-AF65-F5344CB8AC3E}">
        <p14:creationId xmlns:p14="http://schemas.microsoft.com/office/powerpoint/2010/main" val="708691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E2E09-3A82-4E32-88E3-59E694EFE546}"/>
              </a:ext>
            </a:extLst>
          </p:cNvPr>
          <p:cNvSpPr>
            <a:spLocks noGrp="1"/>
          </p:cNvSpPr>
          <p:nvPr>
            <p:ph type="title"/>
          </p:nvPr>
        </p:nvSpPr>
        <p:spPr>
          <a:xfrm>
            <a:off x="1143001" y="533400"/>
            <a:ext cx="5496636" cy="1606118"/>
          </a:xfrm>
        </p:spPr>
        <p:txBody>
          <a:bodyPr/>
          <a:lstStyle/>
          <a:p>
            <a:r>
              <a:rPr lang="en-US" dirty="0"/>
              <a:t>GitOps</a:t>
            </a:r>
          </a:p>
        </p:txBody>
      </p:sp>
      <p:sp>
        <p:nvSpPr>
          <p:cNvPr id="3" name="Content Placeholder 2">
            <a:extLst>
              <a:ext uri="{FF2B5EF4-FFF2-40B4-BE49-F238E27FC236}">
                <a16:creationId xmlns:a16="http://schemas.microsoft.com/office/drawing/2014/main" id="{9925E272-AF60-4462-95A9-115739F781AE}"/>
              </a:ext>
            </a:extLst>
          </p:cNvPr>
          <p:cNvSpPr>
            <a:spLocks noGrp="1"/>
          </p:cNvSpPr>
          <p:nvPr>
            <p:ph idx="1"/>
          </p:nvPr>
        </p:nvSpPr>
        <p:spPr>
          <a:xfrm>
            <a:off x="1143001" y="2229347"/>
            <a:ext cx="5496636" cy="3821743"/>
          </a:xfrm>
        </p:spPr>
        <p:txBody>
          <a:bodyPr/>
          <a:lstStyle/>
          <a:p>
            <a:r>
              <a:rPr lang="en-US" dirty="0"/>
              <a:t>GitOps is an operational framework that takes DevOps best practices used for application development such as version control, collaboration, compliance, and CI/CD, and applies them to infrastructure automation.</a:t>
            </a:r>
          </a:p>
        </p:txBody>
      </p:sp>
      <p:sp>
        <p:nvSpPr>
          <p:cNvPr id="17" name="Footer Placeholder 16">
            <a:extLst>
              <a:ext uri="{FF2B5EF4-FFF2-40B4-BE49-F238E27FC236}">
                <a16:creationId xmlns:a16="http://schemas.microsoft.com/office/drawing/2014/main" id="{A372FF69-5317-4BE5-B218-0E85D7FE0FB1}"/>
              </a:ext>
            </a:extLst>
          </p:cNvPr>
          <p:cNvSpPr>
            <a:spLocks noGrp="1"/>
          </p:cNvSpPr>
          <p:nvPr>
            <p:ph type="ftr" sz="quarter" idx="11"/>
          </p:nvPr>
        </p:nvSpPr>
        <p:spPr>
          <a:xfrm>
            <a:off x="154429" y="6398878"/>
            <a:ext cx="4497315" cy="365125"/>
          </a:xfrm>
        </p:spPr>
        <p:txBody>
          <a:bodyPr/>
          <a:lstStyle/>
          <a:p>
            <a:r>
              <a:rPr lang="en-US" dirty="0"/>
              <a:t>Sample Footer Text</a:t>
            </a:r>
          </a:p>
        </p:txBody>
      </p:sp>
      <p:pic>
        <p:nvPicPr>
          <p:cNvPr id="68" name="Picture Placeholder 67" descr="View of city buildings over the water">
            <a:extLst>
              <a:ext uri="{FF2B5EF4-FFF2-40B4-BE49-F238E27FC236}">
                <a16:creationId xmlns:a16="http://schemas.microsoft.com/office/drawing/2014/main" id="{C700B77F-91C5-4642-9ABF-EA81F3CF6916}"/>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a:ext>
            </a:extLst>
          </a:blip>
          <a:srcRect t="65" b="65"/>
          <a:stretch/>
        </p:blipFill>
        <p:spPr>
          <a:xfrm>
            <a:off x="7186070" y="0"/>
            <a:ext cx="2463897" cy="3429000"/>
          </a:xfrm>
        </p:spPr>
      </p:pic>
      <p:pic>
        <p:nvPicPr>
          <p:cNvPr id="72" name="Picture Placeholder 71" descr="A picture containing blue glass buildings with reflection">
            <a:extLst>
              <a:ext uri="{FF2B5EF4-FFF2-40B4-BE49-F238E27FC236}">
                <a16:creationId xmlns:a16="http://schemas.microsoft.com/office/drawing/2014/main" id="{781FD203-6B96-4232-92C2-850AD4DA0F7D}"/>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t="4" b="4"/>
          <a:stretch/>
        </p:blipFill>
        <p:spPr>
          <a:xfrm>
            <a:off x="9649155" y="0"/>
            <a:ext cx="2539797" cy="3429000"/>
          </a:xfrm>
        </p:spPr>
      </p:pic>
      <p:pic>
        <p:nvPicPr>
          <p:cNvPr id="74" name="Picture Placeholder 73" descr="Aerial view of city buildings at sunset">
            <a:extLst>
              <a:ext uri="{FF2B5EF4-FFF2-40B4-BE49-F238E27FC236}">
                <a16:creationId xmlns:a16="http://schemas.microsoft.com/office/drawing/2014/main" id="{A84AF2F7-9744-4960-8C3C-77190198196B}"/>
              </a:ext>
            </a:extLst>
          </p:cNvPr>
          <p:cNvPicPr>
            <a:picLocks noGrp="1" noChangeAspect="1"/>
          </p:cNvPicPr>
          <p:nvPr>
            <p:ph type="pic" sz="quarter" idx="16"/>
          </p:nvPr>
        </p:nvPicPr>
        <p:blipFill rotWithShape="1">
          <a:blip r:embed="rId4">
            <a:extLst>
              <a:ext uri="{28A0092B-C50C-407E-A947-70E740481C1C}">
                <a14:useLocalDpi xmlns:a14="http://schemas.microsoft.com/office/drawing/2010/main"/>
              </a:ext>
            </a:extLst>
          </a:blip>
          <a:srcRect l="36" r="36"/>
          <a:stretch/>
        </p:blipFill>
        <p:spPr>
          <a:xfrm>
            <a:off x="7186070" y="3383280"/>
            <a:ext cx="2463897" cy="3474720"/>
          </a:xfrm>
        </p:spPr>
      </p:pic>
      <p:pic>
        <p:nvPicPr>
          <p:cNvPr id="78" name="Picture Placeholder 77" descr="View of city buildings over the water from a track">
            <a:extLst>
              <a:ext uri="{FF2B5EF4-FFF2-40B4-BE49-F238E27FC236}">
                <a16:creationId xmlns:a16="http://schemas.microsoft.com/office/drawing/2014/main" id="{D76BFBCE-A55E-4F19-9A0A-78307FDBE964}"/>
              </a:ext>
            </a:extLst>
          </p:cNvPr>
          <p:cNvPicPr>
            <a:picLocks noGrp="1" noChangeAspect="1"/>
          </p:cNvPicPr>
          <p:nvPr>
            <p:ph type="pic" sz="quarter" idx="15"/>
          </p:nvPr>
        </p:nvPicPr>
        <p:blipFill rotWithShape="1">
          <a:blip r:embed="rId5">
            <a:extLst>
              <a:ext uri="{28A0092B-C50C-407E-A947-70E740481C1C}">
                <a14:useLocalDpi xmlns:a14="http://schemas.microsoft.com/office/drawing/2010/main"/>
              </a:ext>
            </a:extLst>
          </a:blip>
          <a:srcRect t="182" b="182"/>
          <a:stretch/>
        </p:blipFill>
        <p:spPr>
          <a:xfrm>
            <a:off x="9649155" y="3383280"/>
            <a:ext cx="2539797" cy="3474720"/>
          </a:xfrm>
        </p:spPr>
      </p:pic>
      <p:sp>
        <p:nvSpPr>
          <p:cNvPr id="18" name="Slide Number Placeholder 17">
            <a:extLst>
              <a:ext uri="{FF2B5EF4-FFF2-40B4-BE49-F238E27FC236}">
                <a16:creationId xmlns:a16="http://schemas.microsoft.com/office/drawing/2014/main" id="{70961BC8-7B79-40B2-B578-4EB512140BBB}"/>
              </a:ext>
            </a:extLst>
          </p:cNvPr>
          <p:cNvSpPr>
            <a:spLocks noGrp="1"/>
          </p:cNvSpPr>
          <p:nvPr>
            <p:ph type="sldNum" sz="quarter" idx="12"/>
          </p:nvPr>
        </p:nvSpPr>
        <p:spPr>
          <a:xfrm>
            <a:off x="11602477" y="6398878"/>
            <a:ext cx="470887" cy="365125"/>
          </a:xfrm>
        </p:spPr>
        <p:txBody>
          <a:bodyPr/>
          <a:lstStyle/>
          <a:p>
            <a:fld id="{312CC964-A50B-4C29-B4E4-2C30BB34CCF3}" type="slidenum">
              <a:rPr lang="en-US" smtClean="0"/>
              <a:pPr/>
              <a:t>9</a:t>
            </a:fld>
            <a:endParaRPr lang="en-US" dirty="0"/>
          </a:p>
        </p:txBody>
      </p:sp>
    </p:spTree>
    <p:extLst>
      <p:ext uri="{BB962C8B-B14F-4D97-AF65-F5344CB8AC3E}">
        <p14:creationId xmlns:p14="http://schemas.microsoft.com/office/powerpoint/2010/main" val="3680004753"/>
      </p:ext>
    </p:extLst>
  </p:cSld>
  <p:clrMapOvr>
    <a:masterClrMapping/>
  </p:clrMapOvr>
</p:sld>
</file>

<file path=ppt/theme/theme1.xml><?xml version="1.0" encoding="utf-8"?>
<a:theme xmlns:a="http://schemas.openxmlformats.org/drawingml/2006/main" name="AngleLinesVTI">
  <a:themeElements>
    <a:clrScheme name="Custom 34">
      <a:dk1>
        <a:sysClr val="windowText" lastClr="000000"/>
      </a:dk1>
      <a:lt1>
        <a:sysClr val="window" lastClr="FFFFFF"/>
      </a:lt1>
      <a:dk2>
        <a:srgbClr val="001E2E"/>
      </a:dk2>
      <a:lt2>
        <a:srgbClr val="F0ECEC"/>
      </a:lt2>
      <a:accent1>
        <a:srgbClr val="155767"/>
      </a:accent1>
      <a:accent2>
        <a:srgbClr val="BA9CA0"/>
      </a:accent2>
      <a:accent3>
        <a:srgbClr val="A57931"/>
      </a:accent3>
      <a:accent4>
        <a:srgbClr val="0E577C"/>
      </a:accent4>
      <a:accent5>
        <a:srgbClr val="CC846E"/>
      </a:accent5>
      <a:accent6>
        <a:srgbClr val="93767A"/>
      </a:accent6>
      <a:hlink>
        <a:srgbClr val="0563C1"/>
      </a:hlink>
      <a:folHlink>
        <a:srgbClr val="954F72"/>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 lines design_Win32_EF_V5" id="{8A2BB4D7-55A7-4713-936F-DD86F1FFB842}" vid="{E7EE806A-4A5B-4FE8-AB4B-4459E251A1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C403EDB-2C7F-4D20-9421-0CE5DCA2BC94}">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E93C874C-C09B-4CDD-8C9E-FCD7229EF1B3}">
  <ds:schemaRefs>
    <ds:schemaRef ds:uri="http://schemas.microsoft.com/sharepoint/v3/contenttype/forms"/>
  </ds:schemaRefs>
</ds:datastoreItem>
</file>

<file path=customXml/itemProps3.xml><?xml version="1.0" encoding="utf-8"?>
<ds:datastoreItem xmlns:ds="http://schemas.openxmlformats.org/officeDocument/2006/customXml" ds:itemID="{E2B9BD14-1526-4CD4-B21B-7F6243CC19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144</TotalTime>
  <Words>518</Words>
  <Application>Microsoft Office PowerPoint</Application>
  <PresentationFormat>Widescreen</PresentationFormat>
  <Paragraphs>77</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Aptos</vt:lpstr>
      <vt:lpstr>Arial</vt:lpstr>
      <vt:lpstr>Calibri</vt:lpstr>
      <vt:lpstr>Univers Condensed Light</vt:lpstr>
      <vt:lpstr>Walbaum Display Light</vt:lpstr>
      <vt:lpstr>AngleLinesVTI</vt:lpstr>
      <vt:lpstr>Linux server system setup and configuration using terraform and ansible</vt:lpstr>
      <vt:lpstr>Agenda </vt:lpstr>
      <vt:lpstr>Introduction</vt:lpstr>
      <vt:lpstr>Objectives </vt:lpstr>
      <vt:lpstr>Objectives</vt:lpstr>
      <vt:lpstr>Methodology </vt:lpstr>
      <vt:lpstr>Methodology</vt:lpstr>
      <vt:lpstr>Practical </vt:lpstr>
      <vt:lpstr>GitOps</vt:lpstr>
      <vt:lpstr>GITOPS PIPELINE</vt:lpstr>
      <vt:lpstr>GITOPS PIPELINE</vt:lpstr>
      <vt:lpstr>ansible</vt:lpstr>
      <vt:lpstr>terraform</vt:lpstr>
      <vt:lpstr>Terraform</vt:lpstr>
      <vt:lpstr>terraform</vt:lpstr>
      <vt:lpstr>Jenkins</vt:lpstr>
      <vt:lpstr>Three column content</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cp:lastModifiedBy>Bvukumbwe Tinashe (S-PEF)</cp:lastModifiedBy>
  <cp:revision>6</cp:revision>
  <dcterms:created xsi:type="dcterms:W3CDTF">2023-09-18T13:44:07Z</dcterms:created>
  <dcterms:modified xsi:type="dcterms:W3CDTF">2024-03-15T22:53:53Z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