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621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19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124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08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578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644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297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755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35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9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08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62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85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85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6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3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65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9CD275-67C8-4748-A6B9-4202F96A8443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2BC8C6-F0DB-45E9-AB87-1E547CF6C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94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Sdílení znalostí a role komunit v podniku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Prezentace k obhajobě diplomové práce</a:t>
            </a:r>
          </a:p>
          <a:p>
            <a:r>
              <a:rPr lang="cs-CZ" dirty="0" smtClean="0"/>
              <a:t>Klára Soukupová | xsouk004</a:t>
            </a:r>
          </a:p>
        </p:txBody>
      </p:sp>
    </p:spTree>
    <p:extLst>
      <p:ext uri="{BB962C8B-B14F-4D97-AF65-F5344CB8AC3E}">
        <p14:creationId xmlns:p14="http://schemas.microsoft.com/office/powerpoint/2010/main" val="238313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Úvod,</a:t>
            </a:r>
          </a:p>
          <a:p>
            <a:r>
              <a:rPr lang="cs-CZ" dirty="0" err="1" smtClean="0"/>
              <a:t>Hay</a:t>
            </a:r>
            <a:r>
              <a:rPr lang="cs-CZ" dirty="0" smtClean="0"/>
              <a:t> Group,</a:t>
            </a:r>
          </a:p>
          <a:p>
            <a:r>
              <a:rPr lang="cs-CZ" dirty="0"/>
              <a:t>v</a:t>
            </a:r>
            <a:r>
              <a:rPr lang="cs-CZ" dirty="0" smtClean="0"/>
              <a:t>ýzkum v </a:t>
            </a:r>
            <a:r>
              <a:rPr lang="cs-CZ" dirty="0" err="1" smtClean="0"/>
              <a:t>Hay</a:t>
            </a:r>
            <a:r>
              <a:rPr lang="cs-CZ" dirty="0" smtClean="0"/>
              <a:t> Group,</a:t>
            </a:r>
          </a:p>
          <a:p>
            <a:r>
              <a:rPr lang="cs-CZ" dirty="0"/>
              <a:t>v</a:t>
            </a:r>
            <a:r>
              <a:rPr lang="cs-CZ" dirty="0" smtClean="0"/>
              <a:t>ylepšující opatření,</a:t>
            </a:r>
          </a:p>
          <a:p>
            <a:r>
              <a:rPr lang="cs-CZ" dirty="0"/>
              <a:t>z</a:t>
            </a:r>
            <a:r>
              <a:rPr lang="cs-CZ" dirty="0" smtClean="0"/>
              <a:t>ávěr.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02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znalostní management?</a:t>
            </a:r>
          </a:p>
          <a:p>
            <a:r>
              <a:rPr lang="cs-CZ" dirty="0" smtClean="0"/>
              <a:t>Nástroje znalostního managementu: příběhy, komunity, učňovství.</a:t>
            </a:r>
          </a:p>
          <a:p>
            <a:r>
              <a:rPr lang="cs-CZ" dirty="0" smtClean="0"/>
              <a:t>Jak definovat sdílení znalostí?</a:t>
            </a:r>
          </a:p>
          <a:p>
            <a:r>
              <a:rPr lang="cs-CZ" dirty="0" smtClean="0"/>
              <a:t>Co jsou praktické komunity?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259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Hay</a:t>
            </a:r>
            <a:r>
              <a:rPr lang="cs-CZ" dirty="0" smtClean="0"/>
              <a:t> Group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Celosvětová poradenská společnost se sedmdesátiletou historií.</a:t>
            </a:r>
          </a:p>
          <a:p>
            <a:r>
              <a:rPr lang="cs-CZ" dirty="0" smtClean="0"/>
              <a:t>Předmět podnikání </a:t>
            </a:r>
            <a:r>
              <a:rPr lang="cs-CZ" dirty="0" err="1" smtClean="0"/>
              <a:t>Hay</a:t>
            </a:r>
            <a:r>
              <a:rPr lang="cs-CZ" dirty="0" smtClean="0"/>
              <a:t> Group.</a:t>
            </a:r>
          </a:p>
          <a:p>
            <a:r>
              <a:rPr lang="cs-CZ" dirty="0" smtClean="0"/>
              <a:t>Rozdělení divizí </a:t>
            </a:r>
            <a:r>
              <a:rPr lang="cs-CZ" dirty="0" err="1" smtClean="0"/>
              <a:t>Hay</a:t>
            </a:r>
            <a:r>
              <a:rPr lang="cs-CZ" dirty="0" smtClean="0"/>
              <a:t> Group </a:t>
            </a:r>
            <a:r>
              <a:rPr lang="cs-CZ" dirty="0" err="1" smtClean="0"/>
              <a:t>Pilsen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Charakteristika organizace z pohledu sdílení znalostí.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682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v </a:t>
            </a:r>
            <a:r>
              <a:rPr lang="cs-CZ" dirty="0" err="1" smtClean="0"/>
              <a:t>Hay</a:t>
            </a:r>
            <a:r>
              <a:rPr lang="cs-CZ" dirty="0" smtClean="0"/>
              <a:t> Group s.r.o.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Polostrukturovaný</a:t>
            </a:r>
            <a:r>
              <a:rPr lang="cs-CZ" dirty="0" smtClean="0"/>
              <a:t> rozhovor se členem managementu,</a:t>
            </a:r>
          </a:p>
          <a:p>
            <a:r>
              <a:rPr lang="cs-CZ" dirty="0" smtClean="0"/>
              <a:t>Dotazníkové šetření mezi zaměstnanci </a:t>
            </a:r>
            <a:r>
              <a:rPr lang="cs-CZ" dirty="0" err="1" smtClean="0"/>
              <a:t>Hay</a:t>
            </a:r>
            <a:r>
              <a:rPr lang="cs-CZ" dirty="0" smtClean="0"/>
              <a:t> Group,</a:t>
            </a:r>
          </a:p>
          <a:p>
            <a:r>
              <a:rPr lang="cs-CZ" dirty="0" smtClean="0"/>
              <a:t>Výsledky výzkumu.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6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Vylepšující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Zavedení řízené adaptace,</a:t>
            </a:r>
          </a:p>
          <a:p>
            <a:r>
              <a:rPr lang="cs-CZ" dirty="0" smtClean="0"/>
              <a:t>Systém pro správu </a:t>
            </a:r>
            <a:r>
              <a:rPr lang="cs-CZ" dirty="0" err="1" smtClean="0"/>
              <a:t>tacitních</a:t>
            </a:r>
            <a:r>
              <a:rPr lang="cs-CZ" dirty="0" smtClean="0"/>
              <a:t> znalostí,</a:t>
            </a:r>
          </a:p>
          <a:p>
            <a:r>
              <a:rPr lang="cs-CZ" dirty="0" smtClean="0"/>
              <a:t>Školení a tréninky zaměstnanců,</a:t>
            </a:r>
          </a:p>
          <a:p>
            <a:r>
              <a:rPr lang="cs-CZ" dirty="0" smtClean="0"/>
              <a:t>Znalostní platforma i do ostatních divizí společnosti,</a:t>
            </a:r>
          </a:p>
          <a:p>
            <a:r>
              <a:rPr lang="cs-CZ" dirty="0" smtClean="0"/>
              <a:t>Korigovat faktory omezující sdílení znalostí mezi pracovníky,</a:t>
            </a:r>
          </a:p>
          <a:p>
            <a:r>
              <a:rPr lang="cs-CZ" dirty="0" smtClean="0"/>
              <a:t>Stanovit osobu zodpovědnou za správu Dokument Portálu.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77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Verifikace hypotéz,</a:t>
            </a:r>
          </a:p>
          <a:p>
            <a:r>
              <a:rPr lang="cs-CZ" dirty="0" smtClean="0"/>
              <a:t>Celkové zhodnocení,</a:t>
            </a:r>
          </a:p>
          <a:p>
            <a:r>
              <a:rPr lang="cs-CZ" dirty="0" smtClean="0"/>
              <a:t>Dopady na organizaci.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635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923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15</TotalTime>
  <Words>165</Words>
  <Application>Microsoft Office PowerPoint</Application>
  <PresentationFormat>Širokoúhlá obrazovka</PresentationFormat>
  <Paragraphs>35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Paralaxa</vt:lpstr>
      <vt:lpstr>Sdílení znalostí a role komunit v podniku</vt:lpstr>
      <vt:lpstr>Osnova</vt:lpstr>
      <vt:lpstr>Úvod</vt:lpstr>
      <vt:lpstr>Hay Group</vt:lpstr>
      <vt:lpstr>Výzkum v Hay Group s.r.o.</vt:lpstr>
      <vt:lpstr>Vylepšující opatření</vt:lpstr>
      <vt:lpstr>Závěr</vt:lpstr>
      <vt:lpstr>Děkuji Vám za pozornost.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Sdílení znalostí a role komunit v podniku</dc:title>
  <dc:creator>Klára Soukupová</dc:creator>
  <cp:lastModifiedBy>Klára Soukupová</cp:lastModifiedBy>
  <cp:revision>3</cp:revision>
  <dcterms:created xsi:type="dcterms:W3CDTF">2015-11-24T20:33:08Z</dcterms:created>
  <dcterms:modified xsi:type="dcterms:W3CDTF">2015-11-24T20:49:01Z</dcterms:modified>
</cp:coreProperties>
</file>