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88" r:id="rId2"/>
    <p:sldId id="289" r:id="rId3"/>
    <p:sldId id="300" r:id="rId4"/>
    <p:sldId id="284" r:id="rId5"/>
    <p:sldId id="302" r:id="rId6"/>
    <p:sldId id="306" r:id="rId7"/>
    <p:sldId id="303" r:id="rId8"/>
    <p:sldId id="304" r:id="rId9"/>
    <p:sldId id="305" r:id="rId10"/>
    <p:sldId id="307" r:id="rId11"/>
    <p:sldId id="309" r:id="rId12"/>
    <p:sldId id="308" r:id="rId13"/>
    <p:sldId id="310" r:id="rId14"/>
    <p:sldId id="311" r:id="rId15"/>
    <p:sldId id="312" r:id="rId16"/>
    <p:sldId id="314" r:id="rId17"/>
    <p:sldId id="315" r:id="rId18"/>
    <p:sldId id="31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unka" initials="V" lastIdx="4" clrIdx="0">
    <p:extLst>
      <p:ext uri="{19B8F6BF-5375-455C-9EA6-DF929625EA0E}">
        <p15:presenceInfo xmlns:p15="http://schemas.microsoft.com/office/powerpoint/2012/main" userId="Veru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7F806-2D56-4117-969C-68561B089C54}" type="datetimeFigureOut">
              <a:rPr lang="cs-CZ" smtClean="0"/>
              <a:t>24.7.2015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949CD-F62C-403E-B318-CA4392CB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4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949CD-F62C-403E-B318-CA4392CBED6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6638EC-CC3F-48AF-94A0-ED96AEDB2E19}" type="datetimeFigureOut">
              <a:rPr lang="cs-CZ" smtClean="0"/>
              <a:pPr/>
              <a:t>24.7.2015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4E3038-4BAD-4E39-B036-AFC0BDF3FD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3PZD8cZJo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-828600" y="1844824"/>
            <a:ext cx="8458200" cy="12192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atin typeface="Batang" pitchFamily="18" charset="-127"/>
                <a:ea typeface="Batang" pitchFamily="18" charset="-127"/>
                <a:cs typeface="Arial Unicode MS" pitchFamily="34" charset="-128"/>
              </a:rPr>
              <a:t>KAROLINA SVĚTLÁ</a:t>
            </a:r>
            <a:endParaRPr lang="cs-CZ" sz="4800" b="1" dirty="0">
              <a:latin typeface="Batang" pitchFamily="18" charset="-127"/>
              <a:ea typeface="Batang" pitchFamily="18" charset="-127"/>
              <a:cs typeface="Arial Unicode MS" pitchFamily="34" charset="-12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35896" y="3717032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/>
              <a:t>1830 - 1899</a:t>
            </a:r>
            <a:endParaRPr lang="cs-CZ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153937" y="5157192"/>
            <a:ext cx="30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http://www.karolinasvetla.cz/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ocky Balboa\Desktop\Svetla\sidlo K Sve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25744" cy="58171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4" name="Picture 2" descr="C:\Users\Rocky Balboa\Desktop\Svetla\sidlo K Sve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725744" cy="58171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638132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Letní sídlo Karoliny Světlé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ocky Balboa\Desktop\Svetla\Vesnic roman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04856" cy="616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ocky Balboa\Desktop\Svetla\Vesnic ro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8155"/>
            <a:ext cx="8869760" cy="5913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ocky Balboa\Desktop\Svetla\Kriz u poto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89579"/>
            <a:ext cx="8424936" cy="518769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56076" y="6165304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Dějiště románu Kříž u potoka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ocky Balboa\Desktop\Svetla\Kanturc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512418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059832" y="602128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Dějiště románu Kantůrčice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ocky Balboa\Desktop\Svetla\Skalakovn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44" y="260648"/>
            <a:ext cx="7295456" cy="583636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39752" y="6237312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Dějiště povídky Skalák (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Skalákovna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6532883" cy="659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5733256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Rukopis k úvodu 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Vesnického románu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57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121"/>
            <a:ext cx="5542736" cy="6698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216" y="5157192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Komiks 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 Vesnickému románu</a:t>
            </a:r>
          </a:p>
        </p:txBody>
      </p:sp>
    </p:spTree>
    <p:extLst>
      <p:ext uri="{BB962C8B-B14F-4D97-AF65-F5344CB8AC3E}">
        <p14:creationId xmlns:p14="http://schemas.microsoft.com/office/powerpoint/2010/main" val="2183854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776864" cy="61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1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cky Balboa\Desktop\Karolina_Svetl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515" y="293212"/>
            <a:ext cx="4972757" cy="6334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ocky Balboa\Desktop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760" y="365140"/>
            <a:ext cx="6830616" cy="6160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cky Balboa\Desktop\Karolina_Svetla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680520" cy="6272054"/>
          </a:xfrm>
          <a:prstGeom prst="rect">
            <a:avLst/>
          </a:prstGeom>
          <a:noFill/>
        </p:spPr>
      </p:pic>
      <p:pic>
        <p:nvPicPr>
          <p:cNvPr id="2051" name="Picture 3" descr="C:\Users\Rocky Balboa\Desktop\99dead73e3919c693d892e353e0c6530bc5f6c146261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861" y="188640"/>
            <a:ext cx="4465074" cy="57606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51920" y="6092329"/>
            <a:ext cx="512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www.youtube.com/watch?v=U3PZD8cZJo4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ocky Balboa\Desktop\Svetla\Pl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7" cy="56166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9712" y="6165304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Pohled na Světlou pod Ještědem – kraj Karoliny Světlé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ocky Balboa\Desktop\Svetla\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1180"/>
            <a:ext cx="8302475" cy="57606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54957" y="6309320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Ukázka zastavení na Naučné stezce vedoucí krajem Karoliny Světlé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cky Balboa\Desktop\Svetla\Svetl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22" y="1196753"/>
            <a:ext cx="8688066" cy="38314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16627" y="537321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Světlá pod Ještědem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cky Balboa\Desktop\Svetla\Svet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02986" cy="6403981"/>
          </a:xfrm>
          <a:prstGeom prst="rect">
            <a:avLst/>
          </a:prstGeom>
          <a:noFill/>
        </p:spPr>
      </p:pic>
      <p:pic>
        <p:nvPicPr>
          <p:cNvPr id="7171" name="Picture 3" descr="C:\Users\Rocky Balboa\Desktop\Svetla\Svetl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834229" cy="5748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cky Balboa\Desktop\Svetla\socha K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192" y="260648"/>
            <a:ext cx="5508104" cy="640215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80312" y="4653136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Světlá </a:t>
            </a:r>
            <a:endParaRPr lang="cs-CZ" dirty="0" smtClean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pod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Ještědem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1188</TotalTime>
  <Words>64</Words>
  <Application>Microsoft Office PowerPoint</Application>
  <PresentationFormat>On-screen Show (4:3)</PresentationFormat>
  <Paragraphs>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Batang</vt:lpstr>
      <vt:lpstr>Calibri</vt:lpstr>
      <vt:lpstr>Franklin Gothic Book</vt:lpstr>
      <vt:lpstr>Franklin Gothic Medium</vt:lpstr>
      <vt:lpstr>Wingdings 2</vt:lpstr>
      <vt:lpstr>Cesta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Nový pohled na skladbu a vyučování českému jazyku</dc:title>
  <dc:creator>Peťulka</dc:creator>
  <cp:lastModifiedBy>Verunka</cp:lastModifiedBy>
  <cp:revision>146</cp:revision>
  <dcterms:created xsi:type="dcterms:W3CDTF">2011-10-11T16:13:23Z</dcterms:created>
  <dcterms:modified xsi:type="dcterms:W3CDTF">2015-07-24T01:45:50Z</dcterms:modified>
</cp:coreProperties>
</file>