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23.1.2017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307231"/>
          </a:xfrm>
        </p:spPr>
        <p:txBody>
          <a:bodyPr>
            <a:noAutofit/>
          </a:bodyPr>
          <a:lstStyle/>
          <a:p>
            <a:pPr algn="ctr"/>
            <a:r>
              <a:rPr lang="cs-CZ" sz="4200" dirty="0" smtClean="0"/>
              <a:t>Ochrana výpočetní techniky před viry</a:t>
            </a:r>
            <a:endParaRPr lang="cs-CZ" sz="4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060849"/>
            <a:ext cx="6400800" cy="26642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Georgia" panose="02040502050405020303" pitchFamily="18" charset="0"/>
              </a:rPr>
              <a:t>Petr </a:t>
            </a:r>
            <a:r>
              <a:rPr lang="cs-CZ" dirty="0" err="1" smtClean="0">
                <a:latin typeface="Georgia" panose="02040502050405020303" pitchFamily="18" charset="0"/>
              </a:rPr>
              <a:t>Javorovský</a:t>
            </a:r>
            <a:endParaRPr lang="cs-CZ" dirty="0" smtClean="0">
              <a:latin typeface="Georgia" panose="02040502050405020303" pitchFamily="18" charset="0"/>
            </a:endParaRPr>
          </a:p>
          <a:p>
            <a:pPr algn="ctr"/>
            <a:endParaRPr lang="cs-CZ" sz="2200" dirty="0" smtClean="0">
              <a:latin typeface="Georgia" panose="02040502050405020303" pitchFamily="18" charset="0"/>
            </a:endParaRPr>
          </a:p>
          <a:p>
            <a:pPr algn="ctr"/>
            <a:r>
              <a:rPr lang="cs-CZ" sz="2200" dirty="0" smtClean="0">
                <a:latin typeface="Georgia" panose="02040502050405020303" pitchFamily="18" charset="0"/>
              </a:rPr>
              <a:t>Vedoucí práce</a:t>
            </a:r>
            <a:r>
              <a:rPr lang="cs-CZ" sz="2200" dirty="0">
                <a:latin typeface="Georgia" panose="02040502050405020303" pitchFamily="18" charset="0"/>
              </a:rPr>
              <a:t>:  Ing. Edita Šilerová, Ph.D.</a:t>
            </a:r>
          </a:p>
        </p:txBody>
      </p:sp>
      <p:pic>
        <p:nvPicPr>
          <p:cNvPr id="4" name="Picture 4" descr="http://av.oikt.czu.cz/photo/include/synotheme.php?type=photo&amp;action=logo&amp;cv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67" b="96833" l="2000" r="96000">
                        <a14:foregroundMark x1="9111" y1="62500" x2="9111" y2="62500"/>
                        <a14:foregroundMark x1="8667" y1="61000" x2="8667" y2="61000"/>
                        <a14:foregroundMark x1="13222" y1="65000" x2="13222" y2="65000"/>
                        <a14:foregroundMark x1="18778" y1="65500" x2="18778" y2="65500"/>
                        <a14:foregroundMark x1="23444" y1="66500" x2="23444" y2="66500"/>
                        <a14:foregroundMark x1="28333" y1="66500" x2="28333" y2="66500"/>
                        <a14:foregroundMark x1="29889" y1="60333" x2="29889" y2="60333"/>
                        <a14:foregroundMark x1="8667" y1="73500" x2="8667" y2="73500"/>
                        <a14:foregroundMark x1="13444" y1="73500" x2="13444" y2="73500"/>
                        <a14:foregroundMark x1="18556" y1="73500" x2="18556" y2="73500"/>
                        <a14:foregroundMark x1="21778" y1="74500" x2="21778" y2="74500"/>
                        <a14:foregroundMark x1="22556" y1="72000" x2="22556" y2="72000"/>
                        <a14:foregroundMark x1="26667" y1="73500" x2="26667" y2="73500"/>
                        <a14:foregroundMark x1="31000" y1="74500" x2="31000" y2="74500"/>
                        <a14:foregroundMark x1="32222" y1="71500" x2="32222" y2="71500"/>
                        <a14:foregroundMark x1="35333" y1="75167" x2="35333" y2="75167"/>
                        <a14:foregroundMark x1="39444" y1="75167" x2="39444" y2="75167"/>
                        <a14:foregroundMark x1="45333" y1="75167" x2="45333" y2="75167"/>
                        <a14:foregroundMark x1="50111" y1="76000" x2="50111" y2="76000"/>
                        <a14:foregroundMark x1="50333" y1="71500" x2="50333" y2="71500"/>
                        <a14:foregroundMark x1="52333" y1="84000" x2="52333" y2="84000"/>
                        <a14:foregroundMark x1="47111" y1="84000" x2="47111" y2="84000"/>
                        <a14:foregroundMark x1="42889" y1="84000" x2="42889" y2="84000"/>
                        <a14:foregroundMark x1="40000" y1="84000" x2="40000" y2="84000"/>
                        <a14:foregroundMark x1="33222" y1="83333" x2="33222" y2="83333"/>
                        <a14:foregroundMark x1="27889" y1="83333" x2="27889" y2="83333"/>
                        <a14:foregroundMark x1="22556" y1="83333" x2="22556" y2="83333"/>
                        <a14:foregroundMark x1="18556" y1="84000" x2="18556" y2="84000"/>
                        <a14:foregroundMark x1="13444" y1="85667" x2="13444" y2="85667"/>
                        <a14:foregroundMark x1="9667" y1="84333" x2="9667" y2="84333"/>
                        <a14:foregroundMark x1="60778" y1="87500" x2="60778" y2="87500"/>
                        <a14:foregroundMark x1="68778" y1="88000" x2="68778" y2="88000"/>
                        <a14:foregroundMark x1="74667" y1="87500" x2="74667" y2="87500"/>
                        <a14:foregroundMark x1="79444" y1="87500" x2="79444" y2="87500"/>
                        <a14:foregroundMark x1="86000" y1="85000" x2="86000" y2="85000"/>
                        <a14:foregroundMark x1="90111" y1="85667" x2="90111" y2="85667"/>
                        <a14:backgroundMark x1="56111" y1="21833" x2="56111" y2="21833"/>
                        <a14:backgroundMark x1="72111" y1="22333" x2="72111" y2="22333"/>
                        <a14:backgroundMark x1="72556" y1="14500" x2="72556" y2="14500"/>
                        <a14:backgroundMark x1="71000" y1="20333" x2="71000" y2="20333"/>
                        <a14:backgroundMark x1="70000" y1="19333" x2="70000" y2="19333"/>
                        <a14:backgroundMark x1="73000" y1="47500" x2="73000" y2="47500"/>
                        <a14:backgroundMark x1="71667" y1="45000" x2="71667" y2="45000"/>
                        <a14:backgroundMark x1="55000" y1="42500" x2="55000" y2="42500"/>
                        <a14:backgroundMark x1="55000" y1="39500" x2="55000" y2="39500"/>
                        <a14:backgroundMark x1="54556" y1="36000" x2="54556" y2="36000"/>
                        <a14:backgroundMark x1="80222" y1="67333" x2="80222" y2="67333"/>
                        <a14:backgroundMark x1="78000" y1="71333" x2="78000" y2="71333"/>
                        <a14:backgroundMark x1="79444" y1="77000" x2="79444" y2="77000"/>
                        <a14:backgroundMark x1="63556" y1="73833" x2="63556" y2="73833"/>
                        <a14:backgroundMark x1="60778" y1="71500" x2="60778" y2="71500"/>
                        <a14:backgroundMark x1="60778" y1="69000" x2="60778" y2="69000"/>
                        <a14:backgroundMark x1="60778" y1="64833" x2="60778" y2="64833"/>
                        <a14:backgroundMark x1="27333" y1="77000" x2="27333" y2="77000"/>
                        <a14:backgroundMark x1="34111" y1="85000" x2="34111" y2="85000"/>
                        <a14:backgroundMark x1="29444" y1="65000" x2="29444" y2="65000"/>
                        <a14:backgroundMark x1="50111" y1="75333" x2="50111" y2="75333"/>
                        <a14:backgroundMark x1="70000" y1="85000" x2="70000" y2="85000"/>
                        <a14:backgroundMark x1="75333" y1="86333" x2="75333" y2="86333"/>
                        <a14:backgroundMark x1="80444" y1="86500" x2="80444" y2="86500"/>
                        <a14:backgroundMark x1="52333" y1="85833" x2="52333" y2="85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33799"/>
            <a:ext cx="2736304" cy="18242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834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a analýza ochrany výpočetní techniky v operačních systémech Windows, před nežádoucími útoky počítačových virů.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14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</a:p>
          <a:p>
            <a:pPr lvl="1"/>
            <a:r>
              <a:rPr lang="cs-CZ" sz="1800" dirty="0" smtClean="0"/>
              <a:t>Studium </a:t>
            </a:r>
            <a:r>
              <a:rPr lang="cs-CZ" sz="1800" dirty="0" smtClean="0"/>
              <a:t>odborné </a:t>
            </a:r>
            <a:r>
              <a:rPr lang="cs-CZ" sz="1800" dirty="0" smtClean="0"/>
              <a:t>literatury, aktuálních vědeckých článků </a:t>
            </a:r>
            <a:r>
              <a:rPr lang="cs-CZ" sz="1800" dirty="0" smtClean="0"/>
              <a:t>a zdrojů z internetu</a:t>
            </a:r>
            <a:r>
              <a:rPr lang="cs-CZ" sz="1800" dirty="0" smtClean="0"/>
              <a:t>.</a:t>
            </a:r>
            <a:endParaRPr lang="cs-CZ" sz="1800" dirty="0" smtClean="0"/>
          </a:p>
          <a:p>
            <a:r>
              <a:rPr lang="cs-CZ" dirty="0" smtClean="0"/>
              <a:t>Praktická část</a:t>
            </a:r>
            <a:endParaRPr lang="cs-CZ" dirty="0" smtClean="0"/>
          </a:p>
          <a:p>
            <a:pPr lvl="1"/>
            <a:r>
              <a:rPr lang="cs-CZ" sz="1800" dirty="0"/>
              <a:t>Praktické zkušenosti s </a:t>
            </a:r>
            <a:r>
              <a:rPr lang="cs-CZ" sz="1800" dirty="0" smtClean="0"/>
              <a:t>vybranými programy.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00834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to je vir</a:t>
            </a:r>
          </a:p>
          <a:p>
            <a:r>
              <a:rPr lang="cs-CZ" dirty="0"/>
              <a:t>Historie </a:t>
            </a:r>
            <a:r>
              <a:rPr lang="cs-CZ" dirty="0" smtClean="0"/>
              <a:t>virů a antivirů</a:t>
            </a:r>
            <a:endParaRPr lang="cs-CZ" dirty="0"/>
          </a:p>
          <a:p>
            <a:r>
              <a:rPr lang="cs-CZ" dirty="0" smtClean="0"/>
              <a:t>Viry </a:t>
            </a:r>
            <a:r>
              <a:rPr lang="cs-CZ" dirty="0"/>
              <a:t>v současné době</a:t>
            </a:r>
          </a:p>
          <a:p>
            <a:r>
              <a:rPr lang="cs-CZ" dirty="0" smtClean="0"/>
              <a:t>Kontroly </a:t>
            </a:r>
            <a:r>
              <a:rPr lang="cs-CZ" dirty="0"/>
              <a:t>v antivirových </a:t>
            </a:r>
            <a:r>
              <a:rPr lang="cs-CZ" dirty="0" smtClean="0"/>
              <a:t>programech</a:t>
            </a:r>
          </a:p>
          <a:p>
            <a:r>
              <a:rPr lang="cs-CZ" dirty="0" smtClean="0"/>
              <a:t>Jak se bránit před viry</a:t>
            </a:r>
          </a:p>
        </p:txBody>
      </p:sp>
    </p:spTree>
    <p:extLst>
      <p:ext uri="{BB962C8B-B14F-4D97-AF65-F5344CB8AC3E}">
        <p14:creationId xmlns:p14="http://schemas.microsoft.com/office/powerpoint/2010/main" val="287011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Programy na boj proti virům</a:t>
            </a:r>
          </a:p>
          <a:p>
            <a:pPr lvl="1"/>
            <a:r>
              <a:rPr lang="cs-CZ" sz="1800" dirty="0" smtClean="0"/>
              <a:t>Dělení</a:t>
            </a:r>
          </a:p>
          <a:p>
            <a:pPr lvl="1"/>
            <a:r>
              <a:rPr lang="cs-CZ" sz="1800" dirty="0" smtClean="0"/>
              <a:t>Vyzkoušení</a:t>
            </a:r>
          </a:p>
          <a:p>
            <a:pPr lvl="1"/>
            <a:r>
              <a:rPr lang="cs-CZ" sz="1800" dirty="0" smtClean="0"/>
              <a:t>Detailní popis vč. obrázků</a:t>
            </a:r>
          </a:p>
          <a:p>
            <a:pPr lvl="1"/>
            <a:r>
              <a:rPr lang="cs-CZ" sz="1800" dirty="0" smtClean="0"/>
              <a:t>Porovnání – výhody X nevýhody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3175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a jak </a:t>
            </a:r>
            <a:r>
              <a:rPr lang="cs-CZ" dirty="0" smtClean="0"/>
              <a:t>se efektivně bránit </a:t>
            </a:r>
            <a:r>
              <a:rPr lang="cs-CZ" dirty="0" smtClean="0"/>
              <a:t>před viry.</a:t>
            </a:r>
          </a:p>
          <a:p>
            <a:r>
              <a:rPr lang="cs-CZ" dirty="0" smtClean="0"/>
              <a:t>Jaký antivirový program bych volil já.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765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121</TotalTime>
  <Words>118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Exekutivní</vt:lpstr>
      <vt:lpstr>Ochrana výpočetní techniky před viry</vt:lpstr>
      <vt:lpstr>Cíle práce</vt:lpstr>
      <vt:lpstr>Metodika</vt:lpstr>
      <vt:lpstr>Teoretická část</vt:lpstr>
      <vt:lpstr>Praktická část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před počítačovými viry</dc:title>
  <dc:creator>AcTiMeLL</dc:creator>
  <cp:lastModifiedBy>AcTiMeLL</cp:lastModifiedBy>
  <cp:revision>59</cp:revision>
  <dcterms:created xsi:type="dcterms:W3CDTF">2017-01-23T16:33:05Z</dcterms:created>
  <dcterms:modified xsi:type="dcterms:W3CDTF">2017-01-23T18:43:20Z</dcterms:modified>
</cp:coreProperties>
</file>