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5B-E2A8-4206-8ABC-FC7098601BFC}" type="datetimeFigureOut">
              <a:rPr lang="cs-CZ" smtClean="0"/>
              <a:t>13.3.2015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88C42-93C3-4E6C-B682-18A4E75451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352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5B-E2A8-4206-8ABC-FC7098601BFC}" type="datetimeFigureOut">
              <a:rPr lang="cs-CZ" smtClean="0"/>
              <a:t>13.3.2015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88C42-93C3-4E6C-B682-18A4E75451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81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5B-E2A8-4206-8ABC-FC7098601BFC}" type="datetimeFigureOut">
              <a:rPr lang="cs-CZ" smtClean="0"/>
              <a:t>13.3.2015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88C42-93C3-4E6C-B682-18A4E75451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809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5B-E2A8-4206-8ABC-FC7098601BFC}" type="datetimeFigureOut">
              <a:rPr lang="cs-CZ" smtClean="0"/>
              <a:t>13.3.2015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88C42-93C3-4E6C-B682-18A4E75451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5B-E2A8-4206-8ABC-FC7098601BFC}" type="datetimeFigureOut">
              <a:rPr lang="cs-CZ" smtClean="0"/>
              <a:t>13.3.2015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88C42-93C3-4E6C-B682-18A4E75451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29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5B-E2A8-4206-8ABC-FC7098601BFC}" type="datetimeFigureOut">
              <a:rPr lang="cs-CZ" smtClean="0"/>
              <a:t>13.3.2015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88C42-93C3-4E6C-B682-18A4E75451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264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5B-E2A8-4206-8ABC-FC7098601BFC}" type="datetimeFigureOut">
              <a:rPr lang="cs-CZ" smtClean="0"/>
              <a:t>13.3.2015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88C42-93C3-4E6C-B682-18A4E75451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20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5B-E2A8-4206-8ABC-FC7098601BFC}" type="datetimeFigureOut">
              <a:rPr lang="cs-CZ" smtClean="0"/>
              <a:t>13.3.2015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88C42-93C3-4E6C-B682-18A4E75451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80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5B-E2A8-4206-8ABC-FC7098601BFC}" type="datetimeFigureOut">
              <a:rPr lang="cs-CZ" smtClean="0"/>
              <a:t>13.3.2015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88C42-93C3-4E6C-B682-18A4E75451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7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5B-E2A8-4206-8ABC-FC7098601BFC}" type="datetimeFigureOut">
              <a:rPr lang="cs-CZ" smtClean="0"/>
              <a:t>13.3.2015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88C42-93C3-4E6C-B682-18A4E75451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024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D55B-E2A8-4206-8ABC-FC7098601BFC}" type="datetimeFigureOut">
              <a:rPr lang="cs-CZ" smtClean="0"/>
              <a:t>13.3.2015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88C42-93C3-4E6C-B682-18A4E75451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997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AD55B-E2A8-4206-8ABC-FC7098601BFC}" type="datetimeFigureOut">
              <a:rPr lang="cs-CZ" smtClean="0"/>
              <a:t>13.3.2015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88C42-93C3-4E6C-B682-18A4E75451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43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1740" y="2636912"/>
            <a:ext cx="7772400" cy="172819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IPv6 aspekty migrace firemní IT infrastruktury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7540" y="4365104"/>
            <a:ext cx="6400800" cy="1752600"/>
          </a:xfrm>
        </p:spPr>
        <p:txBody>
          <a:bodyPr/>
          <a:lstStyle/>
          <a:p>
            <a:r>
              <a:rPr lang="cs-CZ" b="1" dirty="0" smtClean="0"/>
              <a:t>Karel Vyhlídka</a:t>
            </a:r>
          </a:p>
          <a:p>
            <a:r>
              <a:rPr lang="cs-CZ" b="1" dirty="0" smtClean="0"/>
              <a:t>2015</a:t>
            </a:r>
            <a:endParaRPr lang="cs-CZ" b="1" dirty="0"/>
          </a:p>
        </p:txBody>
      </p:sp>
      <p:pic>
        <p:nvPicPr>
          <p:cNvPr id="4" name="obrázek 1" descr="logo_CZU_cerna_seda_300dpi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678" y="404664"/>
            <a:ext cx="2676525" cy="1714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457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Cíle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sumarizovat informace nezbytné pro migraci firemního prostředí na </a:t>
            </a:r>
            <a:r>
              <a:rPr lang="cs-CZ" dirty="0" smtClean="0"/>
              <a:t>IPv6</a:t>
            </a:r>
          </a:p>
          <a:p>
            <a:r>
              <a:rPr lang="cs-CZ" dirty="0" smtClean="0"/>
              <a:t>analyzovat </a:t>
            </a:r>
            <a:r>
              <a:rPr lang="cs-CZ" dirty="0"/>
              <a:t>důvody pro přechod na IPv6 a přínosy a úskalí tohoto </a:t>
            </a:r>
            <a:r>
              <a:rPr lang="cs-CZ" dirty="0" smtClean="0"/>
              <a:t>kroku</a:t>
            </a:r>
          </a:p>
          <a:p>
            <a:r>
              <a:rPr lang="cs-CZ" dirty="0"/>
              <a:t>zhodnotit různé možné postupy </a:t>
            </a:r>
            <a:endParaRPr lang="cs-CZ" dirty="0" smtClean="0"/>
          </a:p>
          <a:p>
            <a:r>
              <a:rPr lang="cs-CZ" dirty="0" smtClean="0"/>
              <a:t>navrhnout </a:t>
            </a:r>
            <a:r>
              <a:rPr lang="cs-CZ" dirty="0"/>
              <a:t>konkrétní řešení pro vybrané modelové situace</a:t>
            </a:r>
          </a:p>
        </p:txBody>
      </p:sp>
    </p:spTree>
    <p:extLst>
      <p:ext uri="{BB962C8B-B14F-4D97-AF65-F5344CB8AC3E}">
        <p14:creationId xmlns:p14="http://schemas.microsoft.com/office/powerpoint/2010/main" val="97200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cs-CZ" dirty="0" smtClean="0"/>
              <a:t>ako </a:t>
            </a:r>
            <a:r>
              <a:rPr lang="cs-CZ" dirty="0"/>
              <a:t>zdroje informací k danému tématu poslouží odborná </a:t>
            </a:r>
            <a:r>
              <a:rPr lang="cs-CZ" dirty="0" smtClean="0"/>
              <a:t>literatura</a:t>
            </a:r>
          </a:p>
          <a:p>
            <a:r>
              <a:rPr lang="cs-CZ" dirty="0"/>
              <a:t>j</a:t>
            </a:r>
            <a:r>
              <a:rPr lang="cs-CZ" dirty="0" smtClean="0"/>
              <a:t>ako další zdroje slouží dokumenty </a:t>
            </a:r>
            <a:r>
              <a:rPr lang="cs-CZ" dirty="0" err="1"/>
              <a:t>Request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Comments</a:t>
            </a:r>
            <a:r>
              <a:rPr lang="cs-CZ" dirty="0"/>
              <a:t> (RFC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14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Aspekty 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</a:t>
            </a:r>
            <a:r>
              <a:rPr lang="cs-CZ" dirty="0" smtClean="0"/>
              <a:t>konomické</a:t>
            </a:r>
          </a:p>
          <a:p>
            <a:pPr lvl="1"/>
            <a:r>
              <a:rPr lang="cs-CZ" dirty="0" smtClean="0"/>
              <a:t>Náklady na pořízení</a:t>
            </a:r>
          </a:p>
          <a:p>
            <a:pPr lvl="1"/>
            <a:r>
              <a:rPr lang="cs-CZ" dirty="0" smtClean="0"/>
              <a:t>Náklady na provoz</a:t>
            </a:r>
          </a:p>
          <a:p>
            <a:pPr lvl="1"/>
            <a:r>
              <a:rPr lang="cs-CZ" dirty="0" smtClean="0"/>
              <a:t>Případné ztráty způsobené setrváním u IPv4</a:t>
            </a:r>
          </a:p>
          <a:p>
            <a:r>
              <a:rPr lang="cs-CZ" dirty="0"/>
              <a:t>t</a:t>
            </a:r>
            <a:r>
              <a:rPr lang="cs-CZ" dirty="0" smtClean="0"/>
              <a:t>echnické </a:t>
            </a:r>
          </a:p>
          <a:p>
            <a:pPr lvl="1"/>
            <a:r>
              <a:rPr lang="cs-CZ" dirty="0" smtClean="0"/>
              <a:t>rozsah migrace</a:t>
            </a:r>
          </a:p>
          <a:p>
            <a:pPr lvl="1"/>
            <a:r>
              <a:rPr lang="cs-CZ" dirty="0" smtClean="0"/>
              <a:t>použité přechodové mechanismy</a:t>
            </a:r>
          </a:p>
          <a:p>
            <a:r>
              <a:rPr lang="cs-CZ" dirty="0"/>
              <a:t>p</a:t>
            </a:r>
            <a:r>
              <a:rPr lang="cs-CZ" dirty="0" smtClean="0"/>
              <a:t>rávní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34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Provedení 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</a:t>
            </a:r>
            <a:r>
              <a:rPr lang="cs-CZ" dirty="0" smtClean="0"/>
              <a:t>stavení přechodového týmu který má:</a:t>
            </a:r>
          </a:p>
          <a:p>
            <a:pPr lvl="1"/>
            <a:r>
              <a:rPr lang="cs-CZ" dirty="0"/>
              <a:t>dostatečné technické </a:t>
            </a:r>
            <a:r>
              <a:rPr lang="cs-CZ" dirty="0" smtClean="0"/>
              <a:t>zázemí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ostatečnou pravomoc</a:t>
            </a:r>
          </a:p>
          <a:p>
            <a:r>
              <a:rPr lang="cs-CZ" dirty="0"/>
              <a:t>v</a:t>
            </a:r>
            <a:r>
              <a:rPr lang="cs-CZ" dirty="0" smtClean="0"/>
              <a:t> úvahu přicházejí možné přechodové mechanismy: </a:t>
            </a:r>
          </a:p>
          <a:p>
            <a:pPr lvl="1"/>
            <a:r>
              <a:rPr lang="cs-CZ" dirty="0" smtClean="0"/>
              <a:t>dvojí </a:t>
            </a:r>
            <a:r>
              <a:rPr lang="cs-CZ" dirty="0"/>
              <a:t>sada </a:t>
            </a:r>
            <a:r>
              <a:rPr lang="cs-CZ" dirty="0" smtClean="0"/>
              <a:t>protokolů</a:t>
            </a:r>
          </a:p>
          <a:p>
            <a:pPr lvl="1"/>
            <a:r>
              <a:rPr lang="cs-CZ" dirty="0" smtClean="0"/>
              <a:t>tunelování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řekládání</a:t>
            </a:r>
          </a:p>
          <a:p>
            <a:pPr lvl="1"/>
            <a:r>
              <a:rPr lang="cs-CZ" dirty="0" smtClean="0"/>
              <a:t>jejich kombinace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6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Zhodnocení </a:t>
            </a:r>
            <a:r>
              <a:rPr lang="cs-CZ" dirty="0" smtClean="0"/>
              <a:t>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stále větší rozšíření IPv6 v internetovém prostředí je v jistém kontrastu s neochotou podniků migrovat své vnitřní sítě</a:t>
            </a:r>
          </a:p>
          <a:p>
            <a:r>
              <a:rPr lang="cs-CZ" dirty="0" smtClean="0"/>
              <a:t>častým </a:t>
            </a:r>
            <a:r>
              <a:rPr lang="cs-CZ" dirty="0"/>
              <a:t>řešením pro zpřístupnění obsahu klientům prostřednictvím IPv6 je tak pouze parciální </a:t>
            </a:r>
            <a:r>
              <a:rPr lang="cs-CZ" dirty="0" smtClean="0"/>
              <a:t>migrace</a:t>
            </a:r>
          </a:p>
          <a:p>
            <a:r>
              <a:rPr lang="cs-CZ" dirty="0" smtClean="0"/>
              <a:t>i v případě odložení migrace na pozdější dobu je vhodné se na ni připravovat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51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každé </a:t>
            </a:r>
            <a:r>
              <a:rPr lang="cs-CZ" dirty="0"/>
              <a:t>provedení migrace na nový protokol je závislé na velkém množství vstupních podmínek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k </a:t>
            </a:r>
            <a:r>
              <a:rPr lang="cs-CZ" dirty="0" smtClean="0"/>
              <a:t>němu třeba </a:t>
            </a:r>
            <a:r>
              <a:rPr lang="cs-CZ" dirty="0"/>
              <a:t>přistupovat s ohledem na konkrétní požadavky podniku a vzít v </a:t>
            </a:r>
            <a:r>
              <a:rPr lang="cs-CZ" dirty="0" smtClean="0"/>
              <a:t>úvahu ekonomické</a:t>
            </a:r>
            <a:r>
              <a:rPr lang="cs-CZ" dirty="0"/>
              <a:t>, technické a právní aspekty tohoto kroku. </a:t>
            </a:r>
            <a:endParaRPr lang="cs-CZ" dirty="0" smtClean="0"/>
          </a:p>
          <a:p>
            <a:r>
              <a:rPr lang="cs-CZ" dirty="0" smtClean="0"/>
              <a:t>vhodný plán migrace pro danou situaci je možné připravit až na základě důkladné analýzy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1038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144</Words>
  <Application>Microsoft Office PowerPoint</Application>
  <PresentationFormat>Předvádění na obrazovce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IPv6 aspekty migrace firemní IT infrastruktury </vt:lpstr>
      <vt:lpstr>Cíle práce</vt:lpstr>
      <vt:lpstr>Metodika</vt:lpstr>
      <vt:lpstr>Aspekty migrace</vt:lpstr>
      <vt:lpstr>Provedení migrace</vt:lpstr>
      <vt:lpstr>Zhodnocení výsledků</vt:lpstr>
      <vt:lpstr>Závěr</vt:lpstr>
    </vt:vector>
  </TitlesOfParts>
  <Company>GFŘ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IPv6 aspekty migrace firemní IT infrastruktury</dc:title>
  <dc:creator>Vyhlídka Karel (GFŘ)</dc:creator>
  <cp:lastModifiedBy>Vyhlídka Karel (GFŘ)</cp:lastModifiedBy>
  <cp:revision>7</cp:revision>
  <dcterms:created xsi:type="dcterms:W3CDTF">2015-03-13T10:57:15Z</dcterms:created>
  <dcterms:modified xsi:type="dcterms:W3CDTF">2015-03-13T11:58:51Z</dcterms:modified>
</cp:coreProperties>
</file>