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57" r:id="rId4"/>
    <p:sldId id="258" r:id="rId5"/>
    <p:sldId id="260" r:id="rId6"/>
    <p:sldId id="261" r:id="rId7"/>
    <p:sldId id="275" r:id="rId8"/>
    <p:sldId id="262" r:id="rId9"/>
    <p:sldId id="279" r:id="rId10"/>
    <p:sldId id="280" r:id="rId11"/>
    <p:sldId id="281" r:id="rId12"/>
    <p:sldId id="282" r:id="rId13"/>
    <p:sldId id="283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6247" autoAdjust="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ndrejbednar\Library\Containers\com.apple.mail\Data\Library\Mail%20Downloads\100D6AE6-E11D-4B99-8844-3DB773B4DB5B\vysledek_aws2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vysledek_aws2!$D$2:$D$601</c:f>
              <c:numCache>
                <c:formatCode>General</c:formatCode>
                <c:ptCount val="6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</c:numCache>
            </c:numRef>
          </c:cat>
          <c:val>
            <c:numRef>
              <c:f>vysledek_aws2!$E$2:$E$601</c:f>
              <c:numCache>
                <c:formatCode>General</c:formatCode>
                <c:ptCount val="600"/>
                <c:pt idx="0">
                  <c:v>4693</c:v>
                </c:pt>
                <c:pt idx="1">
                  <c:v>4707</c:v>
                </c:pt>
                <c:pt idx="2">
                  <c:v>3692</c:v>
                </c:pt>
                <c:pt idx="3">
                  <c:v>5442</c:v>
                </c:pt>
                <c:pt idx="4">
                  <c:v>4612</c:v>
                </c:pt>
                <c:pt idx="5">
                  <c:v>4536</c:v>
                </c:pt>
                <c:pt idx="6">
                  <c:v>3491</c:v>
                </c:pt>
                <c:pt idx="7">
                  <c:v>5309</c:v>
                </c:pt>
                <c:pt idx="8">
                  <c:v>4516</c:v>
                </c:pt>
                <c:pt idx="9">
                  <c:v>4302</c:v>
                </c:pt>
                <c:pt idx="10">
                  <c:v>5043</c:v>
                </c:pt>
                <c:pt idx="11">
                  <c:v>4025</c:v>
                </c:pt>
                <c:pt idx="12">
                  <c:v>4381</c:v>
                </c:pt>
                <c:pt idx="13">
                  <c:v>3440</c:v>
                </c:pt>
                <c:pt idx="14">
                  <c:v>4875</c:v>
                </c:pt>
                <c:pt idx="15">
                  <c:v>3819</c:v>
                </c:pt>
                <c:pt idx="16">
                  <c:v>5577</c:v>
                </c:pt>
                <c:pt idx="17">
                  <c:v>4518</c:v>
                </c:pt>
                <c:pt idx="18">
                  <c:v>4667</c:v>
                </c:pt>
                <c:pt idx="19">
                  <c:v>3649</c:v>
                </c:pt>
                <c:pt idx="20">
                  <c:v>5284</c:v>
                </c:pt>
                <c:pt idx="21">
                  <c:v>4293</c:v>
                </c:pt>
                <c:pt idx="22">
                  <c:v>4218</c:v>
                </c:pt>
                <c:pt idx="23">
                  <c:v>4243</c:v>
                </c:pt>
                <c:pt idx="24">
                  <c:v>5421</c:v>
                </c:pt>
                <c:pt idx="25">
                  <c:v>4389</c:v>
                </c:pt>
                <c:pt idx="26">
                  <c:v>5026</c:v>
                </c:pt>
                <c:pt idx="27">
                  <c:v>4219</c:v>
                </c:pt>
                <c:pt idx="28">
                  <c:v>5413</c:v>
                </c:pt>
                <c:pt idx="29">
                  <c:v>4494</c:v>
                </c:pt>
                <c:pt idx="30">
                  <c:v>4497</c:v>
                </c:pt>
                <c:pt idx="31">
                  <c:v>3701</c:v>
                </c:pt>
                <c:pt idx="32">
                  <c:v>4792</c:v>
                </c:pt>
                <c:pt idx="33">
                  <c:v>3979</c:v>
                </c:pt>
                <c:pt idx="34">
                  <c:v>5397</c:v>
                </c:pt>
                <c:pt idx="35">
                  <c:v>4351</c:v>
                </c:pt>
                <c:pt idx="36">
                  <c:v>5302</c:v>
                </c:pt>
                <c:pt idx="37">
                  <c:v>4451</c:v>
                </c:pt>
                <c:pt idx="38">
                  <c:v>4902</c:v>
                </c:pt>
                <c:pt idx="39">
                  <c:v>3885</c:v>
                </c:pt>
                <c:pt idx="40">
                  <c:v>5202</c:v>
                </c:pt>
                <c:pt idx="41">
                  <c:v>4192</c:v>
                </c:pt>
                <c:pt idx="42">
                  <c:v>5154</c:v>
                </c:pt>
                <c:pt idx="43">
                  <c:v>4166</c:v>
                </c:pt>
                <c:pt idx="44">
                  <c:v>5078</c:v>
                </c:pt>
                <c:pt idx="45">
                  <c:v>4055</c:v>
                </c:pt>
                <c:pt idx="46">
                  <c:v>5282</c:v>
                </c:pt>
                <c:pt idx="47">
                  <c:v>4267</c:v>
                </c:pt>
                <c:pt idx="48">
                  <c:v>4946</c:v>
                </c:pt>
                <c:pt idx="49">
                  <c:v>3900</c:v>
                </c:pt>
                <c:pt idx="50">
                  <c:v>5122</c:v>
                </c:pt>
                <c:pt idx="51">
                  <c:v>4073</c:v>
                </c:pt>
                <c:pt idx="52">
                  <c:v>4927</c:v>
                </c:pt>
                <c:pt idx="53">
                  <c:v>3927</c:v>
                </c:pt>
                <c:pt idx="54">
                  <c:v>4833</c:v>
                </c:pt>
                <c:pt idx="55">
                  <c:v>5745</c:v>
                </c:pt>
                <c:pt idx="56">
                  <c:v>4730</c:v>
                </c:pt>
                <c:pt idx="57">
                  <c:v>4529</c:v>
                </c:pt>
                <c:pt idx="58">
                  <c:v>3518</c:v>
                </c:pt>
                <c:pt idx="59">
                  <c:v>5077</c:v>
                </c:pt>
                <c:pt idx="60">
                  <c:v>4239</c:v>
                </c:pt>
                <c:pt idx="61">
                  <c:v>4487</c:v>
                </c:pt>
                <c:pt idx="62">
                  <c:v>4342</c:v>
                </c:pt>
                <c:pt idx="63">
                  <c:v>5310</c:v>
                </c:pt>
                <c:pt idx="64">
                  <c:v>4303</c:v>
                </c:pt>
                <c:pt idx="65">
                  <c:v>4556</c:v>
                </c:pt>
                <c:pt idx="66">
                  <c:v>3488</c:v>
                </c:pt>
                <c:pt idx="67">
                  <c:v>5292</c:v>
                </c:pt>
                <c:pt idx="68">
                  <c:v>4257</c:v>
                </c:pt>
                <c:pt idx="69">
                  <c:v>5154</c:v>
                </c:pt>
                <c:pt idx="70">
                  <c:v>4143</c:v>
                </c:pt>
                <c:pt idx="71">
                  <c:v>5875</c:v>
                </c:pt>
                <c:pt idx="72">
                  <c:v>5128</c:v>
                </c:pt>
                <c:pt idx="73">
                  <c:v>4662</c:v>
                </c:pt>
                <c:pt idx="74">
                  <c:v>3650</c:v>
                </c:pt>
                <c:pt idx="75">
                  <c:v>4960</c:v>
                </c:pt>
                <c:pt idx="76">
                  <c:v>3945</c:v>
                </c:pt>
                <c:pt idx="77">
                  <c:v>6001</c:v>
                </c:pt>
                <c:pt idx="78">
                  <c:v>4959</c:v>
                </c:pt>
                <c:pt idx="79">
                  <c:v>5109</c:v>
                </c:pt>
                <c:pt idx="80">
                  <c:v>4303</c:v>
                </c:pt>
                <c:pt idx="81">
                  <c:v>5710</c:v>
                </c:pt>
                <c:pt idx="82">
                  <c:v>4710</c:v>
                </c:pt>
                <c:pt idx="83">
                  <c:v>4725</c:v>
                </c:pt>
                <c:pt idx="84">
                  <c:v>3712</c:v>
                </c:pt>
                <c:pt idx="85">
                  <c:v>5325</c:v>
                </c:pt>
                <c:pt idx="86">
                  <c:v>4314</c:v>
                </c:pt>
                <c:pt idx="87">
                  <c:v>5067</c:v>
                </c:pt>
                <c:pt idx="88">
                  <c:v>4008</c:v>
                </c:pt>
                <c:pt idx="89">
                  <c:v>5347</c:v>
                </c:pt>
                <c:pt idx="90">
                  <c:v>4294</c:v>
                </c:pt>
                <c:pt idx="91">
                  <c:v>4971</c:v>
                </c:pt>
                <c:pt idx="92">
                  <c:v>3961</c:v>
                </c:pt>
                <c:pt idx="93">
                  <c:v>4856</c:v>
                </c:pt>
                <c:pt idx="94">
                  <c:v>3845</c:v>
                </c:pt>
                <c:pt idx="95">
                  <c:v>5383</c:v>
                </c:pt>
                <c:pt idx="96">
                  <c:v>4412</c:v>
                </c:pt>
                <c:pt idx="97">
                  <c:v>4659</c:v>
                </c:pt>
                <c:pt idx="98">
                  <c:v>3666</c:v>
                </c:pt>
                <c:pt idx="99">
                  <c:v>5412</c:v>
                </c:pt>
                <c:pt idx="100">
                  <c:v>4603</c:v>
                </c:pt>
                <c:pt idx="101">
                  <c:v>4716</c:v>
                </c:pt>
                <c:pt idx="102">
                  <c:v>3717</c:v>
                </c:pt>
                <c:pt idx="103">
                  <c:v>5009</c:v>
                </c:pt>
                <c:pt idx="104">
                  <c:v>4201</c:v>
                </c:pt>
                <c:pt idx="105">
                  <c:v>4970</c:v>
                </c:pt>
                <c:pt idx="106">
                  <c:v>3916</c:v>
                </c:pt>
                <c:pt idx="107">
                  <c:v>6064</c:v>
                </c:pt>
                <c:pt idx="108">
                  <c:v>5081</c:v>
                </c:pt>
                <c:pt idx="109">
                  <c:v>5273</c:v>
                </c:pt>
                <c:pt idx="110">
                  <c:v>4254</c:v>
                </c:pt>
                <c:pt idx="111">
                  <c:v>5361</c:v>
                </c:pt>
                <c:pt idx="112">
                  <c:v>4349</c:v>
                </c:pt>
                <c:pt idx="113">
                  <c:v>5306</c:v>
                </c:pt>
                <c:pt idx="114">
                  <c:v>5220</c:v>
                </c:pt>
                <c:pt idx="115">
                  <c:v>5322</c:v>
                </c:pt>
                <c:pt idx="116">
                  <c:v>4326</c:v>
                </c:pt>
                <c:pt idx="117">
                  <c:v>5404</c:v>
                </c:pt>
                <c:pt idx="118">
                  <c:v>4370</c:v>
                </c:pt>
                <c:pt idx="119">
                  <c:v>5516</c:v>
                </c:pt>
                <c:pt idx="120">
                  <c:v>5593</c:v>
                </c:pt>
                <c:pt idx="121">
                  <c:v>4563</c:v>
                </c:pt>
                <c:pt idx="122">
                  <c:v>4309</c:v>
                </c:pt>
                <c:pt idx="123">
                  <c:v>3362</c:v>
                </c:pt>
                <c:pt idx="124">
                  <c:v>5413</c:v>
                </c:pt>
                <c:pt idx="125">
                  <c:v>4400</c:v>
                </c:pt>
                <c:pt idx="126">
                  <c:v>4665</c:v>
                </c:pt>
                <c:pt idx="127">
                  <c:v>4691</c:v>
                </c:pt>
                <c:pt idx="128">
                  <c:v>5672</c:v>
                </c:pt>
                <c:pt idx="129">
                  <c:v>4836</c:v>
                </c:pt>
                <c:pt idx="130">
                  <c:v>4882</c:v>
                </c:pt>
                <c:pt idx="131">
                  <c:v>3887</c:v>
                </c:pt>
                <c:pt idx="132">
                  <c:v>6153</c:v>
                </c:pt>
                <c:pt idx="133">
                  <c:v>5110</c:v>
                </c:pt>
                <c:pt idx="134">
                  <c:v>4821</c:v>
                </c:pt>
                <c:pt idx="135">
                  <c:v>3994</c:v>
                </c:pt>
                <c:pt idx="136">
                  <c:v>5141</c:v>
                </c:pt>
                <c:pt idx="137">
                  <c:v>4134</c:v>
                </c:pt>
                <c:pt idx="138">
                  <c:v>5078</c:v>
                </c:pt>
                <c:pt idx="139">
                  <c:v>4064</c:v>
                </c:pt>
                <c:pt idx="140">
                  <c:v>5224</c:v>
                </c:pt>
                <c:pt idx="141">
                  <c:v>4229</c:v>
                </c:pt>
                <c:pt idx="142">
                  <c:v>5124</c:v>
                </c:pt>
                <c:pt idx="143">
                  <c:v>4075</c:v>
                </c:pt>
                <c:pt idx="144">
                  <c:v>5211</c:v>
                </c:pt>
                <c:pt idx="145">
                  <c:v>4200</c:v>
                </c:pt>
                <c:pt idx="146">
                  <c:v>4676</c:v>
                </c:pt>
                <c:pt idx="147">
                  <c:v>3834</c:v>
                </c:pt>
                <c:pt idx="148">
                  <c:v>4597</c:v>
                </c:pt>
                <c:pt idx="149">
                  <c:v>3530</c:v>
                </c:pt>
                <c:pt idx="150">
                  <c:v>5575</c:v>
                </c:pt>
                <c:pt idx="151">
                  <c:v>4786</c:v>
                </c:pt>
                <c:pt idx="152">
                  <c:v>4497</c:v>
                </c:pt>
                <c:pt idx="153">
                  <c:v>3483</c:v>
                </c:pt>
                <c:pt idx="154">
                  <c:v>5207</c:v>
                </c:pt>
                <c:pt idx="155">
                  <c:v>4162</c:v>
                </c:pt>
                <c:pt idx="156">
                  <c:v>5860</c:v>
                </c:pt>
                <c:pt idx="157">
                  <c:v>4846</c:v>
                </c:pt>
                <c:pt idx="158">
                  <c:v>5172</c:v>
                </c:pt>
                <c:pt idx="159">
                  <c:v>4155</c:v>
                </c:pt>
                <c:pt idx="160">
                  <c:v>4764</c:v>
                </c:pt>
                <c:pt idx="161">
                  <c:v>3753</c:v>
                </c:pt>
                <c:pt idx="162">
                  <c:v>4315</c:v>
                </c:pt>
                <c:pt idx="163">
                  <c:v>3512</c:v>
                </c:pt>
                <c:pt idx="164">
                  <c:v>5333</c:v>
                </c:pt>
                <c:pt idx="165">
                  <c:v>4320</c:v>
                </c:pt>
                <c:pt idx="166">
                  <c:v>4326</c:v>
                </c:pt>
                <c:pt idx="167">
                  <c:v>4685</c:v>
                </c:pt>
                <c:pt idx="168">
                  <c:v>5124</c:v>
                </c:pt>
                <c:pt idx="169">
                  <c:v>4108</c:v>
                </c:pt>
                <c:pt idx="170">
                  <c:v>4810</c:v>
                </c:pt>
                <c:pt idx="171">
                  <c:v>4009</c:v>
                </c:pt>
                <c:pt idx="172">
                  <c:v>6006</c:v>
                </c:pt>
                <c:pt idx="173">
                  <c:v>4989</c:v>
                </c:pt>
                <c:pt idx="174">
                  <c:v>4834</c:v>
                </c:pt>
                <c:pt idx="175">
                  <c:v>3988</c:v>
                </c:pt>
                <c:pt idx="176">
                  <c:v>4790</c:v>
                </c:pt>
                <c:pt idx="177">
                  <c:v>3991</c:v>
                </c:pt>
                <c:pt idx="178">
                  <c:v>5218</c:v>
                </c:pt>
                <c:pt idx="179">
                  <c:v>4203</c:v>
                </c:pt>
                <c:pt idx="180">
                  <c:v>4850</c:v>
                </c:pt>
                <c:pt idx="181">
                  <c:v>3831</c:v>
                </c:pt>
                <c:pt idx="182">
                  <c:v>6163</c:v>
                </c:pt>
                <c:pt idx="183">
                  <c:v>5178</c:v>
                </c:pt>
                <c:pt idx="184">
                  <c:v>4557</c:v>
                </c:pt>
                <c:pt idx="185">
                  <c:v>3525</c:v>
                </c:pt>
                <c:pt idx="186">
                  <c:v>5002</c:v>
                </c:pt>
                <c:pt idx="187">
                  <c:v>4154</c:v>
                </c:pt>
                <c:pt idx="188">
                  <c:v>5035</c:v>
                </c:pt>
                <c:pt idx="189">
                  <c:v>4083</c:v>
                </c:pt>
                <c:pt idx="190">
                  <c:v>6223</c:v>
                </c:pt>
                <c:pt idx="191">
                  <c:v>5413</c:v>
                </c:pt>
                <c:pt idx="192">
                  <c:v>5360</c:v>
                </c:pt>
                <c:pt idx="193">
                  <c:v>4361</c:v>
                </c:pt>
                <c:pt idx="194">
                  <c:v>5377</c:v>
                </c:pt>
                <c:pt idx="195">
                  <c:v>4361</c:v>
                </c:pt>
                <c:pt idx="196">
                  <c:v>4423</c:v>
                </c:pt>
                <c:pt idx="197">
                  <c:v>4670</c:v>
                </c:pt>
                <c:pt idx="198">
                  <c:v>5444</c:v>
                </c:pt>
                <c:pt idx="199">
                  <c:v>5641</c:v>
                </c:pt>
                <c:pt idx="200">
                  <c:v>4641</c:v>
                </c:pt>
                <c:pt idx="201">
                  <c:v>5528</c:v>
                </c:pt>
                <c:pt idx="202">
                  <c:v>4471</c:v>
                </c:pt>
                <c:pt idx="203">
                  <c:v>4431</c:v>
                </c:pt>
                <c:pt idx="204">
                  <c:v>3624</c:v>
                </c:pt>
                <c:pt idx="205">
                  <c:v>4837</c:v>
                </c:pt>
                <c:pt idx="206">
                  <c:v>4710</c:v>
                </c:pt>
                <c:pt idx="207">
                  <c:v>4738</c:v>
                </c:pt>
                <c:pt idx="208">
                  <c:v>3733</c:v>
                </c:pt>
                <c:pt idx="209">
                  <c:v>5685</c:v>
                </c:pt>
                <c:pt idx="210">
                  <c:v>4614</c:v>
                </c:pt>
                <c:pt idx="211">
                  <c:v>4320</c:v>
                </c:pt>
                <c:pt idx="212">
                  <c:v>3547</c:v>
                </c:pt>
                <c:pt idx="213">
                  <c:v>5580</c:v>
                </c:pt>
                <c:pt idx="214">
                  <c:v>4563</c:v>
                </c:pt>
                <c:pt idx="215">
                  <c:v>4377</c:v>
                </c:pt>
                <c:pt idx="216">
                  <c:v>3516</c:v>
                </c:pt>
                <c:pt idx="217">
                  <c:v>5269</c:v>
                </c:pt>
                <c:pt idx="218">
                  <c:v>4255</c:v>
                </c:pt>
                <c:pt idx="219">
                  <c:v>4373</c:v>
                </c:pt>
                <c:pt idx="220">
                  <c:v>3495</c:v>
                </c:pt>
                <c:pt idx="221">
                  <c:v>4373</c:v>
                </c:pt>
                <c:pt idx="222">
                  <c:v>4232</c:v>
                </c:pt>
                <c:pt idx="223">
                  <c:v>5669</c:v>
                </c:pt>
                <c:pt idx="224">
                  <c:v>4667</c:v>
                </c:pt>
                <c:pt idx="225">
                  <c:v>4415</c:v>
                </c:pt>
                <c:pt idx="226">
                  <c:v>3349</c:v>
                </c:pt>
                <c:pt idx="227">
                  <c:v>5411</c:v>
                </c:pt>
                <c:pt idx="228">
                  <c:v>4411</c:v>
                </c:pt>
                <c:pt idx="229">
                  <c:v>4504</c:v>
                </c:pt>
                <c:pt idx="230">
                  <c:v>4678</c:v>
                </c:pt>
                <c:pt idx="231">
                  <c:v>5938</c:v>
                </c:pt>
                <c:pt idx="232">
                  <c:v>4928</c:v>
                </c:pt>
                <c:pt idx="233">
                  <c:v>4706</c:v>
                </c:pt>
                <c:pt idx="234">
                  <c:v>3679</c:v>
                </c:pt>
                <c:pt idx="235">
                  <c:v>5433</c:v>
                </c:pt>
                <c:pt idx="236">
                  <c:v>4594</c:v>
                </c:pt>
                <c:pt idx="237">
                  <c:v>5293</c:v>
                </c:pt>
                <c:pt idx="238">
                  <c:v>4303</c:v>
                </c:pt>
                <c:pt idx="239">
                  <c:v>4631</c:v>
                </c:pt>
                <c:pt idx="240">
                  <c:v>3585</c:v>
                </c:pt>
                <c:pt idx="241">
                  <c:v>5814</c:v>
                </c:pt>
                <c:pt idx="242">
                  <c:v>4760</c:v>
                </c:pt>
                <c:pt idx="243">
                  <c:v>4704</c:v>
                </c:pt>
                <c:pt idx="244">
                  <c:v>5719</c:v>
                </c:pt>
                <c:pt idx="245">
                  <c:v>4713</c:v>
                </c:pt>
                <c:pt idx="246">
                  <c:v>4333</c:v>
                </c:pt>
                <c:pt idx="247">
                  <c:v>5482</c:v>
                </c:pt>
                <c:pt idx="248">
                  <c:v>5820</c:v>
                </c:pt>
                <c:pt idx="249">
                  <c:v>4807</c:v>
                </c:pt>
                <c:pt idx="250">
                  <c:v>4759</c:v>
                </c:pt>
                <c:pt idx="251">
                  <c:v>5681</c:v>
                </c:pt>
                <c:pt idx="252">
                  <c:v>4869</c:v>
                </c:pt>
                <c:pt idx="253">
                  <c:v>4782</c:v>
                </c:pt>
                <c:pt idx="254">
                  <c:v>3771</c:v>
                </c:pt>
                <c:pt idx="255">
                  <c:v>4305</c:v>
                </c:pt>
                <c:pt idx="256">
                  <c:v>5517</c:v>
                </c:pt>
                <c:pt idx="257">
                  <c:v>4672</c:v>
                </c:pt>
                <c:pt idx="258">
                  <c:v>4516</c:v>
                </c:pt>
                <c:pt idx="259">
                  <c:v>3478</c:v>
                </c:pt>
                <c:pt idx="260">
                  <c:v>5432</c:v>
                </c:pt>
                <c:pt idx="261">
                  <c:v>4443</c:v>
                </c:pt>
                <c:pt idx="262">
                  <c:v>4368</c:v>
                </c:pt>
                <c:pt idx="263">
                  <c:v>4510</c:v>
                </c:pt>
                <c:pt idx="264">
                  <c:v>5688</c:v>
                </c:pt>
                <c:pt idx="265">
                  <c:v>4658</c:v>
                </c:pt>
                <c:pt idx="266">
                  <c:v>4596</c:v>
                </c:pt>
                <c:pt idx="267">
                  <c:v>3585</c:v>
                </c:pt>
                <c:pt idx="268">
                  <c:v>5361</c:v>
                </c:pt>
                <c:pt idx="269">
                  <c:v>4424</c:v>
                </c:pt>
                <c:pt idx="270">
                  <c:v>4299</c:v>
                </c:pt>
                <c:pt idx="271">
                  <c:v>3291</c:v>
                </c:pt>
                <c:pt idx="272">
                  <c:v>5438</c:v>
                </c:pt>
                <c:pt idx="273">
                  <c:v>4402</c:v>
                </c:pt>
                <c:pt idx="274">
                  <c:v>4285</c:v>
                </c:pt>
                <c:pt idx="275">
                  <c:v>5171</c:v>
                </c:pt>
                <c:pt idx="276">
                  <c:v>4117</c:v>
                </c:pt>
                <c:pt idx="277">
                  <c:v>5148</c:v>
                </c:pt>
                <c:pt idx="278">
                  <c:v>4148</c:v>
                </c:pt>
                <c:pt idx="279">
                  <c:v>4760</c:v>
                </c:pt>
                <c:pt idx="280">
                  <c:v>3753</c:v>
                </c:pt>
                <c:pt idx="281">
                  <c:v>6089</c:v>
                </c:pt>
                <c:pt idx="282">
                  <c:v>5296</c:v>
                </c:pt>
                <c:pt idx="283">
                  <c:v>5114</c:v>
                </c:pt>
                <c:pt idx="284">
                  <c:v>4052</c:v>
                </c:pt>
                <c:pt idx="285">
                  <c:v>5302</c:v>
                </c:pt>
                <c:pt idx="286">
                  <c:v>4487</c:v>
                </c:pt>
                <c:pt idx="287">
                  <c:v>4603</c:v>
                </c:pt>
                <c:pt idx="288">
                  <c:v>3592</c:v>
                </c:pt>
                <c:pt idx="289">
                  <c:v>5607</c:v>
                </c:pt>
                <c:pt idx="290">
                  <c:v>4595</c:v>
                </c:pt>
                <c:pt idx="291">
                  <c:v>4755</c:v>
                </c:pt>
                <c:pt idx="292">
                  <c:v>3703</c:v>
                </c:pt>
                <c:pt idx="293">
                  <c:v>5858</c:v>
                </c:pt>
                <c:pt idx="294">
                  <c:v>4824</c:v>
                </c:pt>
                <c:pt idx="295">
                  <c:v>5256</c:v>
                </c:pt>
                <c:pt idx="296">
                  <c:v>4411</c:v>
                </c:pt>
                <c:pt idx="297">
                  <c:v>4778</c:v>
                </c:pt>
                <c:pt idx="298">
                  <c:v>3776</c:v>
                </c:pt>
                <c:pt idx="299">
                  <c:v>5632</c:v>
                </c:pt>
                <c:pt idx="300">
                  <c:v>4592</c:v>
                </c:pt>
                <c:pt idx="301">
                  <c:v>4476</c:v>
                </c:pt>
                <c:pt idx="302">
                  <c:v>3472</c:v>
                </c:pt>
                <c:pt idx="303">
                  <c:v>5255</c:v>
                </c:pt>
                <c:pt idx="304">
                  <c:v>5228</c:v>
                </c:pt>
                <c:pt idx="305">
                  <c:v>4221</c:v>
                </c:pt>
                <c:pt idx="306">
                  <c:v>4167</c:v>
                </c:pt>
                <c:pt idx="307">
                  <c:v>3312</c:v>
                </c:pt>
                <c:pt idx="308">
                  <c:v>4960</c:v>
                </c:pt>
                <c:pt idx="309">
                  <c:v>3940</c:v>
                </c:pt>
                <c:pt idx="310">
                  <c:v>4165</c:v>
                </c:pt>
                <c:pt idx="311">
                  <c:v>4838</c:v>
                </c:pt>
                <c:pt idx="312">
                  <c:v>3983</c:v>
                </c:pt>
                <c:pt idx="313">
                  <c:v>5131</c:v>
                </c:pt>
                <c:pt idx="314">
                  <c:v>4113</c:v>
                </c:pt>
                <c:pt idx="315">
                  <c:v>4458</c:v>
                </c:pt>
                <c:pt idx="316">
                  <c:v>4843</c:v>
                </c:pt>
                <c:pt idx="317">
                  <c:v>3829</c:v>
                </c:pt>
                <c:pt idx="318">
                  <c:v>5357</c:v>
                </c:pt>
                <c:pt idx="319">
                  <c:v>4350</c:v>
                </c:pt>
                <c:pt idx="320">
                  <c:v>5001</c:v>
                </c:pt>
                <c:pt idx="321">
                  <c:v>3960</c:v>
                </c:pt>
                <c:pt idx="322">
                  <c:v>4809</c:v>
                </c:pt>
                <c:pt idx="323">
                  <c:v>4002</c:v>
                </c:pt>
                <c:pt idx="324">
                  <c:v>5722</c:v>
                </c:pt>
                <c:pt idx="325">
                  <c:v>4736</c:v>
                </c:pt>
                <c:pt idx="326">
                  <c:v>4804</c:v>
                </c:pt>
                <c:pt idx="327">
                  <c:v>3793</c:v>
                </c:pt>
                <c:pt idx="328">
                  <c:v>5640</c:v>
                </c:pt>
                <c:pt idx="329">
                  <c:v>4607</c:v>
                </c:pt>
                <c:pt idx="330">
                  <c:v>4560</c:v>
                </c:pt>
                <c:pt idx="331">
                  <c:v>3707</c:v>
                </c:pt>
                <c:pt idx="332">
                  <c:v>5483</c:v>
                </c:pt>
                <c:pt idx="333">
                  <c:v>4531</c:v>
                </c:pt>
                <c:pt idx="334">
                  <c:v>4457</c:v>
                </c:pt>
                <c:pt idx="335">
                  <c:v>3516</c:v>
                </c:pt>
                <c:pt idx="336">
                  <c:v>5181</c:v>
                </c:pt>
                <c:pt idx="337">
                  <c:v>5365</c:v>
                </c:pt>
                <c:pt idx="338">
                  <c:v>4490</c:v>
                </c:pt>
                <c:pt idx="339">
                  <c:v>4387</c:v>
                </c:pt>
                <c:pt idx="340">
                  <c:v>5361</c:v>
                </c:pt>
                <c:pt idx="341">
                  <c:v>4531</c:v>
                </c:pt>
                <c:pt idx="342">
                  <c:v>4481</c:v>
                </c:pt>
                <c:pt idx="343">
                  <c:v>3470</c:v>
                </c:pt>
                <c:pt idx="344">
                  <c:v>5005</c:v>
                </c:pt>
                <c:pt idx="345">
                  <c:v>4003</c:v>
                </c:pt>
                <c:pt idx="346">
                  <c:v>4645</c:v>
                </c:pt>
                <c:pt idx="347">
                  <c:v>3838</c:v>
                </c:pt>
                <c:pt idx="348">
                  <c:v>5973</c:v>
                </c:pt>
                <c:pt idx="349">
                  <c:v>5013</c:v>
                </c:pt>
                <c:pt idx="350">
                  <c:v>4864</c:v>
                </c:pt>
                <c:pt idx="351">
                  <c:v>4052</c:v>
                </c:pt>
                <c:pt idx="352">
                  <c:v>6264</c:v>
                </c:pt>
                <c:pt idx="353">
                  <c:v>5227</c:v>
                </c:pt>
                <c:pt idx="354">
                  <c:v>5009</c:v>
                </c:pt>
                <c:pt idx="355">
                  <c:v>3963</c:v>
                </c:pt>
                <c:pt idx="356">
                  <c:v>5477</c:v>
                </c:pt>
                <c:pt idx="357">
                  <c:v>4672</c:v>
                </c:pt>
                <c:pt idx="358">
                  <c:v>5913</c:v>
                </c:pt>
                <c:pt idx="359">
                  <c:v>4905</c:v>
                </c:pt>
                <c:pt idx="360">
                  <c:v>5075</c:v>
                </c:pt>
                <c:pt idx="361">
                  <c:v>4067</c:v>
                </c:pt>
                <c:pt idx="362">
                  <c:v>4792</c:v>
                </c:pt>
                <c:pt idx="363">
                  <c:v>3789</c:v>
                </c:pt>
                <c:pt idx="364">
                  <c:v>5253</c:v>
                </c:pt>
                <c:pt idx="365">
                  <c:v>5339</c:v>
                </c:pt>
                <c:pt idx="366">
                  <c:v>4997</c:v>
                </c:pt>
                <c:pt idx="367">
                  <c:v>3949</c:v>
                </c:pt>
                <c:pt idx="368">
                  <c:v>5004</c:v>
                </c:pt>
                <c:pt idx="369">
                  <c:v>5382</c:v>
                </c:pt>
                <c:pt idx="370">
                  <c:v>4376</c:v>
                </c:pt>
                <c:pt idx="371">
                  <c:v>5264</c:v>
                </c:pt>
                <c:pt idx="372">
                  <c:v>4213</c:v>
                </c:pt>
                <c:pt idx="373">
                  <c:v>5282</c:v>
                </c:pt>
                <c:pt idx="374">
                  <c:v>4488</c:v>
                </c:pt>
                <c:pt idx="375">
                  <c:v>4952</c:v>
                </c:pt>
                <c:pt idx="376">
                  <c:v>3938</c:v>
                </c:pt>
                <c:pt idx="377">
                  <c:v>4414</c:v>
                </c:pt>
                <c:pt idx="378">
                  <c:v>4556</c:v>
                </c:pt>
                <c:pt idx="379">
                  <c:v>5176</c:v>
                </c:pt>
                <c:pt idx="380">
                  <c:v>4369</c:v>
                </c:pt>
                <c:pt idx="381">
                  <c:v>5523</c:v>
                </c:pt>
                <c:pt idx="382">
                  <c:v>4505</c:v>
                </c:pt>
                <c:pt idx="383">
                  <c:v>5128</c:v>
                </c:pt>
                <c:pt idx="384">
                  <c:v>4114</c:v>
                </c:pt>
                <c:pt idx="385">
                  <c:v>5041</c:v>
                </c:pt>
                <c:pt idx="386">
                  <c:v>3994</c:v>
                </c:pt>
                <c:pt idx="387">
                  <c:v>5149</c:v>
                </c:pt>
                <c:pt idx="388">
                  <c:v>4144</c:v>
                </c:pt>
                <c:pt idx="389">
                  <c:v>4675</c:v>
                </c:pt>
                <c:pt idx="390">
                  <c:v>3863</c:v>
                </c:pt>
                <c:pt idx="391">
                  <c:v>5859</c:v>
                </c:pt>
                <c:pt idx="392">
                  <c:v>4847</c:v>
                </c:pt>
                <c:pt idx="393">
                  <c:v>4708</c:v>
                </c:pt>
                <c:pt idx="394">
                  <c:v>3866</c:v>
                </c:pt>
                <c:pt idx="395">
                  <c:v>5284</c:v>
                </c:pt>
                <c:pt idx="396">
                  <c:v>4272</c:v>
                </c:pt>
                <c:pt idx="397">
                  <c:v>6191</c:v>
                </c:pt>
                <c:pt idx="398">
                  <c:v>5387</c:v>
                </c:pt>
                <c:pt idx="399">
                  <c:v>4795</c:v>
                </c:pt>
                <c:pt idx="400">
                  <c:v>3736</c:v>
                </c:pt>
                <c:pt idx="401">
                  <c:v>5722</c:v>
                </c:pt>
                <c:pt idx="402">
                  <c:v>4671</c:v>
                </c:pt>
                <c:pt idx="403">
                  <c:v>4510</c:v>
                </c:pt>
                <c:pt idx="404">
                  <c:v>3653</c:v>
                </c:pt>
                <c:pt idx="405">
                  <c:v>5911</c:v>
                </c:pt>
                <c:pt idx="406">
                  <c:v>4879</c:v>
                </c:pt>
                <c:pt idx="407">
                  <c:v>4721</c:v>
                </c:pt>
                <c:pt idx="408">
                  <c:v>3702</c:v>
                </c:pt>
                <c:pt idx="409">
                  <c:v>5733</c:v>
                </c:pt>
                <c:pt idx="410">
                  <c:v>4723</c:v>
                </c:pt>
                <c:pt idx="411">
                  <c:v>4653</c:v>
                </c:pt>
                <c:pt idx="412">
                  <c:v>3637</c:v>
                </c:pt>
                <c:pt idx="413">
                  <c:v>4683</c:v>
                </c:pt>
                <c:pt idx="414">
                  <c:v>5318</c:v>
                </c:pt>
                <c:pt idx="415">
                  <c:v>4294</c:v>
                </c:pt>
                <c:pt idx="416">
                  <c:v>4208</c:v>
                </c:pt>
                <c:pt idx="417">
                  <c:v>3403</c:v>
                </c:pt>
                <c:pt idx="418">
                  <c:v>4852</c:v>
                </c:pt>
                <c:pt idx="419">
                  <c:v>3799</c:v>
                </c:pt>
                <c:pt idx="420">
                  <c:v>5610</c:v>
                </c:pt>
                <c:pt idx="421">
                  <c:v>4610</c:v>
                </c:pt>
                <c:pt idx="422">
                  <c:v>4939</c:v>
                </c:pt>
                <c:pt idx="423">
                  <c:v>4788</c:v>
                </c:pt>
                <c:pt idx="424">
                  <c:v>3773</c:v>
                </c:pt>
                <c:pt idx="425">
                  <c:v>4622</c:v>
                </c:pt>
                <c:pt idx="426">
                  <c:v>3580</c:v>
                </c:pt>
                <c:pt idx="427">
                  <c:v>5524</c:v>
                </c:pt>
                <c:pt idx="428">
                  <c:v>4684</c:v>
                </c:pt>
                <c:pt idx="429">
                  <c:v>4624</c:v>
                </c:pt>
                <c:pt idx="430">
                  <c:v>3613</c:v>
                </c:pt>
                <c:pt idx="431">
                  <c:v>5224</c:v>
                </c:pt>
                <c:pt idx="432">
                  <c:v>4430</c:v>
                </c:pt>
                <c:pt idx="433">
                  <c:v>5249</c:v>
                </c:pt>
                <c:pt idx="434">
                  <c:v>4246</c:v>
                </c:pt>
                <c:pt idx="435">
                  <c:v>5192</c:v>
                </c:pt>
                <c:pt idx="436">
                  <c:v>4213</c:v>
                </c:pt>
                <c:pt idx="437">
                  <c:v>4880</c:v>
                </c:pt>
                <c:pt idx="438">
                  <c:v>4074</c:v>
                </c:pt>
                <c:pt idx="439">
                  <c:v>4405</c:v>
                </c:pt>
                <c:pt idx="440">
                  <c:v>4470</c:v>
                </c:pt>
                <c:pt idx="441">
                  <c:v>3623</c:v>
                </c:pt>
                <c:pt idx="442">
                  <c:v>4792</c:v>
                </c:pt>
                <c:pt idx="443">
                  <c:v>3781</c:v>
                </c:pt>
                <c:pt idx="444">
                  <c:v>5431</c:v>
                </c:pt>
                <c:pt idx="445">
                  <c:v>5718</c:v>
                </c:pt>
                <c:pt idx="446">
                  <c:v>4682</c:v>
                </c:pt>
                <c:pt idx="447">
                  <c:v>4423</c:v>
                </c:pt>
                <c:pt idx="448">
                  <c:v>3428</c:v>
                </c:pt>
                <c:pt idx="449">
                  <c:v>5439</c:v>
                </c:pt>
                <c:pt idx="450">
                  <c:v>4426</c:v>
                </c:pt>
                <c:pt idx="451">
                  <c:v>6003</c:v>
                </c:pt>
                <c:pt idx="452">
                  <c:v>5464</c:v>
                </c:pt>
                <c:pt idx="453">
                  <c:v>4433</c:v>
                </c:pt>
                <c:pt idx="454">
                  <c:v>4461</c:v>
                </c:pt>
                <c:pt idx="455">
                  <c:v>3656</c:v>
                </c:pt>
                <c:pt idx="456">
                  <c:v>5162</c:v>
                </c:pt>
                <c:pt idx="457">
                  <c:v>4169</c:v>
                </c:pt>
                <c:pt idx="458">
                  <c:v>4065</c:v>
                </c:pt>
                <c:pt idx="459">
                  <c:v>3254</c:v>
                </c:pt>
                <c:pt idx="460">
                  <c:v>5196</c:v>
                </c:pt>
                <c:pt idx="461">
                  <c:v>4158</c:v>
                </c:pt>
                <c:pt idx="462">
                  <c:v>3898</c:v>
                </c:pt>
                <c:pt idx="463">
                  <c:v>4636</c:v>
                </c:pt>
                <c:pt idx="464">
                  <c:v>5321</c:v>
                </c:pt>
                <c:pt idx="465">
                  <c:v>4469</c:v>
                </c:pt>
                <c:pt idx="466">
                  <c:v>4702</c:v>
                </c:pt>
                <c:pt idx="467">
                  <c:v>3688</c:v>
                </c:pt>
                <c:pt idx="468">
                  <c:v>4507</c:v>
                </c:pt>
                <c:pt idx="469">
                  <c:v>3521</c:v>
                </c:pt>
                <c:pt idx="470">
                  <c:v>5309</c:v>
                </c:pt>
                <c:pt idx="471">
                  <c:v>5189</c:v>
                </c:pt>
                <c:pt idx="472">
                  <c:v>4182</c:v>
                </c:pt>
                <c:pt idx="473">
                  <c:v>4309</c:v>
                </c:pt>
                <c:pt idx="474">
                  <c:v>5359</c:v>
                </c:pt>
                <c:pt idx="475">
                  <c:v>4301</c:v>
                </c:pt>
                <c:pt idx="476">
                  <c:v>4440</c:v>
                </c:pt>
                <c:pt idx="477">
                  <c:v>4367</c:v>
                </c:pt>
                <c:pt idx="478">
                  <c:v>5311</c:v>
                </c:pt>
                <c:pt idx="479">
                  <c:v>4270</c:v>
                </c:pt>
                <c:pt idx="480">
                  <c:v>4198</c:v>
                </c:pt>
                <c:pt idx="481">
                  <c:v>5595</c:v>
                </c:pt>
                <c:pt idx="482">
                  <c:v>4570</c:v>
                </c:pt>
                <c:pt idx="483">
                  <c:v>5471</c:v>
                </c:pt>
                <c:pt idx="484">
                  <c:v>4432</c:v>
                </c:pt>
                <c:pt idx="485">
                  <c:v>4269</c:v>
                </c:pt>
                <c:pt idx="486">
                  <c:v>4206</c:v>
                </c:pt>
                <c:pt idx="487">
                  <c:v>5173</c:v>
                </c:pt>
                <c:pt idx="488">
                  <c:v>4449</c:v>
                </c:pt>
                <c:pt idx="489">
                  <c:v>4393</c:v>
                </c:pt>
                <c:pt idx="490">
                  <c:v>5157</c:v>
                </c:pt>
                <c:pt idx="491">
                  <c:v>5193</c:v>
                </c:pt>
                <c:pt idx="492">
                  <c:v>4388</c:v>
                </c:pt>
                <c:pt idx="493">
                  <c:v>5392</c:v>
                </c:pt>
                <c:pt idx="494">
                  <c:v>4350</c:v>
                </c:pt>
                <c:pt idx="495">
                  <c:v>5654</c:v>
                </c:pt>
                <c:pt idx="496">
                  <c:v>4602</c:v>
                </c:pt>
                <c:pt idx="497">
                  <c:v>4886</c:v>
                </c:pt>
                <c:pt idx="498">
                  <c:v>3877</c:v>
                </c:pt>
                <c:pt idx="499">
                  <c:v>4515</c:v>
                </c:pt>
                <c:pt idx="500">
                  <c:v>5803</c:v>
                </c:pt>
                <c:pt idx="501">
                  <c:v>4790</c:v>
                </c:pt>
                <c:pt idx="502">
                  <c:v>4693</c:v>
                </c:pt>
                <c:pt idx="503">
                  <c:v>3678</c:v>
                </c:pt>
                <c:pt idx="504">
                  <c:v>5833</c:v>
                </c:pt>
                <c:pt idx="505">
                  <c:v>4768</c:v>
                </c:pt>
                <c:pt idx="506">
                  <c:v>4475</c:v>
                </c:pt>
                <c:pt idx="507">
                  <c:v>3446</c:v>
                </c:pt>
                <c:pt idx="508">
                  <c:v>5620</c:v>
                </c:pt>
                <c:pt idx="509">
                  <c:v>4558</c:v>
                </c:pt>
                <c:pt idx="510">
                  <c:v>4608</c:v>
                </c:pt>
                <c:pt idx="511">
                  <c:v>3546</c:v>
                </c:pt>
                <c:pt idx="512">
                  <c:v>5224</c:v>
                </c:pt>
                <c:pt idx="513">
                  <c:v>4212</c:v>
                </c:pt>
                <c:pt idx="514">
                  <c:v>4418</c:v>
                </c:pt>
                <c:pt idx="515">
                  <c:v>5375</c:v>
                </c:pt>
                <c:pt idx="516">
                  <c:v>5409</c:v>
                </c:pt>
                <c:pt idx="517">
                  <c:v>4400</c:v>
                </c:pt>
                <c:pt idx="518">
                  <c:v>4236</c:v>
                </c:pt>
                <c:pt idx="519">
                  <c:v>4281</c:v>
                </c:pt>
                <c:pt idx="520">
                  <c:v>4387</c:v>
                </c:pt>
                <c:pt idx="521">
                  <c:v>5264</c:v>
                </c:pt>
                <c:pt idx="522">
                  <c:v>4197</c:v>
                </c:pt>
                <c:pt idx="523">
                  <c:v>4366</c:v>
                </c:pt>
                <c:pt idx="524">
                  <c:v>3556</c:v>
                </c:pt>
                <c:pt idx="525">
                  <c:v>5360</c:v>
                </c:pt>
                <c:pt idx="526">
                  <c:v>4339</c:v>
                </c:pt>
                <c:pt idx="527">
                  <c:v>4539</c:v>
                </c:pt>
                <c:pt idx="528">
                  <c:v>4714</c:v>
                </c:pt>
                <c:pt idx="529">
                  <c:v>5584</c:v>
                </c:pt>
                <c:pt idx="530">
                  <c:v>4532</c:v>
                </c:pt>
                <c:pt idx="531">
                  <c:v>4483</c:v>
                </c:pt>
                <c:pt idx="532">
                  <c:v>3471</c:v>
                </c:pt>
                <c:pt idx="533">
                  <c:v>5163</c:v>
                </c:pt>
                <c:pt idx="534">
                  <c:v>4094</c:v>
                </c:pt>
                <c:pt idx="535">
                  <c:v>5071</c:v>
                </c:pt>
                <c:pt idx="536">
                  <c:v>4281</c:v>
                </c:pt>
                <c:pt idx="537">
                  <c:v>5338</c:v>
                </c:pt>
                <c:pt idx="538">
                  <c:v>4335</c:v>
                </c:pt>
                <c:pt idx="539">
                  <c:v>5741</c:v>
                </c:pt>
                <c:pt idx="540">
                  <c:v>4723</c:v>
                </c:pt>
                <c:pt idx="541">
                  <c:v>4559</c:v>
                </c:pt>
                <c:pt idx="542">
                  <c:v>3746</c:v>
                </c:pt>
                <c:pt idx="543">
                  <c:v>5385</c:v>
                </c:pt>
                <c:pt idx="544">
                  <c:v>4354</c:v>
                </c:pt>
                <c:pt idx="545">
                  <c:v>5096</c:v>
                </c:pt>
                <c:pt idx="546">
                  <c:v>4461</c:v>
                </c:pt>
                <c:pt idx="547">
                  <c:v>5126</c:v>
                </c:pt>
                <c:pt idx="548">
                  <c:v>4124</c:v>
                </c:pt>
                <c:pt idx="549">
                  <c:v>4896</c:v>
                </c:pt>
                <c:pt idx="550">
                  <c:v>3889</c:v>
                </c:pt>
                <c:pt idx="551">
                  <c:v>4698</c:v>
                </c:pt>
                <c:pt idx="552">
                  <c:v>4531</c:v>
                </c:pt>
                <c:pt idx="553">
                  <c:v>3568</c:v>
                </c:pt>
                <c:pt idx="554">
                  <c:v>4257</c:v>
                </c:pt>
                <c:pt idx="555">
                  <c:v>5126</c:v>
                </c:pt>
                <c:pt idx="556">
                  <c:v>4082</c:v>
                </c:pt>
                <c:pt idx="557">
                  <c:v>5286</c:v>
                </c:pt>
                <c:pt idx="558">
                  <c:v>4280</c:v>
                </c:pt>
                <c:pt idx="559">
                  <c:v>5264</c:v>
                </c:pt>
                <c:pt idx="560">
                  <c:v>4251</c:v>
                </c:pt>
                <c:pt idx="561">
                  <c:v>4641</c:v>
                </c:pt>
                <c:pt idx="562">
                  <c:v>3611</c:v>
                </c:pt>
                <c:pt idx="563">
                  <c:v>4429</c:v>
                </c:pt>
                <c:pt idx="564">
                  <c:v>3410</c:v>
                </c:pt>
                <c:pt idx="565">
                  <c:v>5372</c:v>
                </c:pt>
                <c:pt idx="566">
                  <c:v>4546</c:v>
                </c:pt>
                <c:pt idx="567">
                  <c:v>4377</c:v>
                </c:pt>
                <c:pt idx="568">
                  <c:v>3329</c:v>
                </c:pt>
                <c:pt idx="569">
                  <c:v>5475</c:v>
                </c:pt>
                <c:pt idx="570">
                  <c:v>4689</c:v>
                </c:pt>
                <c:pt idx="571">
                  <c:v>4466</c:v>
                </c:pt>
                <c:pt idx="572">
                  <c:v>3458</c:v>
                </c:pt>
                <c:pt idx="573">
                  <c:v>5894</c:v>
                </c:pt>
                <c:pt idx="574">
                  <c:v>5098</c:v>
                </c:pt>
                <c:pt idx="575">
                  <c:v>4899</c:v>
                </c:pt>
                <c:pt idx="576">
                  <c:v>3844</c:v>
                </c:pt>
                <c:pt idx="577">
                  <c:v>4714</c:v>
                </c:pt>
                <c:pt idx="578">
                  <c:v>3699</c:v>
                </c:pt>
                <c:pt idx="579">
                  <c:v>7066</c:v>
                </c:pt>
                <c:pt idx="580">
                  <c:v>6147</c:v>
                </c:pt>
                <c:pt idx="581">
                  <c:v>5359</c:v>
                </c:pt>
                <c:pt idx="582">
                  <c:v>4291</c:v>
                </c:pt>
                <c:pt idx="583">
                  <c:v>4058</c:v>
                </c:pt>
                <c:pt idx="584">
                  <c:v>5388</c:v>
                </c:pt>
                <c:pt idx="585">
                  <c:v>4588</c:v>
                </c:pt>
                <c:pt idx="586">
                  <c:v>4814</c:v>
                </c:pt>
                <c:pt idx="587">
                  <c:v>4682</c:v>
                </c:pt>
                <c:pt idx="588">
                  <c:v>3841</c:v>
                </c:pt>
                <c:pt idx="589">
                  <c:v>4689</c:v>
                </c:pt>
                <c:pt idx="590">
                  <c:v>3678</c:v>
                </c:pt>
                <c:pt idx="591">
                  <c:v>5495</c:v>
                </c:pt>
                <c:pt idx="592">
                  <c:v>4693</c:v>
                </c:pt>
                <c:pt idx="593">
                  <c:v>4707</c:v>
                </c:pt>
                <c:pt idx="594">
                  <c:v>3692</c:v>
                </c:pt>
                <c:pt idx="595">
                  <c:v>5442</c:v>
                </c:pt>
                <c:pt idx="596">
                  <c:v>4612</c:v>
                </c:pt>
                <c:pt idx="597">
                  <c:v>4536</c:v>
                </c:pt>
                <c:pt idx="598">
                  <c:v>3491</c:v>
                </c:pt>
                <c:pt idx="599">
                  <c:v>5309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8D-4E55-8A99-B8852E3D8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818383"/>
        <c:axId val="43820655"/>
      </c:lineChart>
      <c:catAx>
        <c:axId val="4381838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Čas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820655"/>
        <c:crosses val="autoZero"/>
        <c:auto val="1"/>
        <c:lblAlgn val="ctr"/>
        <c:lblOffset val="100"/>
        <c:noMultiLvlLbl val="0"/>
      </c:catAx>
      <c:valAx>
        <c:axId val="43820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Latence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818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191952-B60A-4487-A266-AF3D9F67116F}" type="doc">
      <dgm:prSet loTypeId="urn:microsoft.com/office/officeart/2018/5/layout/CenteredIconLabelDescriptionList" loCatId="icon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ADF2C8-71FE-49B4-A508-A069D5EEE38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dirty="0"/>
            <a:t>Návrh vhodného testu</a:t>
          </a:r>
          <a:endParaRPr lang="en-US" dirty="0"/>
        </a:p>
      </dgm:t>
    </dgm:pt>
    <dgm:pt modelId="{109295BC-14EB-44C9-9238-D77A36F065FA}" type="parTrans" cxnId="{ED657B51-7154-4BA1-B5F9-4EDA3284472C}">
      <dgm:prSet/>
      <dgm:spPr/>
      <dgm:t>
        <a:bodyPr/>
        <a:lstStyle/>
        <a:p>
          <a:endParaRPr lang="en-US"/>
        </a:p>
      </dgm:t>
    </dgm:pt>
    <dgm:pt modelId="{9248C5A3-FEAF-4315-85F8-24B9640A4D80}" type="sibTrans" cxnId="{ED657B51-7154-4BA1-B5F9-4EDA3284472C}">
      <dgm:prSet/>
      <dgm:spPr/>
      <dgm:t>
        <a:bodyPr/>
        <a:lstStyle/>
        <a:p>
          <a:endParaRPr lang="en-US"/>
        </a:p>
      </dgm:t>
    </dgm:pt>
    <dgm:pt modelId="{DB93CEDB-FA94-4724-8747-FB8B272DDC0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/>
            <a:t>Sledovaná latence a využití výpočetních zdrojů</a:t>
          </a:r>
          <a:endParaRPr lang="en-US" sz="1800" dirty="0"/>
        </a:p>
      </dgm:t>
    </dgm:pt>
    <dgm:pt modelId="{B344E6FB-FE66-4652-ACE5-52F8A0701947}" type="parTrans" cxnId="{34C0C84D-A606-4FE3-960D-DB9E815AE694}">
      <dgm:prSet/>
      <dgm:spPr/>
      <dgm:t>
        <a:bodyPr/>
        <a:lstStyle/>
        <a:p>
          <a:endParaRPr lang="en-US"/>
        </a:p>
      </dgm:t>
    </dgm:pt>
    <dgm:pt modelId="{C628E58F-4ED3-40EB-B023-1971AB758968}" type="sibTrans" cxnId="{34C0C84D-A606-4FE3-960D-DB9E815AE694}">
      <dgm:prSet/>
      <dgm:spPr/>
      <dgm:t>
        <a:bodyPr/>
        <a:lstStyle/>
        <a:p>
          <a:endParaRPr lang="en-US"/>
        </a:p>
      </dgm:t>
    </dgm:pt>
    <dgm:pt modelId="{8FCADE8B-7F57-4663-A0BA-1DCD6980E01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/>
            <a:t>Často používané ETL transformace</a:t>
          </a:r>
          <a:endParaRPr lang="en-US" sz="1800" dirty="0"/>
        </a:p>
      </dgm:t>
    </dgm:pt>
    <dgm:pt modelId="{49B90DCA-4294-4C34-A641-3D37B02E2999}" type="parTrans" cxnId="{B974BE78-A07C-46F1-A318-1D086D566DEA}">
      <dgm:prSet/>
      <dgm:spPr/>
      <dgm:t>
        <a:bodyPr/>
        <a:lstStyle/>
        <a:p>
          <a:endParaRPr lang="en-US"/>
        </a:p>
      </dgm:t>
    </dgm:pt>
    <dgm:pt modelId="{C72D7D82-23B5-4C1D-A5D7-BDFE5499E580}" type="sibTrans" cxnId="{B974BE78-A07C-46F1-A318-1D086D566DEA}">
      <dgm:prSet/>
      <dgm:spPr/>
      <dgm:t>
        <a:bodyPr/>
        <a:lstStyle/>
        <a:p>
          <a:endParaRPr lang="en-US"/>
        </a:p>
      </dgm:t>
    </dgm:pt>
    <dgm:pt modelId="{16EBD8A9-E423-4C98-AA5A-BFF918C8928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/>
            <a:t>Simulace odběru dat uživatelem</a:t>
          </a:r>
          <a:endParaRPr lang="en-US" sz="1800" dirty="0"/>
        </a:p>
      </dgm:t>
    </dgm:pt>
    <dgm:pt modelId="{E376EDE8-9D30-4321-BDF1-9B405299D1A0}" type="parTrans" cxnId="{37B90EBF-5F08-45C9-98D2-A7EB7B804904}">
      <dgm:prSet/>
      <dgm:spPr/>
      <dgm:t>
        <a:bodyPr/>
        <a:lstStyle/>
        <a:p>
          <a:endParaRPr lang="en-US"/>
        </a:p>
      </dgm:t>
    </dgm:pt>
    <dgm:pt modelId="{65D55AE3-E999-4138-AED3-6A00DFF3EA7D}" type="sibTrans" cxnId="{37B90EBF-5F08-45C9-98D2-A7EB7B804904}">
      <dgm:prSet/>
      <dgm:spPr/>
      <dgm:t>
        <a:bodyPr/>
        <a:lstStyle/>
        <a:p>
          <a:endParaRPr lang="en-US"/>
        </a:p>
      </dgm:t>
    </dgm:pt>
    <dgm:pt modelId="{C96DB3D9-7549-4C7B-A630-8D76C469E31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Testování implementovaných řešení</a:t>
          </a:r>
          <a:endParaRPr lang="en-US"/>
        </a:p>
      </dgm:t>
    </dgm:pt>
    <dgm:pt modelId="{A5E9E1B9-F436-4594-B55C-5D837E1FF122}" type="parTrans" cxnId="{7FE89455-3985-4F43-BF83-7B570945C7F3}">
      <dgm:prSet/>
      <dgm:spPr/>
      <dgm:t>
        <a:bodyPr/>
        <a:lstStyle/>
        <a:p>
          <a:endParaRPr lang="en-US"/>
        </a:p>
      </dgm:t>
    </dgm:pt>
    <dgm:pt modelId="{E4740383-12A8-48C9-B873-343C088B451E}" type="sibTrans" cxnId="{7FE89455-3985-4F43-BF83-7B570945C7F3}">
      <dgm:prSet/>
      <dgm:spPr/>
      <dgm:t>
        <a:bodyPr/>
        <a:lstStyle/>
        <a:p>
          <a:endParaRPr lang="en-US"/>
        </a:p>
      </dgm:t>
    </dgm:pt>
    <dgm:pt modelId="{7BE2FF8B-F528-4F80-AC76-9076EE310A5E}" type="pres">
      <dgm:prSet presAssocID="{98191952-B60A-4487-A266-AF3D9F67116F}" presName="root" presStyleCnt="0">
        <dgm:presLayoutVars>
          <dgm:dir/>
          <dgm:resizeHandles val="exact"/>
        </dgm:presLayoutVars>
      </dgm:prSet>
      <dgm:spPr/>
    </dgm:pt>
    <dgm:pt modelId="{81B1112A-1719-433A-9EAC-44F05F138291}" type="pres">
      <dgm:prSet presAssocID="{ECADF2C8-71FE-49B4-A508-A069D5EEE38E}" presName="compNode" presStyleCnt="0"/>
      <dgm:spPr/>
    </dgm:pt>
    <dgm:pt modelId="{3DBB0820-4A57-4A67-B019-0023BA81976A}" type="pres">
      <dgm:prSet presAssocID="{ECADF2C8-71FE-49B4-A508-A069D5EEE38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zubená kola"/>
        </a:ext>
      </dgm:extLst>
    </dgm:pt>
    <dgm:pt modelId="{5B01BACE-7298-4F49-AC6B-AECD3689CF9C}" type="pres">
      <dgm:prSet presAssocID="{ECADF2C8-71FE-49B4-A508-A069D5EEE38E}" presName="iconSpace" presStyleCnt="0"/>
      <dgm:spPr/>
    </dgm:pt>
    <dgm:pt modelId="{835A05E9-FF99-44CB-B2B9-3240886A4321}" type="pres">
      <dgm:prSet presAssocID="{ECADF2C8-71FE-49B4-A508-A069D5EEE38E}" presName="parTx" presStyleLbl="revTx" presStyleIdx="0" presStyleCnt="4">
        <dgm:presLayoutVars>
          <dgm:chMax val="0"/>
          <dgm:chPref val="0"/>
        </dgm:presLayoutVars>
      </dgm:prSet>
      <dgm:spPr/>
    </dgm:pt>
    <dgm:pt modelId="{97EC4F9C-42AD-4AB6-B31C-60151462186C}" type="pres">
      <dgm:prSet presAssocID="{ECADF2C8-71FE-49B4-A508-A069D5EEE38E}" presName="txSpace" presStyleCnt="0"/>
      <dgm:spPr/>
    </dgm:pt>
    <dgm:pt modelId="{60AC6AB5-00CD-42BC-A3D1-B0E59035798C}" type="pres">
      <dgm:prSet presAssocID="{ECADF2C8-71FE-49B4-A508-A069D5EEE38E}" presName="desTx" presStyleLbl="revTx" presStyleIdx="1" presStyleCnt="4">
        <dgm:presLayoutVars/>
      </dgm:prSet>
      <dgm:spPr/>
    </dgm:pt>
    <dgm:pt modelId="{510748D3-FD0F-4187-81A1-80410949A200}" type="pres">
      <dgm:prSet presAssocID="{9248C5A3-FEAF-4315-85F8-24B9640A4D80}" presName="sibTrans" presStyleCnt="0"/>
      <dgm:spPr/>
    </dgm:pt>
    <dgm:pt modelId="{DF9160F8-9CBB-4B21-885F-625AE9C8495D}" type="pres">
      <dgm:prSet presAssocID="{C96DB3D9-7549-4C7B-A630-8D76C469E31B}" presName="compNode" presStyleCnt="0"/>
      <dgm:spPr/>
    </dgm:pt>
    <dgm:pt modelId="{B8DB2C46-B9AC-4B6D-8142-58FD39D9C5E6}" type="pres">
      <dgm:prSet presAssocID="{C96DB3D9-7549-4C7B-A630-8D76C469E31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BE54C185-728B-428D-A68A-125AF0D2D0E3}" type="pres">
      <dgm:prSet presAssocID="{C96DB3D9-7549-4C7B-A630-8D76C469E31B}" presName="iconSpace" presStyleCnt="0"/>
      <dgm:spPr/>
    </dgm:pt>
    <dgm:pt modelId="{9349D16C-2D5F-4A53-BF6C-B95DA5F082FB}" type="pres">
      <dgm:prSet presAssocID="{C96DB3D9-7549-4C7B-A630-8D76C469E31B}" presName="parTx" presStyleLbl="revTx" presStyleIdx="2" presStyleCnt="4">
        <dgm:presLayoutVars>
          <dgm:chMax val="0"/>
          <dgm:chPref val="0"/>
        </dgm:presLayoutVars>
      </dgm:prSet>
      <dgm:spPr/>
    </dgm:pt>
    <dgm:pt modelId="{6F52FD99-2827-4EF3-97D8-849182576568}" type="pres">
      <dgm:prSet presAssocID="{C96DB3D9-7549-4C7B-A630-8D76C469E31B}" presName="txSpace" presStyleCnt="0"/>
      <dgm:spPr/>
    </dgm:pt>
    <dgm:pt modelId="{9AA6C6B5-2DC4-49A9-8FF4-5FED67ACCCD5}" type="pres">
      <dgm:prSet presAssocID="{C96DB3D9-7549-4C7B-A630-8D76C469E31B}" presName="desTx" presStyleLbl="revTx" presStyleIdx="3" presStyleCnt="4">
        <dgm:presLayoutVars/>
      </dgm:prSet>
      <dgm:spPr/>
    </dgm:pt>
  </dgm:ptLst>
  <dgm:cxnLst>
    <dgm:cxn modelId="{FC4AC308-C499-4145-AFE0-0D1A2E45A993}" type="presOf" srcId="{98191952-B60A-4487-A266-AF3D9F67116F}" destId="{7BE2FF8B-F528-4F80-AC76-9076EE310A5E}" srcOrd="0" destOrd="0" presId="urn:microsoft.com/office/officeart/2018/5/layout/CenteredIconLabelDescriptionList"/>
    <dgm:cxn modelId="{A9E43B40-7717-4112-BB3D-89933903B93A}" type="presOf" srcId="{16EBD8A9-E423-4C98-AA5A-BFF918C89281}" destId="{60AC6AB5-00CD-42BC-A3D1-B0E59035798C}" srcOrd="0" destOrd="2" presId="urn:microsoft.com/office/officeart/2018/5/layout/CenteredIconLabelDescriptionList"/>
    <dgm:cxn modelId="{9AA59A48-FF9B-4587-B9B1-5987C26068DD}" type="presOf" srcId="{ECADF2C8-71FE-49B4-A508-A069D5EEE38E}" destId="{835A05E9-FF99-44CB-B2B9-3240886A4321}" srcOrd="0" destOrd="0" presId="urn:microsoft.com/office/officeart/2018/5/layout/CenteredIconLabelDescriptionList"/>
    <dgm:cxn modelId="{34C0C84D-A606-4FE3-960D-DB9E815AE694}" srcId="{ECADF2C8-71FE-49B4-A508-A069D5EEE38E}" destId="{DB93CEDB-FA94-4724-8747-FB8B272DDC00}" srcOrd="0" destOrd="0" parTransId="{B344E6FB-FE66-4652-ACE5-52F8A0701947}" sibTransId="{C628E58F-4ED3-40EB-B023-1971AB758968}"/>
    <dgm:cxn modelId="{ED657B51-7154-4BA1-B5F9-4EDA3284472C}" srcId="{98191952-B60A-4487-A266-AF3D9F67116F}" destId="{ECADF2C8-71FE-49B4-A508-A069D5EEE38E}" srcOrd="0" destOrd="0" parTransId="{109295BC-14EB-44C9-9238-D77A36F065FA}" sibTransId="{9248C5A3-FEAF-4315-85F8-24B9640A4D80}"/>
    <dgm:cxn modelId="{7FE89455-3985-4F43-BF83-7B570945C7F3}" srcId="{98191952-B60A-4487-A266-AF3D9F67116F}" destId="{C96DB3D9-7549-4C7B-A630-8D76C469E31B}" srcOrd="1" destOrd="0" parTransId="{A5E9E1B9-F436-4594-B55C-5D837E1FF122}" sibTransId="{E4740383-12A8-48C9-B873-343C088B451E}"/>
    <dgm:cxn modelId="{B974BE78-A07C-46F1-A318-1D086D566DEA}" srcId="{ECADF2C8-71FE-49B4-A508-A069D5EEE38E}" destId="{8FCADE8B-7F57-4663-A0BA-1DCD6980E01E}" srcOrd="1" destOrd="0" parTransId="{49B90DCA-4294-4C34-A641-3D37B02E2999}" sibTransId="{C72D7D82-23B5-4C1D-A5D7-BDFE5499E580}"/>
    <dgm:cxn modelId="{85C40799-51AD-4DB9-A95F-926E7EF85A54}" type="presOf" srcId="{8FCADE8B-7F57-4663-A0BA-1DCD6980E01E}" destId="{60AC6AB5-00CD-42BC-A3D1-B0E59035798C}" srcOrd="0" destOrd="1" presId="urn:microsoft.com/office/officeart/2018/5/layout/CenteredIconLabelDescriptionList"/>
    <dgm:cxn modelId="{209D08A1-D422-4F9D-893A-7A15E4BE9EE8}" type="presOf" srcId="{C96DB3D9-7549-4C7B-A630-8D76C469E31B}" destId="{9349D16C-2D5F-4A53-BF6C-B95DA5F082FB}" srcOrd="0" destOrd="0" presId="urn:microsoft.com/office/officeart/2018/5/layout/CenteredIconLabelDescriptionList"/>
    <dgm:cxn modelId="{37B90EBF-5F08-45C9-98D2-A7EB7B804904}" srcId="{ECADF2C8-71FE-49B4-A508-A069D5EEE38E}" destId="{16EBD8A9-E423-4C98-AA5A-BFF918C89281}" srcOrd="2" destOrd="0" parTransId="{E376EDE8-9D30-4321-BDF1-9B405299D1A0}" sibTransId="{65D55AE3-E999-4138-AED3-6A00DFF3EA7D}"/>
    <dgm:cxn modelId="{371C60F9-93AD-47A4-BC90-A5C36B61A9C7}" type="presOf" srcId="{DB93CEDB-FA94-4724-8747-FB8B272DDC00}" destId="{60AC6AB5-00CD-42BC-A3D1-B0E59035798C}" srcOrd="0" destOrd="0" presId="urn:microsoft.com/office/officeart/2018/5/layout/CenteredIconLabelDescriptionList"/>
    <dgm:cxn modelId="{85B3107D-EB44-41A2-93B1-32183D083237}" type="presParOf" srcId="{7BE2FF8B-F528-4F80-AC76-9076EE310A5E}" destId="{81B1112A-1719-433A-9EAC-44F05F138291}" srcOrd="0" destOrd="0" presId="urn:microsoft.com/office/officeart/2018/5/layout/CenteredIconLabelDescriptionList"/>
    <dgm:cxn modelId="{4BFCE363-3C8F-4A57-A5A7-40091FC28067}" type="presParOf" srcId="{81B1112A-1719-433A-9EAC-44F05F138291}" destId="{3DBB0820-4A57-4A67-B019-0023BA81976A}" srcOrd="0" destOrd="0" presId="urn:microsoft.com/office/officeart/2018/5/layout/CenteredIconLabelDescriptionList"/>
    <dgm:cxn modelId="{082BCBF9-C292-4461-A01C-534A82ED789C}" type="presParOf" srcId="{81B1112A-1719-433A-9EAC-44F05F138291}" destId="{5B01BACE-7298-4F49-AC6B-AECD3689CF9C}" srcOrd="1" destOrd="0" presId="urn:microsoft.com/office/officeart/2018/5/layout/CenteredIconLabelDescriptionList"/>
    <dgm:cxn modelId="{AF836165-2D4C-4F69-8C53-9D56893328F0}" type="presParOf" srcId="{81B1112A-1719-433A-9EAC-44F05F138291}" destId="{835A05E9-FF99-44CB-B2B9-3240886A4321}" srcOrd="2" destOrd="0" presId="urn:microsoft.com/office/officeart/2018/5/layout/CenteredIconLabelDescriptionList"/>
    <dgm:cxn modelId="{B3C5DA72-D44B-4BEF-94C4-A27B976354D5}" type="presParOf" srcId="{81B1112A-1719-433A-9EAC-44F05F138291}" destId="{97EC4F9C-42AD-4AB6-B31C-60151462186C}" srcOrd="3" destOrd="0" presId="urn:microsoft.com/office/officeart/2018/5/layout/CenteredIconLabelDescriptionList"/>
    <dgm:cxn modelId="{396E4466-0790-4CA5-B2FE-387C5129B64B}" type="presParOf" srcId="{81B1112A-1719-433A-9EAC-44F05F138291}" destId="{60AC6AB5-00CD-42BC-A3D1-B0E59035798C}" srcOrd="4" destOrd="0" presId="urn:microsoft.com/office/officeart/2018/5/layout/CenteredIconLabelDescriptionList"/>
    <dgm:cxn modelId="{575D9E42-53C1-44F3-90FA-83600AEEA7F7}" type="presParOf" srcId="{7BE2FF8B-F528-4F80-AC76-9076EE310A5E}" destId="{510748D3-FD0F-4187-81A1-80410949A200}" srcOrd="1" destOrd="0" presId="urn:microsoft.com/office/officeart/2018/5/layout/CenteredIconLabelDescriptionList"/>
    <dgm:cxn modelId="{06982A6E-EDF4-4318-827D-6580202F289A}" type="presParOf" srcId="{7BE2FF8B-F528-4F80-AC76-9076EE310A5E}" destId="{DF9160F8-9CBB-4B21-885F-625AE9C8495D}" srcOrd="2" destOrd="0" presId="urn:microsoft.com/office/officeart/2018/5/layout/CenteredIconLabelDescriptionList"/>
    <dgm:cxn modelId="{46A77793-03AF-4DC2-B53B-0C455A39BA1A}" type="presParOf" srcId="{DF9160F8-9CBB-4B21-885F-625AE9C8495D}" destId="{B8DB2C46-B9AC-4B6D-8142-58FD39D9C5E6}" srcOrd="0" destOrd="0" presId="urn:microsoft.com/office/officeart/2018/5/layout/CenteredIconLabelDescriptionList"/>
    <dgm:cxn modelId="{26FF2CA8-6076-4E8C-BB5E-9F960E962720}" type="presParOf" srcId="{DF9160F8-9CBB-4B21-885F-625AE9C8495D}" destId="{BE54C185-728B-428D-A68A-125AF0D2D0E3}" srcOrd="1" destOrd="0" presId="urn:microsoft.com/office/officeart/2018/5/layout/CenteredIconLabelDescriptionList"/>
    <dgm:cxn modelId="{8552E56F-2E39-4C15-8C44-8E26210B1B47}" type="presParOf" srcId="{DF9160F8-9CBB-4B21-885F-625AE9C8495D}" destId="{9349D16C-2D5F-4A53-BF6C-B95DA5F082FB}" srcOrd="2" destOrd="0" presId="urn:microsoft.com/office/officeart/2018/5/layout/CenteredIconLabelDescriptionList"/>
    <dgm:cxn modelId="{00608442-9E81-4F6B-8C3E-BF62DAC905F1}" type="presParOf" srcId="{DF9160F8-9CBB-4B21-885F-625AE9C8495D}" destId="{6F52FD99-2827-4EF3-97D8-849182576568}" srcOrd="3" destOrd="0" presId="urn:microsoft.com/office/officeart/2018/5/layout/CenteredIconLabelDescriptionList"/>
    <dgm:cxn modelId="{A2240783-8EEB-46A4-9F9D-ED2045ABE295}" type="presParOf" srcId="{DF9160F8-9CBB-4B21-885F-625AE9C8495D}" destId="{9AA6C6B5-2DC4-49A9-8FF4-5FED67ACCCD5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F7885E-0764-4163-8759-E9A60696A6B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7DDC62-274E-41B9-A14B-C65FA1DD21B3}">
      <dgm:prSet custT="1"/>
      <dgm:spPr/>
      <dgm:t>
        <a:bodyPr anchor="ctr" anchorCtr="0"/>
        <a:lstStyle/>
        <a:p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Provedena charakteristika dostupných řešení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29A1851B-0644-4717-B69C-22339B4E7CC2}" type="parTrans" cxnId="{1F3571F8-8CF4-4395-B1B6-191A4E78945B}">
      <dgm:prSet/>
      <dgm:spPr/>
      <dgm:t>
        <a:bodyPr/>
        <a:lstStyle/>
        <a:p>
          <a:endParaRPr lang="en-US"/>
        </a:p>
      </dgm:t>
    </dgm:pt>
    <dgm:pt modelId="{46A0F365-8EAE-4209-8B24-91ABB890807C}" type="sibTrans" cxnId="{1F3571F8-8CF4-4395-B1B6-191A4E78945B}">
      <dgm:prSet/>
      <dgm:spPr/>
      <dgm:t>
        <a:bodyPr/>
        <a:lstStyle/>
        <a:p>
          <a:endParaRPr lang="en-US"/>
        </a:p>
      </dgm:t>
    </dgm:pt>
    <dgm:pt modelId="{8CD31424-0EAA-4701-8095-31548359FE23}">
      <dgm:prSet custT="1"/>
      <dgm:spPr/>
      <dgm:t>
        <a:bodyPr anchor="ctr" anchorCtr="0"/>
        <a:lstStyle/>
        <a:p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S</a:t>
          </a:r>
          <a:r>
            <a:rPr lang="en-US" sz="24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estaven</a:t>
          </a: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m</a:t>
          </a:r>
          <a:r>
            <a:rPr lang="en-US" sz="24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odel</a:t>
          </a:r>
          <a:r>
            <a: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AHP</a:t>
          </a: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, nejvhodnější alternativy AWS Kinesis, Azure Stream </a:t>
          </a:r>
          <a:r>
            <a:rPr lang="cs-CZ" sz="24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Analytics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888382E3-62A2-4B1B-98DC-8C44E0A86323}" type="parTrans" cxnId="{2DC68842-12D1-47B8-9AB3-4F47F86FE2E0}">
      <dgm:prSet/>
      <dgm:spPr/>
      <dgm:t>
        <a:bodyPr/>
        <a:lstStyle/>
        <a:p>
          <a:endParaRPr lang="en-US"/>
        </a:p>
      </dgm:t>
    </dgm:pt>
    <dgm:pt modelId="{DDBB9DA6-949E-4779-832B-3166DAD3FBB9}" type="sibTrans" cxnId="{2DC68842-12D1-47B8-9AB3-4F47F86FE2E0}">
      <dgm:prSet/>
      <dgm:spPr/>
      <dgm:t>
        <a:bodyPr/>
        <a:lstStyle/>
        <a:p>
          <a:endParaRPr lang="en-US"/>
        </a:p>
      </dgm:t>
    </dgm:pt>
    <dgm:pt modelId="{C09B2DC7-3561-4A57-A41B-1E0B46E086D2}">
      <dgm:prSet custT="1"/>
      <dgm:spPr/>
      <dgm:t>
        <a:bodyPr anchor="ctr" anchorCtr="0"/>
        <a:lstStyle/>
        <a:p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Nástroje podrobeny zátěžovému testu, výsledky zanesené do grafů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0ABD74A9-8061-45F4-96A8-A9F748C3FC6C}" type="parTrans" cxnId="{BBB46840-92FA-4AA4-B860-E1A729EFBDF5}">
      <dgm:prSet/>
      <dgm:spPr/>
      <dgm:t>
        <a:bodyPr/>
        <a:lstStyle/>
        <a:p>
          <a:endParaRPr lang="en-US"/>
        </a:p>
      </dgm:t>
    </dgm:pt>
    <dgm:pt modelId="{B0BCCD51-5F1A-433E-B221-0585F122ADEA}" type="sibTrans" cxnId="{BBB46840-92FA-4AA4-B860-E1A729EFBDF5}">
      <dgm:prSet/>
      <dgm:spPr/>
      <dgm:t>
        <a:bodyPr/>
        <a:lstStyle/>
        <a:p>
          <a:endParaRPr lang="en-US"/>
        </a:p>
      </dgm:t>
    </dgm:pt>
    <dgm:pt modelId="{46648126-5E28-45B9-8A3D-9B9CEAB6EB5B}">
      <dgm:prSet custT="1"/>
      <dgm:spPr/>
      <dgm:t>
        <a:bodyPr anchor="ctr" anchorCtr="0"/>
        <a:lstStyle/>
        <a:p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Nástroje zhodnoceny na základě zkušeností z implementace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3D257EF8-EA90-4F99-8A1C-D599FBFA6E92}" type="parTrans" cxnId="{C58AB3E5-2C90-4AD4-9B99-91ABF9E73DB9}">
      <dgm:prSet/>
      <dgm:spPr/>
      <dgm:t>
        <a:bodyPr/>
        <a:lstStyle/>
        <a:p>
          <a:endParaRPr lang="en-US"/>
        </a:p>
      </dgm:t>
    </dgm:pt>
    <dgm:pt modelId="{71F4130C-983E-40B9-8E5A-87B66579F3D7}" type="sibTrans" cxnId="{C58AB3E5-2C90-4AD4-9B99-91ABF9E73DB9}">
      <dgm:prSet/>
      <dgm:spPr/>
      <dgm:t>
        <a:bodyPr/>
        <a:lstStyle/>
        <a:p>
          <a:endParaRPr lang="en-US"/>
        </a:p>
      </dgm:t>
    </dgm:pt>
    <dgm:pt modelId="{FB74F5F3-4C63-AC41-A35A-0E5D49187853}">
      <dgm:prSet custT="1"/>
      <dgm:spPr/>
      <dgm:t>
        <a:bodyPr anchor="ctr" anchorCtr="0"/>
        <a:lstStyle/>
        <a:p>
          <a:endParaRPr lang="cs-CZ" sz="2400" dirty="0"/>
        </a:p>
      </dgm:t>
    </dgm:pt>
    <dgm:pt modelId="{214E842F-55BD-1F4C-849D-4F1410477A1F}" type="parTrans" cxnId="{DEDB4BAB-4D7F-9D4B-96FB-222BD6917F46}">
      <dgm:prSet/>
      <dgm:spPr/>
      <dgm:t>
        <a:bodyPr/>
        <a:lstStyle/>
        <a:p>
          <a:endParaRPr lang="cs-CZ"/>
        </a:p>
      </dgm:t>
    </dgm:pt>
    <dgm:pt modelId="{B8F33EE3-6851-0645-A6B9-4D792269E242}" type="sibTrans" cxnId="{DEDB4BAB-4D7F-9D4B-96FB-222BD6917F46}">
      <dgm:prSet/>
      <dgm:spPr/>
      <dgm:t>
        <a:bodyPr/>
        <a:lstStyle/>
        <a:p>
          <a:endParaRPr lang="cs-CZ"/>
        </a:p>
      </dgm:t>
    </dgm:pt>
    <dgm:pt modelId="{C81DC4E4-1994-1D40-815F-56003E05338F}">
      <dgm:prSet custT="1"/>
      <dgm:spPr/>
      <dgm:t>
        <a:bodyPr anchor="ctr"/>
        <a:lstStyle/>
        <a:p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Doporučen ETL nástroje – AWS Kinesis (nižší latence, více možností využití)</a:t>
          </a:r>
        </a:p>
      </dgm:t>
    </dgm:pt>
    <dgm:pt modelId="{F541A26E-B38B-4A48-BF84-3A23B5035656}" type="parTrans" cxnId="{57E66E83-8D60-2D49-878B-CC3CB31F9CAF}">
      <dgm:prSet/>
      <dgm:spPr/>
      <dgm:t>
        <a:bodyPr/>
        <a:lstStyle/>
        <a:p>
          <a:endParaRPr lang="cs-CZ"/>
        </a:p>
      </dgm:t>
    </dgm:pt>
    <dgm:pt modelId="{F42285D2-F637-9648-8BB9-9D5DB1F940AE}" type="sibTrans" cxnId="{57E66E83-8D60-2D49-878B-CC3CB31F9CAF}">
      <dgm:prSet/>
      <dgm:spPr/>
      <dgm:t>
        <a:bodyPr/>
        <a:lstStyle/>
        <a:p>
          <a:endParaRPr lang="cs-CZ"/>
        </a:p>
      </dgm:t>
    </dgm:pt>
    <dgm:pt modelId="{D0C01634-AFED-4250-983F-E96D48D14E8E}">
      <dgm:prSet custT="1"/>
      <dgm:spPr/>
      <dgm:t>
        <a:bodyPr anchor="ctr"/>
        <a:lstStyle/>
        <a:p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Oba nástroje vyhodnoceny jako vhodné pro daný případ užití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C810F96A-C90A-4900-9597-511C82E38B58}" type="parTrans" cxnId="{ACBC9DDD-4546-4E43-B542-0B782B1C6CA5}">
      <dgm:prSet/>
      <dgm:spPr/>
      <dgm:t>
        <a:bodyPr/>
        <a:lstStyle/>
        <a:p>
          <a:endParaRPr lang="cs-CZ"/>
        </a:p>
      </dgm:t>
    </dgm:pt>
    <dgm:pt modelId="{B3170AFE-81C4-41C8-AAE5-4F3B11FE38CC}" type="sibTrans" cxnId="{ACBC9DDD-4546-4E43-B542-0B782B1C6CA5}">
      <dgm:prSet/>
      <dgm:spPr/>
      <dgm:t>
        <a:bodyPr/>
        <a:lstStyle/>
        <a:p>
          <a:endParaRPr lang="cs-CZ"/>
        </a:p>
      </dgm:t>
    </dgm:pt>
    <dgm:pt modelId="{130236D7-A5F0-9E42-B4C7-7A78F742FE48}" type="pres">
      <dgm:prSet presAssocID="{9FF7885E-0764-4163-8759-E9A60696A6BA}" presName="vert0" presStyleCnt="0">
        <dgm:presLayoutVars>
          <dgm:dir/>
          <dgm:animOne val="branch"/>
          <dgm:animLvl val="lvl"/>
        </dgm:presLayoutVars>
      </dgm:prSet>
      <dgm:spPr/>
    </dgm:pt>
    <dgm:pt modelId="{8A96EA8D-A06F-B642-929A-533E2DA56912}" type="pres">
      <dgm:prSet presAssocID="{C81DC4E4-1994-1D40-815F-56003E05338F}" presName="thickLine" presStyleLbl="alignNode1" presStyleIdx="0" presStyleCnt="7"/>
      <dgm:spPr/>
    </dgm:pt>
    <dgm:pt modelId="{112D96AF-94D2-1D40-BF98-23DE68C5E8EF}" type="pres">
      <dgm:prSet presAssocID="{C81DC4E4-1994-1D40-815F-56003E05338F}" presName="horz1" presStyleCnt="0"/>
      <dgm:spPr/>
    </dgm:pt>
    <dgm:pt modelId="{A41A69CC-56E1-B64D-AA02-3C8340C69144}" type="pres">
      <dgm:prSet presAssocID="{C81DC4E4-1994-1D40-815F-56003E05338F}" presName="tx1" presStyleLbl="revTx" presStyleIdx="0" presStyleCnt="7" custLinFactY="201540" custLinFactNeighborY="300000"/>
      <dgm:spPr/>
    </dgm:pt>
    <dgm:pt modelId="{39E2A127-7042-374A-9D7A-7B1CFCBCB623}" type="pres">
      <dgm:prSet presAssocID="{C81DC4E4-1994-1D40-815F-56003E05338F}" presName="vert1" presStyleCnt="0"/>
      <dgm:spPr/>
    </dgm:pt>
    <dgm:pt modelId="{E065C960-AF24-814B-8062-33400F3E8461}" type="pres">
      <dgm:prSet presAssocID="{517DDC62-274E-41B9-A14B-C65FA1DD21B3}" presName="thickLine" presStyleLbl="alignNode1" presStyleIdx="1" presStyleCnt="7"/>
      <dgm:spPr/>
    </dgm:pt>
    <dgm:pt modelId="{83699AE5-EBA7-1444-B41C-F31AAD8C4BD2}" type="pres">
      <dgm:prSet presAssocID="{517DDC62-274E-41B9-A14B-C65FA1DD21B3}" presName="horz1" presStyleCnt="0"/>
      <dgm:spPr/>
    </dgm:pt>
    <dgm:pt modelId="{DC10CD63-AE0F-EF49-860A-D3FF02DB1CC1}" type="pres">
      <dgm:prSet presAssocID="{517DDC62-274E-41B9-A14B-C65FA1DD21B3}" presName="tx1" presStyleLbl="revTx" presStyleIdx="1" presStyleCnt="7" custLinFactNeighborX="-252" custLinFactNeighborY="-99887"/>
      <dgm:spPr/>
    </dgm:pt>
    <dgm:pt modelId="{455FDB75-D71E-AC43-A1A1-5E87DC4262FC}" type="pres">
      <dgm:prSet presAssocID="{517DDC62-274E-41B9-A14B-C65FA1DD21B3}" presName="vert1" presStyleCnt="0"/>
      <dgm:spPr/>
    </dgm:pt>
    <dgm:pt modelId="{E47AB686-380C-B64E-BB6C-33E288E7AF1F}" type="pres">
      <dgm:prSet presAssocID="{8CD31424-0EAA-4701-8095-31548359FE23}" presName="thickLine" presStyleLbl="alignNode1" presStyleIdx="2" presStyleCnt="7"/>
      <dgm:spPr/>
    </dgm:pt>
    <dgm:pt modelId="{57DBB710-227B-B24B-8BDE-CBED67A72684}" type="pres">
      <dgm:prSet presAssocID="{8CD31424-0EAA-4701-8095-31548359FE23}" presName="horz1" presStyleCnt="0"/>
      <dgm:spPr/>
    </dgm:pt>
    <dgm:pt modelId="{DEF2ACAA-CE87-4148-83A0-220AED8A4AA1}" type="pres">
      <dgm:prSet presAssocID="{8CD31424-0EAA-4701-8095-31548359FE23}" presName="tx1" presStyleLbl="revTx" presStyleIdx="2" presStyleCnt="7" custLinFactY="-1035" custLinFactNeighborX="-252" custLinFactNeighborY="-100000"/>
      <dgm:spPr/>
    </dgm:pt>
    <dgm:pt modelId="{55C04672-96B4-0541-8441-94394A34C981}" type="pres">
      <dgm:prSet presAssocID="{8CD31424-0EAA-4701-8095-31548359FE23}" presName="vert1" presStyleCnt="0"/>
      <dgm:spPr/>
    </dgm:pt>
    <dgm:pt modelId="{41A881D6-8831-4544-B658-2DB76DC3D061}" type="pres">
      <dgm:prSet presAssocID="{C09B2DC7-3561-4A57-A41B-1E0B46E086D2}" presName="thickLine" presStyleLbl="alignNode1" presStyleIdx="3" presStyleCnt="7"/>
      <dgm:spPr/>
    </dgm:pt>
    <dgm:pt modelId="{3AF86D77-B446-6A47-B170-461103DD5EEA}" type="pres">
      <dgm:prSet presAssocID="{C09B2DC7-3561-4A57-A41B-1E0B46E086D2}" presName="horz1" presStyleCnt="0"/>
      <dgm:spPr/>
    </dgm:pt>
    <dgm:pt modelId="{02C6819A-C9F1-CC44-B0C2-718FB7EE6BA5}" type="pres">
      <dgm:prSet presAssocID="{C09B2DC7-3561-4A57-A41B-1E0B46E086D2}" presName="tx1" presStyleLbl="revTx" presStyleIdx="3" presStyleCnt="7" custLinFactNeighborX="-126" custLinFactNeighborY="107"/>
      <dgm:spPr/>
    </dgm:pt>
    <dgm:pt modelId="{D0B68F17-C71E-A742-95CA-60F398F3F639}" type="pres">
      <dgm:prSet presAssocID="{C09B2DC7-3561-4A57-A41B-1E0B46E086D2}" presName="vert1" presStyleCnt="0"/>
      <dgm:spPr/>
    </dgm:pt>
    <dgm:pt modelId="{7F328856-7ADE-3046-A0A0-8275DA69FA2C}" type="pres">
      <dgm:prSet presAssocID="{46648126-5E28-45B9-8A3D-9B9CEAB6EB5B}" presName="thickLine" presStyleLbl="alignNode1" presStyleIdx="4" presStyleCnt="7"/>
      <dgm:spPr/>
    </dgm:pt>
    <dgm:pt modelId="{CD76203F-097F-4B41-AC0B-1BEC5BE881B1}" type="pres">
      <dgm:prSet presAssocID="{46648126-5E28-45B9-8A3D-9B9CEAB6EB5B}" presName="horz1" presStyleCnt="0"/>
      <dgm:spPr/>
    </dgm:pt>
    <dgm:pt modelId="{17C6070E-76C4-F94F-A68A-A5B371DE7354}" type="pres">
      <dgm:prSet presAssocID="{46648126-5E28-45B9-8A3D-9B9CEAB6EB5B}" presName="tx1" presStyleLbl="revTx" presStyleIdx="4" presStyleCnt="7" custLinFactY="-99331" custLinFactNeighborY="-100000"/>
      <dgm:spPr/>
    </dgm:pt>
    <dgm:pt modelId="{85F50DD3-B033-C749-A70C-BD338FF55A9A}" type="pres">
      <dgm:prSet presAssocID="{46648126-5E28-45B9-8A3D-9B9CEAB6EB5B}" presName="vert1" presStyleCnt="0"/>
      <dgm:spPr/>
    </dgm:pt>
    <dgm:pt modelId="{323F7F1F-D1F8-054B-9444-71B06EC4A80E}" type="pres">
      <dgm:prSet presAssocID="{FB74F5F3-4C63-AC41-A35A-0E5D49187853}" presName="thickLine" presStyleLbl="alignNode1" presStyleIdx="5" presStyleCnt="7"/>
      <dgm:spPr/>
    </dgm:pt>
    <dgm:pt modelId="{33C3669B-CFFE-E945-8DBB-8018B783EB80}" type="pres">
      <dgm:prSet presAssocID="{FB74F5F3-4C63-AC41-A35A-0E5D49187853}" presName="horz1" presStyleCnt="0"/>
      <dgm:spPr/>
    </dgm:pt>
    <dgm:pt modelId="{54DC18F7-FB14-8745-BE29-13EE37273B97}" type="pres">
      <dgm:prSet presAssocID="{FB74F5F3-4C63-AC41-A35A-0E5D49187853}" presName="tx1" presStyleLbl="revTx" presStyleIdx="5" presStyleCnt="7"/>
      <dgm:spPr/>
    </dgm:pt>
    <dgm:pt modelId="{7291A1D9-411E-F54A-8641-DC0BAF09A5A6}" type="pres">
      <dgm:prSet presAssocID="{FB74F5F3-4C63-AC41-A35A-0E5D49187853}" presName="vert1" presStyleCnt="0"/>
      <dgm:spPr/>
    </dgm:pt>
    <dgm:pt modelId="{DAE23FFE-F661-4EBE-B301-D2B8396831DA}" type="pres">
      <dgm:prSet presAssocID="{D0C01634-AFED-4250-983F-E96D48D14E8E}" presName="thickLine" presStyleLbl="alignNode1" presStyleIdx="6" presStyleCnt="7"/>
      <dgm:spPr/>
    </dgm:pt>
    <dgm:pt modelId="{D8366998-903D-4845-BB8A-1CB999701511}" type="pres">
      <dgm:prSet presAssocID="{D0C01634-AFED-4250-983F-E96D48D14E8E}" presName="horz1" presStyleCnt="0"/>
      <dgm:spPr/>
    </dgm:pt>
    <dgm:pt modelId="{A230F7F7-908E-47E0-ACD0-ECA5827E34E3}" type="pres">
      <dgm:prSet presAssocID="{D0C01634-AFED-4250-983F-E96D48D14E8E}" presName="tx1" presStyleLbl="revTx" presStyleIdx="6" presStyleCnt="7" custLinFactY="-99436" custLinFactNeighborY="-100000"/>
      <dgm:spPr/>
    </dgm:pt>
    <dgm:pt modelId="{D7D0E5E2-90CF-4736-8B3B-5E180699C264}" type="pres">
      <dgm:prSet presAssocID="{D0C01634-AFED-4250-983F-E96D48D14E8E}" presName="vert1" presStyleCnt="0"/>
      <dgm:spPr/>
    </dgm:pt>
  </dgm:ptLst>
  <dgm:cxnLst>
    <dgm:cxn modelId="{D16C7C03-ABC8-46E5-9A03-77A5B84A07EB}" type="presOf" srcId="{D0C01634-AFED-4250-983F-E96D48D14E8E}" destId="{A230F7F7-908E-47E0-ACD0-ECA5827E34E3}" srcOrd="0" destOrd="0" presId="urn:microsoft.com/office/officeart/2008/layout/LinedList"/>
    <dgm:cxn modelId="{9A65DD16-9D3C-A942-9EFF-DDB938F1FE79}" type="presOf" srcId="{C81DC4E4-1994-1D40-815F-56003E05338F}" destId="{A41A69CC-56E1-B64D-AA02-3C8340C69144}" srcOrd="0" destOrd="0" presId="urn:microsoft.com/office/officeart/2008/layout/LinedList"/>
    <dgm:cxn modelId="{3354E023-79F9-7A46-BE90-582D56CAF925}" type="presOf" srcId="{46648126-5E28-45B9-8A3D-9B9CEAB6EB5B}" destId="{17C6070E-76C4-F94F-A68A-A5B371DE7354}" srcOrd="0" destOrd="0" presId="urn:microsoft.com/office/officeart/2008/layout/LinedList"/>
    <dgm:cxn modelId="{D2272028-1097-3042-81DE-84762FCC8B14}" type="presOf" srcId="{517DDC62-274E-41B9-A14B-C65FA1DD21B3}" destId="{DC10CD63-AE0F-EF49-860A-D3FF02DB1CC1}" srcOrd="0" destOrd="0" presId="urn:microsoft.com/office/officeart/2008/layout/LinedList"/>
    <dgm:cxn modelId="{6EB79E2C-01E4-4D48-9C4B-8C5AA2CA332A}" type="presOf" srcId="{9FF7885E-0764-4163-8759-E9A60696A6BA}" destId="{130236D7-A5F0-9E42-B4C7-7A78F742FE48}" srcOrd="0" destOrd="0" presId="urn:microsoft.com/office/officeart/2008/layout/LinedList"/>
    <dgm:cxn modelId="{BBB46840-92FA-4AA4-B860-E1A729EFBDF5}" srcId="{9FF7885E-0764-4163-8759-E9A60696A6BA}" destId="{C09B2DC7-3561-4A57-A41B-1E0B46E086D2}" srcOrd="3" destOrd="0" parTransId="{0ABD74A9-8061-45F4-96A8-A9F748C3FC6C}" sibTransId="{B0BCCD51-5F1A-433E-B221-0585F122ADEA}"/>
    <dgm:cxn modelId="{2DC68842-12D1-47B8-9AB3-4F47F86FE2E0}" srcId="{9FF7885E-0764-4163-8759-E9A60696A6BA}" destId="{8CD31424-0EAA-4701-8095-31548359FE23}" srcOrd="2" destOrd="0" parTransId="{888382E3-62A2-4B1B-98DC-8C44E0A86323}" sibTransId="{DDBB9DA6-949E-4779-832B-3166DAD3FBB9}"/>
    <dgm:cxn modelId="{60CF1651-DB3B-0F44-A9B3-20E447431808}" type="presOf" srcId="{8CD31424-0EAA-4701-8095-31548359FE23}" destId="{DEF2ACAA-CE87-4148-83A0-220AED8A4AA1}" srcOrd="0" destOrd="0" presId="urn:microsoft.com/office/officeart/2008/layout/LinedList"/>
    <dgm:cxn modelId="{57E66E83-8D60-2D49-878B-CC3CB31F9CAF}" srcId="{9FF7885E-0764-4163-8759-E9A60696A6BA}" destId="{C81DC4E4-1994-1D40-815F-56003E05338F}" srcOrd="0" destOrd="0" parTransId="{F541A26E-B38B-4A48-BF84-3A23B5035656}" sibTransId="{F42285D2-F637-9648-8BB9-9D5DB1F940AE}"/>
    <dgm:cxn modelId="{D909B694-A976-4E44-8436-52BA1BB75536}" type="presOf" srcId="{FB74F5F3-4C63-AC41-A35A-0E5D49187853}" destId="{54DC18F7-FB14-8745-BE29-13EE37273B97}" srcOrd="0" destOrd="0" presId="urn:microsoft.com/office/officeart/2008/layout/LinedList"/>
    <dgm:cxn modelId="{DEDB4BAB-4D7F-9D4B-96FB-222BD6917F46}" srcId="{9FF7885E-0764-4163-8759-E9A60696A6BA}" destId="{FB74F5F3-4C63-AC41-A35A-0E5D49187853}" srcOrd="5" destOrd="0" parTransId="{214E842F-55BD-1F4C-849D-4F1410477A1F}" sibTransId="{B8F33EE3-6851-0645-A6B9-4D792269E242}"/>
    <dgm:cxn modelId="{0593BECC-BB5C-EC4F-81FC-F72646C84C6A}" type="presOf" srcId="{C09B2DC7-3561-4A57-A41B-1E0B46E086D2}" destId="{02C6819A-C9F1-CC44-B0C2-718FB7EE6BA5}" srcOrd="0" destOrd="0" presId="urn:microsoft.com/office/officeart/2008/layout/LinedList"/>
    <dgm:cxn modelId="{ACBC9DDD-4546-4E43-B542-0B782B1C6CA5}" srcId="{9FF7885E-0764-4163-8759-E9A60696A6BA}" destId="{D0C01634-AFED-4250-983F-E96D48D14E8E}" srcOrd="6" destOrd="0" parTransId="{C810F96A-C90A-4900-9597-511C82E38B58}" sibTransId="{B3170AFE-81C4-41C8-AAE5-4F3B11FE38CC}"/>
    <dgm:cxn modelId="{C58AB3E5-2C90-4AD4-9B99-91ABF9E73DB9}" srcId="{9FF7885E-0764-4163-8759-E9A60696A6BA}" destId="{46648126-5E28-45B9-8A3D-9B9CEAB6EB5B}" srcOrd="4" destOrd="0" parTransId="{3D257EF8-EA90-4F99-8A1C-D599FBFA6E92}" sibTransId="{71F4130C-983E-40B9-8E5A-87B66579F3D7}"/>
    <dgm:cxn modelId="{1F3571F8-8CF4-4395-B1B6-191A4E78945B}" srcId="{9FF7885E-0764-4163-8759-E9A60696A6BA}" destId="{517DDC62-274E-41B9-A14B-C65FA1DD21B3}" srcOrd="1" destOrd="0" parTransId="{29A1851B-0644-4717-B69C-22339B4E7CC2}" sibTransId="{46A0F365-8EAE-4209-8B24-91ABB890807C}"/>
    <dgm:cxn modelId="{1BA88794-6A05-D041-BCC5-7EC24193D167}" type="presParOf" srcId="{130236D7-A5F0-9E42-B4C7-7A78F742FE48}" destId="{8A96EA8D-A06F-B642-929A-533E2DA56912}" srcOrd="0" destOrd="0" presId="urn:microsoft.com/office/officeart/2008/layout/LinedList"/>
    <dgm:cxn modelId="{B34AA957-BD43-D745-9595-28F0A9A1313D}" type="presParOf" srcId="{130236D7-A5F0-9E42-B4C7-7A78F742FE48}" destId="{112D96AF-94D2-1D40-BF98-23DE68C5E8EF}" srcOrd="1" destOrd="0" presId="urn:microsoft.com/office/officeart/2008/layout/LinedList"/>
    <dgm:cxn modelId="{4B38F1D6-9669-EC4D-A572-2456899F4CC2}" type="presParOf" srcId="{112D96AF-94D2-1D40-BF98-23DE68C5E8EF}" destId="{A41A69CC-56E1-B64D-AA02-3C8340C69144}" srcOrd="0" destOrd="0" presId="urn:microsoft.com/office/officeart/2008/layout/LinedList"/>
    <dgm:cxn modelId="{24BAB19B-DC9B-1F43-A380-257A8B324471}" type="presParOf" srcId="{112D96AF-94D2-1D40-BF98-23DE68C5E8EF}" destId="{39E2A127-7042-374A-9D7A-7B1CFCBCB623}" srcOrd="1" destOrd="0" presId="urn:microsoft.com/office/officeart/2008/layout/LinedList"/>
    <dgm:cxn modelId="{29343802-09FE-C448-A28B-39D057F95F66}" type="presParOf" srcId="{130236D7-A5F0-9E42-B4C7-7A78F742FE48}" destId="{E065C960-AF24-814B-8062-33400F3E8461}" srcOrd="2" destOrd="0" presId="urn:microsoft.com/office/officeart/2008/layout/LinedList"/>
    <dgm:cxn modelId="{E5DC5FAA-E346-0740-91C9-0AF6EFC79F1F}" type="presParOf" srcId="{130236D7-A5F0-9E42-B4C7-7A78F742FE48}" destId="{83699AE5-EBA7-1444-B41C-F31AAD8C4BD2}" srcOrd="3" destOrd="0" presId="urn:microsoft.com/office/officeart/2008/layout/LinedList"/>
    <dgm:cxn modelId="{C27E57E4-20C6-034B-9C3C-653B7C88EED7}" type="presParOf" srcId="{83699AE5-EBA7-1444-B41C-F31AAD8C4BD2}" destId="{DC10CD63-AE0F-EF49-860A-D3FF02DB1CC1}" srcOrd="0" destOrd="0" presId="urn:microsoft.com/office/officeart/2008/layout/LinedList"/>
    <dgm:cxn modelId="{58635F3E-5027-284D-BEE7-130BFB876931}" type="presParOf" srcId="{83699AE5-EBA7-1444-B41C-F31AAD8C4BD2}" destId="{455FDB75-D71E-AC43-A1A1-5E87DC4262FC}" srcOrd="1" destOrd="0" presId="urn:microsoft.com/office/officeart/2008/layout/LinedList"/>
    <dgm:cxn modelId="{63F52000-C70C-8F43-9422-04FFD62DE2AB}" type="presParOf" srcId="{130236D7-A5F0-9E42-B4C7-7A78F742FE48}" destId="{E47AB686-380C-B64E-BB6C-33E288E7AF1F}" srcOrd="4" destOrd="0" presId="urn:microsoft.com/office/officeart/2008/layout/LinedList"/>
    <dgm:cxn modelId="{70F77C40-2B97-1749-9F14-9AB2EB64AD3C}" type="presParOf" srcId="{130236D7-A5F0-9E42-B4C7-7A78F742FE48}" destId="{57DBB710-227B-B24B-8BDE-CBED67A72684}" srcOrd="5" destOrd="0" presId="urn:microsoft.com/office/officeart/2008/layout/LinedList"/>
    <dgm:cxn modelId="{AE7C7682-DB51-334F-9A1B-7366F886D64A}" type="presParOf" srcId="{57DBB710-227B-B24B-8BDE-CBED67A72684}" destId="{DEF2ACAA-CE87-4148-83A0-220AED8A4AA1}" srcOrd="0" destOrd="0" presId="urn:microsoft.com/office/officeart/2008/layout/LinedList"/>
    <dgm:cxn modelId="{F449808B-A979-6C46-A79E-519196878BF0}" type="presParOf" srcId="{57DBB710-227B-B24B-8BDE-CBED67A72684}" destId="{55C04672-96B4-0541-8441-94394A34C981}" srcOrd="1" destOrd="0" presId="urn:microsoft.com/office/officeart/2008/layout/LinedList"/>
    <dgm:cxn modelId="{D8411DD5-9BDF-F945-95EA-1DE91C6146C2}" type="presParOf" srcId="{130236D7-A5F0-9E42-B4C7-7A78F742FE48}" destId="{41A881D6-8831-4544-B658-2DB76DC3D061}" srcOrd="6" destOrd="0" presId="urn:microsoft.com/office/officeart/2008/layout/LinedList"/>
    <dgm:cxn modelId="{BB4E38CE-AC00-6C4D-B8B8-D8A83F8BB181}" type="presParOf" srcId="{130236D7-A5F0-9E42-B4C7-7A78F742FE48}" destId="{3AF86D77-B446-6A47-B170-461103DD5EEA}" srcOrd="7" destOrd="0" presId="urn:microsoft.com/office/officeart/2008/layout/LinedList"/>
    <dgm:cxn modelId="{6334F80E-2134-F34E-8818-8975421C8428}" type="presParOf" srcId="{3AF86D77-B446-6A47-B170-461103DD5EEA}" destId="{02C6819A-C9F1-CC44-B0C2-718FB7EE6BA5}" srcOrd="0" destOrd="0" presId="urn:microsoft.com/office/officeart/2008/layout/LinedList"/>
    <dgm:cxn modelId="{CF90C2A2-8B3C-E044-AC54-A1B41581234E}" type="presParOf" srcId="{3AF86D77-B446-6A47-B170-461103DD5EEA}" destId="{D0B68F17-C71E-A742-95CA-60F398F3F639}" srcOrd="1" destOrd="0" presId="urn:microsoft.com/office/officeart/2008/layout/LinedList"/>
    <dgm:cxn modelId="{A4ABCDE0-945A-DC4B-B5CD-5876F8046C3D}" type="presParOf" srcId="{130236D7-A5F0-9E42-B4C7-7A78F742FE48}" destId="{7F328856-7ADE-3046-A0A0-8275DA69FA2C}" srcOrd="8" destOrd="0" presId="urn:microsoft.com/office/officeart/2008/layout/LinedList"/>
    <dgm:cxn modelId="{9F88E402-B55C-6B4F-A1B3-26BF35D56D0B}" type="presParOf" srcId="{130236D7-A5F0-9E42-B4C7-7A78F742FE48}" destId="{CD76203F-097F-4B41-AC0B-1BEC5BE881B1}" srcOrd="9" destOrd="0" presId="urn:microsoft.com/office/officeart/2008/layout/LinedList"/>
    <dgm:cxn modelId="{94525B10-9005-9A48-8753-270FDD076E5E}" type="presParOf" srcId="{CD76203F-097F-4B41-AC0B-1BEC5BE881B1}" destId="{17C6070E-76C4-F94F-A68A-A5B371DE7354}" srcOrd="0" destOrd="0" presId="urn:microsoft.com/office/officeart/2008/layout/LinedList"/>
    <dgm:cxn modelId="{73329118-AD28-1143-9492-8F1635E7DBA8}" type="presParOf" srcId="{CD76203F-097F-4B41-AC0B-1BEC5BE881B1}" destId="{85F50DD3-B033-C749-A70C-BD338FF55A9A}" srcOrd="1" destOrd="0" presId="urn:microsoft.com/office/officeart/2008/layout/LinedList"/>
    <dgm:cxn modelId="{4FC40654-1524-1449-8C23-4DF149E0971B}" type="presParOf" srcId="{130236D7-A5F0-9E42-B4C7-7A78F742FE48}" destId="{323F7F1F-D1F8-054B-9444-71B06EC4A80E}" srcOrd="10" destOrd="0" presId="urn:microsoft.com/office/officeart/2008/layout/LinedList"/>
    <dgm:cxn modelId="{242C8136-EF82-FD42-95FD-1AB34E41379C}" type="presParOf" srcId="{130236D7-A5F0-9E42-B4C7-7A78F742FE48}" destId="{33C3669B-CFFE-E945-8DBB-8018B783EB80}" srcOrd="11" destOrd="0" presId="urn:microsoft.com/office/officeart/2008/layout/LinedList"/>
    <dgm:cxn modelId="{BA439BFE-4F12-184D-A187-8E11115BB291}" type="presParOf" srcId="{33C3669B-CFFE-E945-8DBB-8018B783EB80}" destId="{54DC18F7-FB14-8745-BE29-13EE37273B97}" srcOrd="0" destOrd="0" presId="urn:microsoft.com/office/officeart/2008/layout/LinedList"/>
    <dgm:cxn modelId="{01AB9E06-3CDD-5943-ABE0-5DAB18A9AA8B}" type="presParOf" srcId="{33C3669B-CFFE-E945-8DBB-8018B783EB80}" destId="{7291A1D9-411E-F54A-8641-DC0BAF09A5A6}" srcOrd="1" destOrd="0" presId="urn:microsoft.com/office/officeart/2008/layout/LinedList"/>
    <dgm:cxn modelId="{2509DDA3-39A3-45B2-86D1-BAC2460C6590}" type="presParOf" srcId="{130236D7-A5F0-9E42-B4C7-7A78F742FE48}" destId="{DAE23FFE-F661-4EBE-B301-D2B8396831DA}" srcOrd="12" destOrd="0" presId="urn:microsoft.com/office/officeart/2008/layout/LinedList"/>
    <dgm:cxn modelId="{CFDA350F-FB23-4E5F-9DC8-67E293F85C5F}" type="presParOf" srcId="{130236D7-A5F0-9E42-B4C7-7A78F742FE48}" destId="{D8366998-903D-4845-BB8A-1CB999701511}" srcOrd="13" destOrd="0" presId="urn:microsoft.com/office/officeart/2008/layout/LinedList"/>
    <dgm:cxn modelId="{4C25AA3F-F0EB-48F4-A98D-C00FE4FA5081}" type="presParOf" srcId="{D8366998-903D-4845-BB8A-1CB999701511}" destId="{A230F7F7-908E-47E0-ACD0-ECA5827E34E3}" srcOrd="0" destOrd="0" presId="urn:microsoft.com/office/officeart/2008/layout/LinedList"/>
    <dgm:cxn modelId="{F109FE3F-A8B1-43E8-A17C-5F4E7897812E}" type="presParOf" srcId="{D8366998-903D-4845-BB8A-1CB999701511}" destId="{D7D0E5E2-90CF-4736-8B3B-5E180699C2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B0820-4A57-4A67-B019-0023BA81976A}">
      <dsp:nvSpPr>
        <dsp:cNvPr id="0" name=""/>
        <dsp:cNvSpPr/>
      </dsp:nvSpPr>
      <dsp:spPr>
        <a:xfrm>
          <a:off x="2192400" y="536961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5A05E9-FF99-44CB-B2B9-3240886A4321}">
      <dsp:nvSpPr>
        <dsp:cNvPr id="0" name=""/>
        <dsp:cNvSpPr/>
      </dsp:nvSpPr>
      <dsp:spPr>
        <a:xfrm>
          <a:off x="788400" y="2196820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200" kern="1200" dirty="0"/>
            <a:t>Návrh vhodného testu</a:t>
          </a:r>
          <a:endParaRPr lang="en-US" sz="2200" kern="1200" dirty="0"/>
        </a:p>
      </dsp:txBody>
      <dsp:txXfrm>
        <a:off x="788400" y="2196820"/>
        <a:ext cx="4320000" cy="648000"/>
      </dsp:txXfrm>
    </dsp:sp>
    <dsp:sp modelId="{60AC6AB5-00CD-42BC-A3D1-B0E59035798C}">
      <dsp:nvSpPr>
        <dsp:cNvPr id="0" name=""/>
        <dsp:cNvSpPr/>
      </dsp:nvSpPr>
      <dsp:spPr>
        <a:xfrm>
          <a:off x="788400" y="2913591"/>
          <a:ext cx="4320000" cy="1061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Sledovaná latence a využití výpočetních zdrojů</a:t>
          </a:r>
          <a:endParaRPr lang="en-US" sz="1800" kern="1200" dirty="0"/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Často používané ETL transformace</a:t>
          </a:r>
          <a:endParaRPr lang="en-US" sz="1800" kern="1200" dirty="0"/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Simulace odběru dat uživatelem</a:t>
          </a:r>
          <a:endParaRPr lang="en-US" sz="1800" kern="1200" dirty="0"/>
        </a:p>
      </dsp:txBody>
      <dsp:txXfrm>
        <a:off x="788400" y="2913591"/>
        <a:ext cx="4320000" cy="1061949"/>
      </dsp:txXfrm>
    </dsp:sp>
    <dsp:sp modelId="{B8DB2C46-B9AC-4B6D-8142-58FD39D9C5E6}">
      <dsp:nvSpPr>
        <dsp:cNvPr id="0" name=""/>
        <dsp:cNvSpPr/>
      </dsp:nvSpPr>
      <dsp:spPr>
        <a:xfrm>
          <a:off x="7268400" y="536961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49D16C-2D5F-4A53-BF6C-B95DA5F082FB}">
      <dsp:nvSpPr>
        <dsp:cNvPr id="0" name=""/>
        <dsp:cNvSpPr/>
      </dsp:nvSpPr>
      <dsp:spPr>
        <a:xfrm>
          <a:off x="5864400" y="2196820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200" kern="1200"/>
            <a:t>Testování implementovaných řešení</a:t>
          </a:r>
          <a:endParaRPr lang="en-US" sz="2200" kern="1200"/>
        </a:p>
      </dsp:txBody>
      <dsp:txXfrm>
        <a:off x="5864400" y="2196820"/>
        <a:ext cx="4320000" cy="648000"/>
      </dsp:txXfrm>
    </dsp:sp>
    <dsp:sp modelId="{9AA6C6B5-2DC4-49A9-8FF4-5FED67ACCCD5}">
      <dsp:nvSpPr>
        <dsp:cNvPr id="0" name=""/>
        <dsp:cNvSpPr/>
      </dsp:nvSpPr>
      <dsp:spPr>
        <a:xfrm>
          <a:off x="5864400" y="2913591"/>
          <a:ext cx="4320000" cy="1061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6EA8D-A06F-B642-929A-533E2DA56912}">
      <dsp:nvSpPr>
        <dsp:cNvPr id="0" name=""/>
        <dsp:cNvSpPr/>
      </dsp:nvSpPr>
      <dsp:spPr>
        <a:xfrm>
          <a:off x="0" y="550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A69CC-56E1-B64D-AA02-3C8340C69144}">
      <dsp:nvSpPr>
        <dsp:cNvPr id="0" name=""/>
        <dsp:cNvSpPr/>
      </dsp:nvSpPr>
      <dsp:spPr>
        <a:xfrm>
          <a:off x="0" y="3232905"/>
          <a:ext cx="10972800" cy="644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Doporučen ETL nástroje – AWS Kinesis (nižší latence, více možností využití)</a:t>
          </a:r>
        </a:p>
      </dsp:txBody>
      <dsp:txXfrm>
        <a:off x="0" y="3232905"/>
        <a:ext cx="10972800" cy="644485"/>
      </dsp:txXfrm>
    </dsp:sp>
    <dsp:sp modelId="{E065C960-AF24-814B-8062-33400F3E8461}">
      <dsp:nvSpPr>
        <dsp:cNvPr id="0" name=""/>
        <dsp:cNvSpPr/>
      </dsp:nvSpPr>
      <dsp:spPr>
        <a:xfrm>
          <a:off x="0" y="645036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0CD63-AE0F-EF49-860A-D3FF02DB1CC1}">
      <dsp:nvSpPr>
        <dsp:cNvPr id="0" name=""/>
        <dsp:cNvSpPr/>
      </dsp:nvSpPr>
      <dsp:spPr>
        <a:xfrm>
          <a:off x="0" y="1279"/>
          <a:ext cx="10972800" cy="644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Provedena charakteristika dostupných řešení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0" y="1279"/>
        <a:ext cx="10972800" cy="644485"/>
      </dsp:txXfrm>
    </dsp:sp>
    <dsp:sp modelId="{E47AB686-380C-B64E-BB6C-33E288E7AF1F}">
      <dsp:nvSpPr>
        <dsp:cNvPr id="0" name=""/>
        <dsp:cNvSpPr/>
      </dsp:nvSpPr>
      <dsp:spPr>
        <a:xfrm>
          <a:off x="0" y="1289522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F2ACAA-CE87-4148-83A0-220AED8A4AA1}">
      <dsp:nvSpPr>
        <dsp:cNvPr id="0" name=""/>
        <dsp:cNvSpPr/>
      </dsp:nvSpPr>
      <dsp:spPr>
        <a:xfrm>
          <a:off x="0" y="638366"/>
          <a:ext cx="10972800" cy="644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S</a:t>
          </a:r>
          <a:r>
            <a:rPr lang="en-US" sz="24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estaven</a:t>
          </a: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m</a:t>
          </a:r>
          <a:r>
            <a:rPr lang="en-US" sz="24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odel</a:t>
          </a:r>
          <a:r>
            <a: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AHP</a:t>
          </a: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, nejvhodnější alternativy AWS Kinesis, Azure Stream </a:t>
          </a:r>
          <a:r>
            <a:rPr lang="cs-CZ" sz="24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Analytics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0" y="638366"/>
        <a:ext cx="10972800" cy="644485"/>
      </dsp:txXfrm>
    </dsp:sp>
    <dsp:sp modelId="{41A881D6-8831-4544-B658-2DB76DC3D061}">
      <dsp:nvSpPr>
        <dsp:cNvPr id="0" name=""/>
        <dsp:cNvSpPr/>
      </dsp:nvSpPr>
      <dsp:spPr>
        <a:xfrm>
          <a:off x="0" y="1934008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6819A-C9F1-CC44-B0C2-718FB7EE6BA5}">
      <dsp:nvSpPr>
        <dsp:cNvPr id="0" name=""/>
        <dsp:cNvSpPr/>
      </dsp:nvSpPr>
      <dsp:spPr>
        <a:xfrm>
          <a:off x="0" y="1934698"/>
          <a:ext cx="10972800" cy="644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Nástroje podrobeny zátěžovému testu, výsledky zanesené do grafů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0" y="1934698"/>
        <a:ext cx="10972800" cy="644485"/>
      </dsp:txXfrm>
    </dsp:sp>
    <dsp:sp modelId="{7F328856-7ADE-3046-A0A0-8275DA69FA2C}">
      <dsp:nvSpPr>
        <dsp:cNvPr id="0" name=""/>
        <dsp:cNvSpPr/>
      </dsp:nvSpPr>
      <dsp:spPr>
        <a:xfrm>
          <a:off x="0" y="2578494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6070E-76C4-F94F-A68A-A5B371DE7354}">
      <dsp:nvSpPr>
        <dsp:cNvPr id="0" name=""/>
        <dsp:cNvSpPr/>
      </dsp:nvSpPr>
      <dsp:spPr>
        <a:xfrm>
          <a:off x="0" y="1293834"/>
          <a:ext cx="10972800" cy="644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Nástroje zhodnoceny na základě zkušeností z implementace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0" y="1293834"/>
        <a:ext cx="10972800" cy="644485"/>
      </dsp:txXfrm>
    </dsp:sp>
    <dsp:sp modelId="{323F7F1F-D1F8-054B-9444-71B06EC4A80E}">
      <dsp:nvSpPr>
        <dsp:cNvPr id="0" name=""/>
        <dsp:cNvSpPr/>
      </dsp:nvSpPr>
      <dsp:spPr>
        <a:xfrm>
          <a:off x="0" y="3222980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C18F7-FB14-8745-BE29-13EE37273B97}">
      <dsp:nvSpPr>
        <dsp:cNvPr id="0" name=""/>
        <dsp:cNvSpPr/>
      </dsp:nvSpPr>
      <dsp:spPr>
        <a:xfrm>
          <a:off x="0" y="3222980"/>
          <a:ext cx="10972800" cy="644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400" kern="1200" dirty="0"/>
        </a:p>
      </dsp:txBody>
      <dsp:txXfrm>
        <a:off x="0" y="3222980"/>
        <a:ext cx="10972800" cy="644485"/>
      </dsp:txXfrm>
    </dsp:sp>
    <dsp:sp modelId="{DAE23FFE-F661-4EBE-B301-D2B8396831DA}">
      <dsp:nvSpPr>
        <dsp:cNvPr id="0" name=""/>
        <dsp:cNvSpPr/>
      </dsp:nvSpPr>
      <dsp:spPr>
        <a:xfrm>
          <a:off x="0" y="3867466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0F7F7-908E-47E0-ACD0-ECA5827E34E3}">
      <dsp:nvSpPr>
        <dsp:cNvPr id="0" name=""/>
        <dsp:cNvSpPr/>
      </dsp:nvSpPr>
      <dsp:spPr>
        <a:xfrm>
          <a:off x="0" y="2582129"/>
          <a:ext cx="10972800" cy="644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Oba nástroje vyhodnoceny jako vhodné pro daný případ užití</a:t>
          </a:r>
          <a:endParaRPr lang="en-US" sz="24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0" y="2582129"/>
        <a:ext cx="10972800" cy="644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01FAE-4994-40BC-96A1-101239612B37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81676-95C5-44FF-84D2-BE14A4D38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687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D10B0-CF45-D112-58BA-EEBBCEE78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8B3B80-9D97-4E5F-26A0-EAA97871F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310BC9-28B2-EC9D-D675-C80CA0F24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6999-AE7E-4781-BCE0-E583C874DA16}" type="datetime1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0EF8EE-BAF6-48CB-5BE7-F8717D70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8FF53C-37B6-99F5-74D4-4A4D3E19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5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873E6-4291-6115-ABB7-269D3FC6B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C8100A-17BB-6A28-3709-E239DCD3A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8FAD79-7F6D-2C0D-B68E-86F33F5E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1F44-9286-42C9-B526-45D29B2B620B}" type="datetime1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D16C09-0636-DA31-1D28-32C3C3C47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61EC77-2197-1D15-561D-01FCBDB88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1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E8FF68B-7275-3317-DE6A-0FE7B08517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4D71BF-7095-5FE0-498D-A05FD955A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A2059E-061E-EE14-582E-691EFEDD4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C25B-00D3-4670-A16D-E89E5265BD61}" type="datetime1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4F55EF-8F67-0378-AA3F-A9334733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3B4057-050F-4558-97A0-5FE1B9D0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932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10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28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2"/>
            <a:ext cx="4011084" cy="1162049"/>
          </a:xfrm>
        </p:spPr>
        <p:txBody>
          <a:bodyPr anchor="b"/>
          <a:lstStyle>
            <a:lvl1pPr algn="l">
              <a:defRPr sz="2667" b="1"/>
            </a:lvl1pPr>
          </a:lstStyle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66733" y="273052"/>
            <a:ext cx="6815667" cy="555621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  <a:p>
            <a:pPr lvl="0"/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94167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98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220755"/>
            <a:ext cx="5386917" cy="641349"/>
          </a:xfrm>
        </p:spPr>
        <p:txBody>
          <a:bodyPr anchor="t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1862105"/>
            <a:ext cx="5386917" cy="387115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 baseline="0"/>
            </a:lvl3pPr>
            <a:lvl4pPr>
              <a:defRPr sz="2133" baseline="0"/>
            </a:lvl4pPr>
            <a:lvl5pPr>
              <a:defRPr sz="2133" baseline="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220755"/>
            <a:ext cx="5389033" cy="641349"/>
          </a:xfrm>
        </p:spPr>
        <p:txBody>
          <a:bodyPr anchor="t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1862105"/>
            <a:ext cx="5389033" cy="387115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  <a:p>
            <a:pPr lvl="0"/>
            <a:endParaRPr lang="en-US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11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00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10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41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3790951" y="6597651"/>
            <a:ext cx="5088467" cy="260349"/>
          </a:xfrm>
        </p:spPr>
        <p:txBody>
          <a:bodyPr anchor="ctr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10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3791744" y="6309320"/>
            <a:ext cx="5088467" cy="287867"/>
          </a:xfrm>
        </p:spPr>
        <p:txBody>
          <a:bodyPr anchor="ctr">
            <a:noAutofit/>
          </a:bodyPr>
          <a:lstStyle>
            <a:lvl1pPr marL="0" indent="0">
              <a:buNone/>
              <a:defRPr sz="2133" b="1" baseline="0">
                <a:solidFill>
                  <a:schemeClr val="bg1"/>
                </a:solidFill>
              </a:defRPr>
            </a:lvl1pPr>
            <a:lvl2pPr>
              <a:defRPr sz="2133" b="1">
                <a:solidFill>
                  <a:schemeClr val="bg1"/>
                </a:solidFill>
              </a:defRPr>
            </a:lvl2pPr>
            <a:lvl3pPr>
              <a:defRPr sz="2133" b="1">
                <a:solidFill>
                  <a:schemeClr val="bg1"/>
                </a:solidFill>
              </a:defRPr>
            </a:lvl3pPr>
            <a:lvl4pPr>
              <a:defRPr sz="2133" b="1">
                <a:solidFill>
                  <a:schemeClr val="bg1"/>
                </a:solidFill>
              </a:defRPr>
            </a:lvl4pPr>
            <a:lvl5pPr>
              <a:defRPr sz="2133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7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CB8B4-C198-0862-5136-0AC5E104C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C2E593-1481-17B3-4712-41FE191A4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7202E8-A6BB-F125-8480-D9499B79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273C-0592-48A1-9865-00ECAD3EDFED}" type="datetime1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644074-41CE-8EF4-2D63-BDB0F3D0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91C83E-AFF0-52F0-47CE-467D0AF3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54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BF16D-1BE4-1730-5C1B-B9B106D87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82E15C-8031-74A9-6D70-9365F11B9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74E2E6-3131-4DE6-3763-DB2E98A8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5C59-0BDD-48A1-8047-B672DB0EF336}" type="datetime1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0DC28D-8399-40ED-903E-497021E13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980B9D-3D2C-99BE-68F0-CADD8541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3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DB6B7-1ECB-BDAE-4E87-7AEA3C24F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2982B-C825-1FE0-821D-24F3365C7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270692-D8CC-14FB-174E-A8DD93856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034103-4E38-CA05-CB34-E3DDEFBD6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4F930-919D-46AC-8490-483A340250BA}" type="datetime1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898C6F-8041-19F1-7E49-E29D6734D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74D5F2-56FB-D2A8-0EB9-CD0CFF0AD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429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DADCC-7336-5C65-DFD8-996B3FC7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0B4CB1-C3C1-3E82-414B-87633179D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F5AE55-B806-FC52-2671-6428A5F58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CE750E6-CFCB-D439-8503-BB2E29A1D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7DEEB94-2317-BB2D-D289-793138F01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C967B5B-820D-8924-1DD1-E616E451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84D2-F696-4341-BDA9-9C3781638508}" type="datetime1">
              <a:rPr lang="cs-CZ" smtClean="0"/>
              <a:t>14.03.2023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0A1EF8B-313C-42C0-3C0E-B447BFB7F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26F2A2D-A1B7-9977-EB3B-645921B1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52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6B2AA-21FB-C516-4F3A-431C774F7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AD3AC2-25B8-D3FB-DCBE-9821AC49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4C72-DAE8-489F-85DD-5D06B405319B}" type="datetime1">
              <a:rPr lang="cs-CZ" smtClean="0"/>
              <a:t>14.03.2023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5F5598-BA36-7A02-BE26-BBD746A62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412089-1C4D-7A45-BFDC-D94029C69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29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8CF4BA-7097-A754-ADEF-F61642193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291C-B655-4170-AF7A-95AD53D605B6}" type="datetime1">
              <a:rPr lang="cs-CZ" smtClean="0"/>
              <a:t>14.03.2023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F2DFC9-A483-407F-8EFA-1C6F8B97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84F8AA-7959-57C9-2BE6-8A519DFD8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61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4FEA5-0297-4841-36B1-FFA524854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E0DAF-FB30-C093-538E-B51D59A0D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D68E2F-ABE4-C829-F5E9-9463FDD7D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E34827-C51E-609B-F3CE-6DDCA8AF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4211-ACC9-4EF6-A666-B053D3756CB2}" type="datetime1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91F87E-8D89-541F-5071-87EB8EAD3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A946A5-6F6D-B582-EE27-224913069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41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A5742-62E5-99A0-2455-EF632AF4D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6EE7D04-2B92-6986-6959-E48AF4D8D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2BC3B44-0E51-85D9-F034-51994F9BE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B2369F-4C6E-85D0-FDFD-40379C74B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AEBC-818B-44E2-8DFF-2D02F9B055A8}" type="datetime1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FB20BB-50BA-9BCA-A00C-842BB148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FF3A39-19B9-EAF5-2E0B-555F3516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2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1FCE329-D15A-F264-7C34-D4B9D7445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81725C-295D-8270-DEFE-0D1EF7E90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7C4742-1EE0-FAC3-FE3F-42AE5261A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EACC1-2264-4D57-A121-383F02E1E72D}" type="datetime1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D923A-2E9E-5D01-0DE0-5454B7905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6FE19E-821B-2F24-FD5A-0B4CDE646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2BDC0-09EE-498B-B51F-AD02041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3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547D6-99E2-3575-66D2-DF0369F57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3949"/>
            <a:ext cx="9144000" cy="137010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b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Česká zemědělská univerzita v Praze</a:t>
            </a:r>
            <a:br>
              <a:rPr lang="cs-CZ" sz="18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Provozně ekonomická fakulta</a:t>
            </a:r>
            <a:br>
              <a:rPr lang="cs-CZ" sz="18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Katedra informačních technologií</a:t>
            </a:r>
            <a:b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700" cap="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Bakalářská práce</a:t>
            </a:r>
            <a:br>
              <a:rPr lang="cs-CZ" sz="2700" b="1" cap="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700" b="1" cap="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Datová integrace nezpracovaných dat z IoT</a:t>
            </a:r>
            <a:endParaRPr lang="cs-CZ" sz="27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8B551A-B022-34E8-6D68-2EF1D2193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06601"/>
            <a:ext cx="9144000" cy="1655762"/>
          </a:xfrm>
        </p:spPr>
        <p:txBody>
          <a:bodyPr>
            <a:normAutofit/>
          </a:bodyPr>
          <a:lstStyle/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800" dirty="0"/>
              <a:t>Autor</a:t>
            </a:r>
            <a:r>
              <a:rPr lang="cs-CZ" sz="1800" dirty="0"/>
              <a:t>:</a:t>
            </a:r>
            <a:r>
              <a:rPr lang="en-US" sz="1800" dirty="0"/>
              <a:t> </a:t>
            </a:r>
            <a:r>
              <a:rPr lang="en-US" sz="1800" dirty="0" err="1"/>
              <a:t>Ondřej</a:t>
            </a:r>
            <a:r>
              <a:rPr lang="en-US" sz="1800" dirty="0"/>
              <a:t> </a:t>
            </a:r>
            <a:r>
              <a:rPr lang="en-US" sz="1800" dirty="0" err="1"/>
              <a:t>Bednář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 err="1"/>
              <a:t>Vedoucí</a:t>
            </a:r>
            <a:r>
              <a:rPr lang="en-US" sz="1800" dirty="0"/>
              <a:t> </a:t>
            </a:r>
            <a:r>
              <a:rPr lang="en-US" sz="1800" dirty="0" err="1"/>
              <a:t>práce</a:t>
            </a:r>
            <a:r>
              <a:rPr lang="cs-CZ" sz="1800" dirty="0"/>
              <a:t>:</a:t>
            </a:r>
            <a:r>
              <a:rPr lang="en-US" sz="1800" dirty="0"/>
              <a:t> Ing. Jan </a:t>
            </a:r>
            <a:r>
              <a:rPr lang="en-US" sz="1800" dirty="0" err="1"/>
              <a:t>Masner</a:t>
            </a:r>
            <a:r>
              <a:rPr lang="en-US" sz="1800" dirty="0"/>
              <a:t>, </a:t>
            </a:r>
            <a:r>
              <a:rPr lang="en-US" sz="1800" dirty="0" err="1"/>
              <a:t>Ph.D</a:t>
            </a:r>
            <a:endParaRPr lang="cs-CZ" sz="1800" dirty="0"/>
          </a:p>
          <a:p>
            <a:pPr>
              <a:lnSpc>
                <a:spcPct val="9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2023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38690F8-1E27-2CE5-013E-F23257F8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324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65B94-08CA-8793-5026-6BC37B6B8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3052"/>
            <a:ext cx="5877463" cy="1162049"/>
          </a:xfrm>
        </p:spPr>
        <p:txBody>
          <a:bodyPr anchor="t">
            <a:normAutofit/>
          </a:bodyPr>
          <a:lstStyle/>
          <a:p>
            <a:r>
              <a:rPr lang="cs-CZ" sz="4400" b="0" dirty="0"/>
              <a:t>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756A6-ED45-6A1A-7F18-D63EA2DC8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1743693"/>
            <a:ext cx="3631522" cy="756009"/>
          </a:xfrm>
        </p:spPr>
        <p:txBody>
          <a:bodyPr>
            <a:normAutofit/>
          </a:bodyPr>
          <a:lstStyle/>
          <a:p>
            <a:r>
              <a:rPr lang="cs-CZ" dirty="0"/>
              <a:t>Přehledné srovnání nástrojů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659F2C-361B-DB4C-69C0-0BA3805C9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10667" y="6405331"/>
            <a:ext cx="1357941" cy="36618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fld id="{1503C4F8-77C2-4BFF-8FD1-6EF3EE0153C3}" type="slidenum">
              <a:rPr lang="en-US" sz="1600"/>
              <a:pPr>
                <a:lnSpc>
                  <a:spcPct val="90000"/>
                </a:lnSpc>
                <a:spcAft>
                  <a:spcPts val="800"/>
                </a:spcAft>
              </a:pPr>
              <a:t>10</a:t>
            </a:fld>
            <a:endParaRPr lang="en-US" sz="160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61D1EE5E-BEE8-C370-913A-DAB37392CD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030888"/>
              </p:ext>
            </p:extLst>
          </p:nvPr>
        </p:nvGraphicFramePr>
        <p:xfrm>
          <a:off x="3907766" y="567055"/>
          <a:ext cx="7660843" cy="5721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5011">
                  <a:extLst>
                    <a:ext uri="{9D8B030D-6E8A-4147-A177-3AD203B41FA5}">
                      <a16:colId xmlns:a16="http://schemas.microsoft.com/office/drawing/2014/main" val="2127452600"/>
                    </a:ext>
                  </a:extLst>
                </a:gridCol>
                <a:gridCol w="684977">
                  <a:extLst>
                    <a:ext uri="{9D8B030D-6E8A-4147-A177-3AD203B41FA5}">
                      <a16:colId xmlns:a16="http://schemas.microsoft.com/office/drawing/2014/main" val="685466171"/>
                    </a:ext>
                  </a:extLst>
                </a:gridCol>
                <a:gridCol w="1265011">
                  <a:extLst>
                    <a:ext uri="{9D8B030D-6E8A-4147-A177-3AD203B41FA5}">
                      <a16:colId xmlns:a16="http://schemas.microsoft.com/office/drawing/2014/main" val="2884725882"/>
                    </a:ext>
                  </a:extLst>
                </a:gridCol>
                <a:gridCol w="832224">
                  <a:extLst>
                    <a:ext uri="{9D8B030D-6E8A-4147-A177-3AD203B41FA5}">
                      <a16:colId xmlns:a16="http://schemas.microsoft.com/office/drawing/2014/main" val="2662229541"/>
                    </a:ext>
                  </a:extLst>
                </a:gridCol>
                <a:gridCol w="832224">
                  <a:extLst>
                    <a:ext uri="{9D8B030D-6E8A-4147-A177-3AD203B41FA5}">
                      <a16:colId xmlns:a16="http://schemas.microsoft.com/office/drawing/2014/main" val="4069775009"/>
                    </a:ext>
                  </a:extLst>
                </a:gridCol>
                <a:gridCol w="620709">
                  <a:extLst>
                    <a:ext uri="{9D8B030D-6E8A-4147-A177-3AD203B41FA5}">
                      <a16:colId xmlns:a16="http://schemas.microsoft.com/office/drawing/2014/main" val="2187682815"/>
                    </a:ext>
                  </a:extLst>
                </a:gridCol>
                <a:gridCol w="772836">
                  <a:extLst>
                    <a:ext uri="{9D8B030D-6E8A-4147-A177-3AD203B41FA5}">
                      <a16:colId xmlns:a16="http://schemas.microsoft.com/office/drawing/2014/main" val="2718116016"/>
                    </a:ext>
                  </a:extLst>
                </a:gridCol>
                <a:gridCol w="772836">
                  <a:extLst>
                    <a:ext uri="{9D8B030D-6E8A-4147-A177-3AD203B41FA5}">
                      <a16:colId xmlns:a16="http://schemas.microsoft.com/office/drawing/2014/main" val="102836115"/>
                    </a:ext>
                  </a:extLst>
                </a:gridCol>
                <a:gridCol w="615015">
                  <a:extLst>
                    <a:ext uri="{9D8B030D-6E8A-4147-A177-3AD203B41FA5}">
                      <a16:colId xmlns:a16="http://schemas.microsoft.com/office/drawing/2014/main" val="1375546101"/>
                    </a:ext>
                  </a:extLst>
                </a:gridCol>
              </a:tblGrid>
              <a:tr h="226591">
                <a:tc rowSpan="3"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Kritérium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Váha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Sub-kritérium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Alternativa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846922"/>
                  </a:ext>
                </a:extLst>
              </a:tr>
              <a:tr h="2265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ASA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AWSK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GCD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ASA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AWSK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GCD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3138394081"/>
                  </a:ext>
                </a:extLst>
              </a:tr>
              <a:tr h="2265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300" dirty="0">
                          <a:effectLst/>
                          <a:latin typeface="+mn-lt"/>
                        </a:rPr>
                        <a:t>Váha ve skupině</a:t>
                      </a:r>
                      <a:endParaRPr lang="cs-CZ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3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Váha normovaná</a:t>
                      </a:r>
                    </a:p>
                  </a:txBody>
                  <a:tcPr marL="101966" marR="101966" marT="50983" marB="50983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010969"/>
                  </a:ext>
                </a:extLst>
              </a:tr>
              <a:tr h="407863">
                <a:tc rowSpan="4">
                  <a:txBody>
                    <a:bodyPr/>
                    <a:lstStyle/>
                    <a:p>
                      <a:pPr algn="ctr"/>
                      <a:r>
                        <a:rPr lang="cs-CZ" sz="1300" dirty="0">
                          <a:effectLst/>
                          <a:latin typeface="+mn-lt"/>
                        </a:rPr>
                        <a:t>Provozní</a:t>
                      </a:r>
                      <a:endParaRPr lang="cs-CZ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0,4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Efektivita kódu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0,637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0,258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0,105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0,255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0,103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0,042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4026417743"/>
                  </a:ext>
                </a:extLst>
              </a:tr>
              <a:tr h="407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dirty="0">
                          <a:effectLst/>
                          <a:latin typeface="+mn-lt"/>
                        </a:rPr>
                        <a:t>Podporované jazyky</a:t>
                      </a:r>
                      <a:endParaRPr lang="cs-CZ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0,500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0,250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0,250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4196429634"/>
                  </a:ext>
                </a:extLst>
              </a:tr>
              <a:tr h="407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Dostupné API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0,600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0,240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0,080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0,080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3536265725"/>
                  </a:ext>
                </a:extLst>
              </a:tr>
              <a:tr h="407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Poskytované transformace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0,637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0,258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0,105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0,255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0,103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0,042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474373807"/>
                  </a:ext>
                </a:extLst>
              </a:tr>
              <a:tr h="407863">
                <a:tc rowSpan="4"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  <a:latin typeface="+mn-lt"/>
                        </a:rPr>
                        <a:t>Technická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1300" dirty="0">
                          <a:effectLst/>
                          <a:latin typeface="+mn-lt"/>
                        </a:rPr>
                        <a:t>0,4</a:t>
                      </a:r>
                      <a:endParaRPr lang="cs-CZ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Nativní připojení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0,600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0,080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0,240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0,080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2475418976"/>
                  </a:ext>
                </a:extLst>
              </a:tr>
              <a:tr h="407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Real-time připojení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0,088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0,669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0,243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0,035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0,268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0,097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3019399853"/>
                  </a:ext>
                </a:extLst>
              </a:tr>
              <a:tr h="407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Latence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0,135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0,822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0,333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0,054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0,329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316309744"/>
                  </a:ext>
                </a:extLst>
              </a:tr>
              <a:tr h="407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Propustnost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0,333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0,333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0,333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0,133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3040973865"/>
                  </a:ext>
                </a:extLst>
              </a:tr>
              <a:tr h="407863">
                <a:tc rowSpan="3"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Ostatní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01966" marR="101966" marT="50983" marB="5098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Rozsah dokumentace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0,200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0,400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0,400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0,040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0,080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0,080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1034552645"/>
                  </a:ext>
                </a:extLst>
              </a:tr>
              <a:tr h="407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Pořizovací náklady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0,333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0,333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0,333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0,067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0,067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0,067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1812138564"/>
                  </a:ext>
                </a:extLst>
              </a:tr>
              <a:tr h="407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Provozní náklady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0,455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0,091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0,455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0,091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0,018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0,091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3832398212"/>
                  </a:ext>
                </a:extLst>
              </a:tr>
              <a:tr h="407863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+mn-lt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+mn-lt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+mn-lt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+mn-lt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+mn-lt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Suma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1,450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>
                          <a:effectLst/>
                          <a:latin typeface="+mn-lt"/>
                        </a:rPr>
                        <a:t>1,521</a:t>
                      </a:r>
                      <a:endParaRPr lang="cs-CZ" sz="13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dirty="0">
                          <a:effectLst/>
                          <a:latin typeface="+mn-lt"/>
                        </a:rPr>
                        <a:t>0,945</a:t>
                      </a:r>
                      <a:endParaRPr lang="cs-CZ" sz="13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6474" marR="76474" marT="0" marB="0" anchor="ctr"/>
                </a:tc>
                <a:extLst>
                  <a:ext uri="{0D108BD9-81ED-4DB2-BD59-A6C34878D82A}">
                    <a16:rowId xmlns:a16="http://schemas.microsoft.com/office/drawing/2014/main" val="1237850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674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619D7-8F3C-B914-1533-15D7BDD79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864096"/>
          </a:xfrm>
        </p:spPr>
        <p:txBody>
          <a:bodyPr vert="horz" lIns="121920" tIns="60960" rIns="121920" bIns="60960" rtlCol="0" anchor="t">
            <a:normAutofit/>
          </a:bodyPr>
          <a:lstStyle/>
          <a:p>
            <a:r>
              <a:rPr lang="en-US" kern="1200" dirty="0">
                <a:latin typeface="+mj-lt"/>
                <a:ea typeface="+mj-ea"/>
                <a:cs typeface="+mj-cs"/>
              </a:rPr>
              <a:t>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990C63-6E2E-C2E5-AE16-CAE619B79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1" y="1266883"/>
            <a:ext cx="4900414" cy="3871151"/>
          </a:xfrm>
        </p:spPr>
        <p:txBody>
          <a:bodyPr vert="horz" lIns="121920" tIns="60960" rIns="121920" bIns="60960" rtlCol="0">
            <a:normAutofit/>
          </a:bodyPr>
          <a:lstStyle/>
          <a:p>
            <a:pPr marL="358775" indent="-358775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Vyhodnocení zátěžových testů</a:t>
            </a:r>
          </a:p>
          <a:p>
            <a:pPr marL="358775" indent="-358775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Vizualizace výsledků</a:t>
            </a:r>
          </a:p>
          <a:p>
            <a:pPr marL="358775" indent="-358775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Výstupy z procesu implementace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91D87-206F-6622-5995-30E0044A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10667" y="6405331"/>
            <a:ext cx="1357941" cy="366183"/>
          </a:xfrm>
        </p:spPr>
        <p:txBody>
          <a:bodyPr vert="horz" lIns="121920" tIns="60960" rIns="121920" bIns="6096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fld id="{1503C4F8-77C2-4BFF-8FD1-6EF3EE0153C3}" type="slidenum">
              <a:rPr lang="en-US" sz="1600"/>
              <a:pPr>
                <a:lnSpc>
                  <a:spcPct val="90000"/>
                </a:lnSpc>
                <a:spcAft>
                  <a:spcPts val="800"/>
                </a:spcAft>
              </a:pPr>
              <a:t>11</a:t>
            </a:fld>
            <a:endParaRPr lang="en-US" sz="160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8B0BB6B-7E28-C649-F046-FB899EC36C4B}"/>
              </a:ext>
            </a:extLst>
          </p:cNvPr>
          <p:cNvSpPr txBox="1"/>
          <p:nvPr/>
        </p:nvSpPr>
        <p:spPr>
          <a:xfrm>
            <a:off x="8767003" y="5906285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Zdroj: vlastní práce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496E5BCC-7E57-3179-6AC8-C561609034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4853131"/>
              </p:ext>
            </p:extLst>
          </p:nvPr>
        </p:nvGraphicFramePr>
        <p:xfrm>
          <a:off x="2020448" y="3080911"/>
          <a:ext cx="8029134" cy="3102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6191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EB5E275-6BDA-C38E-5202-B5CEB2BDE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864096"/>
          </a:xfrm>
        </p:spPr>
        <p:txBody>
          <a:bodyPr anchor="t">
            <a:normAutofit/>
          </a:bodyPr>
          <a:lstStyle/>
          <a:p>
            <a:r>
              <a:rPr lang="en-US" dirty="0"/>
              <a:t>Závěr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D49907-DF37-1D74-18CD-DA404F2D9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10667" y="6405331"/>
            <a:ext cx="1357941" cy="36618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fld id="{1503C4F8-77C2-4BFF-8FD1-6EF3EE0153C3}" type="slidenum">
              <a:rPr lang="en-US" sz="1600"/>
              <a:pPr>
                <a:lnSpc>
                  <a:spcPct val="90000"/>
                </a:lnSpc>
                <a:spcAft>
                  <a:spcPts val="800"/>
                </a:spcAft>
              </a:pPr>
              <a:t>12</a:t>
            </a:fld>
            <a:endParaRPr lang="en-US" sz="1600"/>
          </a:p>
        </p:txBody>
      </p: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4E26997F-E422-96DD-DB78-23E8C7D47F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388142"/>
              </p:ext>
            </p:extLst>
          </p:nvPr>
        </p:nvGraphicFramePr>
        <p:xfrm>
          <a:off x="609600" y="1393283"/>
          <a:ext cx="10972800" cy="4512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493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AF7730-3604-8954-D766-32B8C327F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333" dirty="0"/>
          </a:p>
          <a:p>
            <a:pPr marL="0" indent="0" algn="ctr">
              <a:buNone/>
            </a:pPr>
            <a:r>
              <a:rPr lang="cs-CZ" sz="5333" dirty="0"/>
              <a:t>Děkuji za pozornost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A51DCD-3D5F-5351-6ADE-865C8960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13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748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A0BBD-633F-8F5C-5625-79A6CCBF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B8FA74-4432-8917-FF70-B9EAB14F2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2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487652-0673-7C92-18FE-6361DB11C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87583"/>
          </a:xfrm>
        </p:spPr>
        <p:txBody>
          <a:bodyPr/>
          <a:lstStyle/>
          <a:p>
            <a:pPr marL="358775" lvl="0" indent="-3587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Narůstající trend využití IoT</a:t>
            </a:r>
          </a:p>
          <a:p>
            <a:pPr marL="358775" lvl="0" indent="-3587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Velký výběr DI řešení</a:t>
            </a:r>
          </a:p>
          <a:p>
            <a:pPr marL="358775" lvl="0" indent="-3587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Využití dat v oblasti 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136097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A0BBD-633F-8F5C-5625-79A6CCBF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649497-F837-E522-0411-7C8C28CE4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Hlavní cíl: </a:t>
            </a:r>
          </a:p>
          <a:p>
            <a:pPr marL="0" indent="0">
              <a:buNone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Výběr ETL nástroje pro integraci dat ze senzorů používaných v zemědělství </a:t>
            </a:r>
          </a:p>
          <a:p>
            <a:pPr marL="0" indent="0">
              <a:buNone/>
            </a:pP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Dílčí cíle: </a:t>
            </a:r>
          </a:p>
          <a:p>
            <a:pPr marL="358775" indent="-3587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charakteristika dostupných řešení</a:t>
            </a:r>
          </a:p>
          <a:p>
            <a:pPr marL="358775" indent="-3587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vytvoření AHP modelu</a:t>
            </a:r>
          </a:p>
          <a:p>
            <a:pPr marL="358775" indent="-3587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výběr řešení pro následnou implementaci </a:t>
            </a:r>
          </a:p>
          <a:p>
            <a:pPr marL="358775" indent="-35877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implementace těchto řešení a porovnání jejich výkonu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B8FA74-4432-8917-FF70-B9EAB14F2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3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9B1CC-B66F-0317-EAB3-1769D188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Metodika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C2861-FE91-56B6-8C29-A846AE1B2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30725"/>
          </a:xfrm>
        </p:spPr>
        <p:txBody>
          <a:bodyPr>
            <a:noAutofit/>
          </a:bodyPr>
          <a:lstStyle/>
          <a:p>
            <a:pPr marL="0" lv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dirty="0"/>
              <a:t>Přehled odborných informačních zdrojů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baseline="0" dirty="0"/>
              <a:t>charakteristika používaných ETL nástrojů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baseline="0" dirty="0"/>
              <a:t>výběr vhodných kritérií</a:t>
            </a:r>
            <a:endParaRPr lang="en-US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dirty="0"/>
              <a:t>Sestavení rozhodovacího modelu AHP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stanovení vah</a:t>
            </a:r>
            <a:endParaRPr lang="en-US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dirty="0"/>
              <a:t>Vyhodnocení modelu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výběr dvou nejlepších řešení</a:t>
            </a:r>
            <a:endParaRPr lang="en-US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dirty="0"/>
              <a:t>Implementace řešení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provedení zátěžového testu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4F3E2D-7D6C-6F56-D63B-79CC2DD20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29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41AC7-4DC7-DDC1-BE81-AF8F5BD79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176"/>
            <a:ext cx="10515600" cy="1329964"/>
          </a:xfrm>
        </p:spPr>
        <p:txBody>
          <a:bodyPr/>
          <a:lstStyle/>
          <a:p>
            <a:r>
              <a:rPr lang="cs-CZ" dirty="0"/>
              <a:t>Teoretická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997C13-6C51-CC71-5602-CE2FC7F97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9184"/>
            <a:ext cx="10515600" cy="339018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/>
              <a:t>Charakteristika dat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co odlišuje IoT od jiných datových zdrojů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/>
              <a:t>Součásti řešení datové integrace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rozdílný přístup </a:t>
            </a:r>
            <a:r>
              <a:rPr lang="cs-CZ" dirty="0" err="1"/>
              <a:t>Batch</a:t>
            </a:r>
            <a:r>
              <a:rPr lang="cs-CZ" dirty="0"/>
              <a:t> ETL x Stream ETL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/>
              <a:t>Základní kategorizace nástrojů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/>
              <a:t>Přehled obdobných řešení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E1BFC2-9F27-FE96-578A-FCAFBF1FD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30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53EF-EE0F-6F1A-6674-A4588C711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94B77-9501-8DBC-6A52-B198029D5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dirty="0"/>
              <a:t>Představení případu užití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b="0" i="0" u="none" strike="noStrike" dirty="0">
                <a:effectLst/>
              </a:rPr>
              <a:t>Data sázecích strojů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Soustava více samostatných secích zařízení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Senzory osiva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Hloubkové senzory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Pneumatické senzory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Geopoziční data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Připojení k internetu 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dirty="0"/>
              <a:t>I</a:t>
            </a:r>
            <a:r>
              <a:rPr lang="cs-CZ" b="0" i="0" u="none" strike="noStrike" dirty="0">
                <a:effectLst/>
              </a:rPr>
              <a:t>ntegrace dat v reálném čase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dirty="0"/>
              <a:t>Cloudové prostředí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b="0" i="0" u="none" strike="noStrike" dirty="0" err="1">
                <a:effectLst/>
              </a:rPr>
              <a:t>Middleware</a:t>
            </a:r>
            <a:r>
              <a:rPr lang="cs-CZ" b="0" i="0" u="none" strike="noStrike" dirty="0">
                <a:effectLst/>
              </a:rPr>
              <a:t> Io</a:t>
            </a:r>
            <a:r>
              <a:rPr lang="cs-CZ" dirty="0"/>
              <a:t>T </a:t>
            </a:r>
            <a:r>
              <a:rPr lang="cs-CZ" dirty="0" err="1"/>
              <a:t>gateway</a:t>
            </a:r>
            <a:endParaRPr lang="cs-CZ" dirty="0"/>
          </a:p>
          <a:p>
            <a:pPr marL="0" indent="0">
              <a:spcBef>
                <a:spcPts val="1200"/>
              </a:spcBef>
              <a:buNone/>
            </a:pPr>
            <a:r>
              <a:rPr lang="cs-CZ" dirty="0"/>
              <a:t>Logický datový model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CE9096-36EF-17EC-A218-38C057B4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6</a:t>
            </a:fld>
            <a:endParaRPr lang="cs-CZ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23911C6-D386-9D94-4E33-700506D959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88" r="-3" b="2189"/>
          <a:stretch/>
        </p:blipFill>
        <p:spPr bwMode="auto">
          <a:xfrm>
            <a:off x="6242050" y="1825625"/>
            <a:ext cx="5111750" cy="416716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C679C1A-14E2-CB7E-6AF6-76BE8A182D78}"/>
              </a:ext>
            </a:extLst>
          </p:cNvPr>
          <p:cNvSpPr txBox="1"/>
          <p:nvPr/>
        </p:nvSpPr>
        <p:spPr>
          <a:xfrm>
            <a:off x="9687272" y="6003931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Zdroj: Deere &amp; </a:t>
            </a:r>
            <a:r>
              <a:rPr lang="cs-CZ" sz="1200" dirty="0" err="1"/>
              <a:t>Company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050388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53EF-EE0F-6F1A-6674-A4588C71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674"/>
            <a:ext cx="10515600" cy="1325563"/>
          </a:xfrm>
        </p:spPr>
        <p:txBody>
          <a:bodyPr/>
          <a:lstStyle/>
          <a:p>
            <a:r>
              <a:rPr lang="cs-CZ" dirty="0"/>
              <a:t>Vlastní práce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CE9096-36EF-17EC-A218-38C057B4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7</a:t>
            </a:fld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A11CD2-C47E-BEFC-0F76-116A97587531}"/>
              </a:ext>
            </a:extLst>
          </p:cNvPr>
          <p:cNvSpPr txBox="1">
            <a:spLocks/>
          </p:cNvSpPr>
          <p:nvPr/>
        </p:nvSpPr>
        <p:spPr>
          <a:xfrm>
            <a:off x="838200" y="1510937"/>
            <a:ext cx="3579962" cy="436432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dirty="0"/>
              <a:t>Sestavení modelu AHP</a:t>
            </a:r>
          </a:p>
          <a:p>
            <a:pPr marL="0" indent="0">
              <a:buNone/>
            </a:pPr>
            <a:r>
              <a:rPr lang="cs-CZ" sz="2200" dirty="0"/>
              <a:t>Kritéria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Dvě stěžejní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Jedno doplňkové</a:t>
            </a:r>
          </a:p>
          <a:p>
            <a:pPr marL="0" indent="0">
              <a:buNone/>
            </a:pPr>
            <a:r>
              <a:rPr lang="cs-CZ" sz="2200" dirty="0"/>
              <a:t>Váhy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Zohledněný daný use case</a:t>
            </a:r>
          </a:p>
          <a:p>
            <a:pPr marL="0" indent="0">
              <a:buNone/>
            </a:pPr>
            <a:r>
              <a:rPr lang="cs-CZ" sz="2200" dirty="0"/>
              <a:t>Alternativy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Azure Stream Analytics</a:t>
            </a:r>
            <a:endParaRPr lang="cs-CZ" sz="20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AWS Kinesis</a:t>
            </a:r>
            <a:endParaRPr lang="cs-CZ" sz="20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Google Dataflow</a:t>
            </a:r>
            <a:endParaRPr lang="cs-CZ" sz="2000" dirty="0"/>
          </a:p>
        </p:txBody>
      </p:sp>
      <p:graphicFrame>
        <p:nvGraphicFramePr>
          <p:cNvPr id="5" name="Zástupný obsah 6">
            <a:extLst>
              <a:ext uri="{FF2B5EF4-FFF2-40B4-BE49-F238E27FC236}">
                <a16:creationId xmlns:a16="http://schemas.microsoft.com/office/drawing/2014/main" id="{63166718-FEA0-8F41-485C-0477BE04ED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376808"/>
              </p:ext>
            </p:extLst>
          </p:nvPr>
        </p:nvGraphicFramePr>
        <p:xfrm>
          <a:off x="4880904" y="1448237"/>
          <a:ext cx="6031511" cy="448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9959">
                  <a:extLst>
                    <a:ext uri="{9D8B030D-6E8A-4147-A177-3AD203B41FA5}">
                      <a16:colId xmlns:a16="http://schemas.microsoft.com/office/drawing/2014/main" val="4082360916"/>
                    </a:ext>
                  </a:extLst>
                </a:gridCol>
                <a:gridCol w="1228300">
                  <a:extLst>
                    <a:ext uri="{9D8B030D-6E8A-4147-A177-3AD203B41FA5}">
                      <a16:colId xmlns:a16="http://schemas.microsoft.com/office/drawing/2014/main" val="876047137"/>
                    </a:ext>
                  </a:extLst>
                </a:gridCol>
                <a:gridCol w="1345172">
                  <a:extLst>
                    <a:ext uri="{9D8B030D-6E8A-4147-A177-3AD203B41FA5}">
                      <a16:colId xmlns:a16="http://schemas.microsoft.com/office/drawing/2014/main" val="3203529264"/>
                    </a:ext>
                  </a:extLst>
                </a:gridCol>
                <a:gridCol w="893733">
                  <a:extLst>
                    <a:ext uri="{9D8B030D-6E8A-4147-A177-3AD203B41FA5}">
                      <a16:colId xmlns:a16="http://schemas.microsoft.com/office/drawing/2014/main" val="1864293395"/>
                    </a:ext>
                  </a:extLst>
                </a:gridCol>
                <a:gridCol w="1134347">
                  <a:extLst>
                    <a:ext uri="{9D8B030D-6E8A-4147-A177-3AD203B41FA5}">
                      <a16:colId xmlns:a16="http://schemas.microsoft.com/office/drawing/2014/main" val="1448499582"/>
                    </a:ext>
                  </a:extLst>
                </a:gridCol>
              </a:tblGrid>
              <a:tr h="439554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Skupina kritérií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Váha skupin kritérií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Název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Váha ve skupině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Váha normovaná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extLst>
                  <a:ext uri="{0D108BD9-81ED-4DB2-BD59-A6C34878D82A}">
                    <a16:rowId xmlns:a16="http://schemas.microsoft.com/office/drawing/2014/main" val="4269924774"/>
                  </a:ext>
                </a:extLst>
              </a:tr>
              <a:tr h="368198">
                <a:tc rowSpan="4"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Provozní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0528" marR="100528" marT="50264" marB="50264"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0,4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0528" marR="100528" marT="50264" marB="502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Efektivita kódu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0,122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0,049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706597"/>
                  </a:ext>
                </a:extLst>
              </a:tr>
              <a:tr h="3681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Podporované jazyky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0,227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0,091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7165924"/>
                  </a:ext>
                </a:extLst>
              </a:tr>
              <a:tr h="3681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Dostupné API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0,227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0,091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8156783"/>
                  </a:ext>
                </a:extLst>
              </a:tr>
              <a:tr h="3681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Aplikace třetích stran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0,423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0,169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4995305"/>
                  </a:ext>
                </a:extLst>
              </a:tr>
              <a:tr h="368198">
                <a:tc rowSpan="4"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Technická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0528" marR="100528" marT="50264" marB="50264"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0,4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0528" marR="100528" marT="50264" marB="502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Nativní připojení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0,249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7347607"/>
                  </a:ext>
                </a:extLst>
              </a:tr>
              <a:tr h="3681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Real-time připojení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0,558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0,223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980510"/>
                  </a:ext>
                </a:extLst>
              </a:tr>
              <a:tr h="3681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Latence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0,039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7654276"/>
                  </a:ext>
                </a:extLst>
              </a:tr>
              <a:tr h="3681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Propustnost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0,039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0070151"/>
                  </a:ext>
                </a:extLst>
              </a:tr>
              <a:tr h="368198">
                <a:tc rowSpan="3"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Ostatní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0528" marR="100528" marT="50264" marB="50264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0,2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0528" marR="100528" marT="50264" marB="502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Rozsah dokumentace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0,143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0,029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5051187"/>
                  </a:ext>
                </a:extLst>
              </a:tr>
              <a:tr h="3681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Pořizovací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0,429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1250930"/>
                  </a:ext>
                </a:extLst>
              </a:tr>
              <a:tr h="3681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Provozní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070" marR="32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0,429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6707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35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98DCA-4753-D3EC-77B6-8ED3D5F16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práce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6BBCC8-8878-BCE3-DED2-0ECC1B57B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BDC0-09EE-498B-B51F-AD02041C7FEF}" type="slidenum">
              <a:rPr lang="cs-CZ" smtClean="0"/>
              <a:t>8</a:t>
            </a:fld>
            <a:endParaRPr lang="cs-CZ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E06EB848-44A4-85BB-E1F1-F2A7E5A0543F}"/>
              </a:ext>
            </a:extLst>
          </p:cNvPr>
          <p:cNvSpPr txBox="1">
            <a:spLocks/>
          </p:cNvSpPr>
          <p:nvPr/>
        </p:nvSpPr>
        <p:spPr>
          <a:xfrm>
            <a:off x="618565" y="2119178"/>
            <a:ext cx="4721187" cy="357902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Implementace nejvhodnějších řešení na základě modelu AHP</a:t>
            </a:r>
          </a:p>
          <a:p>
            <a:pPr marL="358775" indent="-358775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Integrace v cloudovém prostředí</a:t>
            </a:r>
          </a:p>
          <a:p>
            <a:pPr marL="358775" indent="-358775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Úplný popis implementace</a:t>
            </a:r>
          </a:p>
          <a:p>
            <a:pPr marL="358775" indent="-358775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Ukázky konkrétních výstupů </a:t>
            </a:r>
            <a:br>
              <a:rPr lang="cs-CZ" sz="2400" dirty="0"/>
            </a:br>
            <a:r>
              <a:rPr lang="cs-CZ" sz="2400" dirty="0"/>
              <a:t>z použitých nástrojů</a:t>
            </a:r>
          </a:p>
          <a:p>
            <a:pPr marL="380990" indent="-380990"/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7166E7E-CA2C-29A9-0B50-43092DA29379}"/>
              </a:ext>
            </a:extLst>
          </p:cNvPr>
          <p:cNvSpPr txBox="1"/>
          <p:nvPr/>
        </p:nvSpPr>
        <p:spPr>
          <a:xfrm>
            <a:off x="10109967" y="4277540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Zdroj: vlastní práce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7AECDBA-069B-6B1C-088A-BCA187E3B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350" y="2342509"/>
            <a:ext cx="5759450" cy="193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57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619D7-8F3C-B914-1533-15D7BDD79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864096"/>
          </a:xfrm>
        </p:spPr>
        <p:txBody>
          <a:bodyPr anchor="t">
            <a:normAutofit/>
          </a:bodyPr>
          <a:lstStyle/>
          <a:p>
            <a:r>
              <a:rPr lang="cs-CZ" dirty="0"/>
              <a:t>Vlastní práce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91D87-206F-6622-5995-30E0044A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10667" y="6405331"/>
            <a:ext cx="1357941" cy="36618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fld id="{1503C4F8-77C2-4BFF-8FD1-6EF3EE0153C3}" type="slidenum">
              <a:rPr lang="en-US" sz="1600"/>
              <a:pPr>
                <a:lnSpc>
                  <a:spcPct val="90000"/>
                </a:lnSpc>
                <a:spcAft>
                  <a:spcPts val="800"/>
                </a:spcAft>
              </a:pPr>
              <a:t>9</a:t>
            </a:fld>
            <a:endParaRPr lang="en-US" sz="1600"/>
          </a:p>
        </p:txBody>
      </p:sp>
      <p:graphicFrame>
        <p:nvGraphicFramePr>
          <p:cNvPr id="3102" name="Zástupný obsah 2">
            <a:extLst>
              <a:ext uri="{FF2B5EF4-FFF2-40B4-BE49-F238E27FC236}">
                <a16:creationId xmlns:a16="http://schemas.microsoft.com/office/drawing/2014/main" id="{DC32C3A1-881C-F22F-72A7-C297EA50BB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586054"/>
              </p:ext>
            </p:extLst>
          </p:nvPr>
        </p:nvGraphicFramePr>
        <p:xfrm>
          <a:off x="609600" y="1220755"/>
          <a:ext cx="10972800" cy="4512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6178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542</Words>
  <Application>Microsoft Office PowerPoint</Application>
  <PresentationFormat>Širokoúhlá obrazovka</PresentationFormat>
  <Paragraphs>246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 Office</vt:lpstr>
      <vt:lpstr> Česká zemědělská univerzita v Praze  Provozně ekonomická fakulta  Katedra informačních technologií     Bakalářská práce Datová integrace nezpracovaných dat z IoT</vt:lpstr>
      <vt:lpstr>Motivace</vt:lpstr>
      <vt:lpstr>Cíle práce</vt:lpstr>
      <vt:lpstr>Metodika</vt:lpstr>
      <vt:lpstr>Teoretická část</vt:lpstr>
      <vt:lpstr>Vlastní práce</vt:lpstr>
      <vt:lpstr>Vlastní práce</vt:lpstr>
      <vt:lpstr>Vlastní práce</vt:lpstr>
      <vt:lpstr>Vlastní práce</vt:lpstr>
      <vt:lpstr>Výsledky</vt:lpstr>
      <vt:lpstr>Výsledky</vt:lpstr>
      <vt:lpstr>Závěr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SEMINÁRNÍ PROJEKT Analýza a zhodnocení komunikační strategie na příkladu vybrané organizace</dc:title>
  <dc:creator>vojta.epoy@gmail.com</dc:creator>
  <cp:lastModifiedBy>Iva Bednářová</cp:lastModifiedBy>
  <cp:revision>17</cp:revision>
  <dcterms:created xsi:type="dcterms:W3CDTF">2023-01-15T17:43:19Z</dcterms:created>
  <dcterms:modified xsi:type="dcterms:W3CDTF">2023-03-14T21:13:42Z</dcterms:modified>
</cp:coreProperties>
</file>