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30861-F84E-4647-8822-649EE5A9C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Architektonický návrh aplikace rozpoznání plevelů v počátečním stádiu růstu ČZU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F7A9BD-C9F5-4FA8-B8BB-A26E02132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Diplomová práce</a:t>
            </a:r>
          </a:p>
          <a:p>
            <a:r>
              <a:rPr lang="cs-CZ" dirty="0"/>
              <a:t>Bc. Markéta palmová</a:t>
            </a:r>
          </a:p>
        </p:txBody>
      </p:sp>
    </p:spTree>
    <p:extLst>
      <p:ext uri="{BB962C8B-B14F-4D97-AF65-F5344CB8AC3E}">
        <p14:creationId xmlns:p14="http://schemas.microsoft.com/office/powerpoint/2010/main" val="316982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54479-12A5-4221-9E4B-EF104BE0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9A2C1C-BF2E-4A68-A1F4-2443A4621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cíl práce je architektonický návrh aplikace</a:t>
            </a:r>
          </a:p>
          <a:p>
            <a:r>
              <a:rPr lang="cs-CZ" dirty="0"/>
              <a:t>Použití konvolučních neuronových sítí</a:t>
            </a:r>
          </a:p>
          <a:p>
            <a:r>
              <a:rPr lang="cs-CZ" dirty="0"/>
              <a:t>Návrh diagramů (</a:t>
            </a:r>
            <a:r>
              <a:rPr lang="cs-CZ" dirty="0" err="1"/>
              <a:t>class</a:t>
            </a:r>
            <a:r>
              <a:rPr lang="cs-CZ" dirty="0"/>
              <a:t> diagram, vývojový diagram, use case diagram)</a:t>
            </a:r>
          </a:p>
          <a:p>
            <a:r>
              <a:rPr lang="cs-CZ" dirty="0"/>
              <a:t>Dílčím cílem je vybrání nejvhodnější konvoluční neuronové sítě a </a:t>
            </a:r>
            <a:r>
              <a:rPr lang="cs-CZ" dirty="0" err="1"/>
              <a:t>frameworku</a:t>
            </a:r>
            <a:endParaRPr lang="cs-CZ" dirty="0"/>
          </a:p>
          <a:p>
            <a:r>
              <a:rPr lang="cs-CZ" dirty="0"/>
              <a:t>Zpracování obrazu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90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82545-3A10-46FD-87B8-5C0E4CC9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B2048C-D6FD-4BD7-A5C7-BED185448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89995"/>
          </a:xfrm>
        </p:spPr>
        <p:txBody>
          <a:bodyPr/>
          <a:lstStyle/>
          <a:p>
            <a:r>
              <a:rPr lang="cs-CZ" dirty="0"/>
              <a:t>Teoretická část obsahuje analýzu vědeckých a odborných zdrojů</a:t>
            </a:r>
          </a:p>
          <a:p>
            <a:r>
              <a:rPr lang="cs-CZ" dirty="0"/>
              <a:t>Problematika neuronových a konvolučních neuronových sítí</a:t>
            </a:r>
          </a:p>
          <a:p>
            <a:r>
              <a:rPr lang="cs-CZ" dirty="0"/>
              <a:t>Technika zpracování obrazu </a:t>
            </a:r>
          </a:p>
          <a:p>
            <a:endParaRPr lang="cs-CZ" dirty="0"/>
          </a:p>
          <a:p>
            <a:r>
              <a:rPr lang="cs-CZ" dirty="0"/>
              <a:t>Praktická část obsahuje návrh konvolučních neuronových sítí</a:t>
            </a:r>
          </a:p>
          <a:p>
            <a:r>
              <a:rPr lang="cs-CZ" dirty="0"/>
              <a:t>Vybrání </a:t>
            </a:r>
            <a:r>
              <a:rPr lang="cs-CZ" dirty="0" err="1"/>
              <a:t>frameworku</a:t>
            </a:r>
            <a:r>
              <a:rPr lang="cs-CZ" dirty="0"/>
              <a:t> a správná implementace </a:t>
            </a:r>
          </a:p>
          <a:p>
            <a:r>
              <a:rPr lang="cs-CZ" dirty="0"/>
              <a:t>Navržení UML diagramů</a:t>
            </a:r>
          </a:p>
        </p:txBody>
      </p:sp>
    </p:spTree>
    <p:extLst>
      <p:ext uri="{BB962C8B-B14F-4D97-AF65-F5344CB8AC3E}">
        <p14:creationId xmlns:p14="http://schemas.microsoft.com/office/powerpoint/2010/main" val="267451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9048F-DFAE-47C7-8E04-5C2A0975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E8D96C-C81A-42B4-AE05-C7389DEEE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Pojednává o problematice neuronových sítí a jejich principu</a:t>
            </a:r>
          </a:p>
          <a:p>
            <a:r>
              <a:rPr lang="cs-CZ" dirty="0"/>
              <a:t>Umělá neuronová síť</a:t>
            </a:r>
          </a:p>
          <a:p>
            <a:r>
              <a:rPr lang="cs-CZ" dirty="0"/>
              <a:t>Příklady modelů umělých neuronových sítí</a:t>
            </a:r>
          </a:p>
          <a:p>
            <a:r>
              <a:rPr lang="cs-CZ" dirty="0"/>
              <a:t>Konvoluční neuronové sítě (charakteristika, učení, implementace a využití)</a:t>
            </a:r>
          </a:p>
          <a:p>
            <a:r>
              <a:rPr lang="cs-CZ" dirty="0"/>
              <a:t>Zpracování obrazu (segmentace a snímání)</a:t>
            </a:r>
          </a:p>
        </p:txBody>
      </p:sp>
    </p:spTree>
    <p:extLst>
      <p:ext uri="{BB962C8B-B14F-4D97-AF65-F5344CB8AC3E}">
        <p14:creationId xmlns:p14="http://schemas.microsoft.com/office/powerpoint/2010/main" val="81653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67ED5-BDCC-4651-8BD5-7880D654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</a:t>
            </a:r>
            <a:r>
              <a:rPr lang="cs-CZ" dirty="0" err="1"/>
              <a:t>čast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48C373-5C6C-4E14-AB37-1CEFF0779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Konvoluční neuronová síť – ukázka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FE487C-6169-495C-85EE-F867741CB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058" y="3143582"/>
            <a:ext cx="8485884" cy="30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4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D3E76-9F34-454D-94F3-C9D7AB30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74BE72-C015-469B-AE96-B426553C2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cs-CZ" dirty="0"/>
              <a:t>Návrh konvoluční neuronové sítě ( 3 návrhy)</a:t>
            </a:r>
          </a:p>
          <a:p>
            <a:r>
              <a:rPr lang="cs-CZ" dirty="0"/>
              <a:t>Dostupné </a:t>
            </a:r>
            <a:r>
              <a:rPr lang="cs-CZ" dirty="0" err="1"/>
              <a:t>frameworky</a:t>
            </a:r>
            <a:r>
              <a:rPr lang="cs-CZ" dirty="0"/>
              <a:t> pro implementaci</a:t>
            </a:r>
          </a:p>
          <a:p>
            <a:r>
              <a:rPr lang="cs-CZ" dirty="0"/>
              <a:t>Grafické jednotky pro implementaci v </a:t>
            </a:r>
            <a:r>
              <a:rPr lang="cs-CZ" dirty="0" err="1"/>
              <a:t>Jave</a:t>
            </a:r>
            <a:endParaRPr lang="cs-CZ" dirty="0"/>
          </a:p>
          <a:p>
            <a:r>
              <a:rPr lang="cs-CZ" dirty="0"/>
              <a:t>Implementace vstupních dat a vytvoření konvoluční neuronové sítě</a:t>
            </a:r>
          </a:p>
          <a:p>
            <a:r>
              <a:rPr lang="cs-CZ" dirty="0"/>
              <a:t>Vývojové diagramy (učení a vyhledávání)</a:t>
            </a:r>
          </a:p>
          <a:p>
            <a:r>
              <a:rPr lang="cs-CZ" dirty="0"/>
              <a:t>Use Case diagram</a:t>
            </a:r>
          </a:p>
          <a:p>
            <a:r>
              <a:rPr lang="cs-CZ" dirty="0" err="1"/>
              <a:t>Class</a:t>
            </a:r>
            <a:r>
              <a:rPr lang="cs-CZ" dirty="0"/>
              <a:t> diagram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55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AF767-090C-475B-819F-16ECD5D1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72F7E-20C9-4050-B36B-B684C6082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Vývojový diagram učení sítě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F0A2FC8-9316-4E58-ACAF-99F354EC9E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313798"/>
            <a:ext cx="5645667" cy="623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91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5E553-B15D-45EB-A92C-C2506906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9199DB-4762-4E46-A494-C668E3134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/>
          <a:lstStyle/>
          <a:p>
            <a:r>
              <a:rPr lang="cs-CZ" dirty="0"/>
              <a:t>Shrnutí teoretické části</a:t>
            </a:r>
          </a:p>
          <a:p>
            <a:r>
              <a:rPr lang="cs-CZ" dirty="0"/>
              <a:t>V praktické části navrženy 3 architektury konvolučních neuronových sítí za použití databáze MNIST pro testování</a:t>
            </a:r>
          </a:p>
          <a:p>
            <a:r>
              <a:rPr lang="cs-CZ" dirty="0"/>
              <a:t>Jako vhodný Framework byl zvolen </a:t>
            </a:r>
            <a:r>
              <a:rPr lang="cs-CZ" dirty="0" err="1"/>
              <a:t>Neuropf</a:t>
            </a:r>
            <a:endParaRPr lang="cs-CZ" dirty="0"/>
          </a:p>
          <a:p>
            <a:r>
              <a:rPr lang="cs-CZ" dirty="0"/>
              <a:t>Navržen vývojový diagram pro učení sítě a následně pro vyhledávání v databázi rostlin</a:t>
            </a:r>
          </a:p>
          <a:p>
            <a:r>
              <a:rPr lang="cs-CZ" dirty="0"/>
              <a:t>Navržen Use Case diagram a základní </a:t>
            </a:r>
            <a:r>
              <a:rPr lang="cs-CZ" dirty="0" err="1"/>
              <a:t>Class</a:t>
            </a:r>
            <a:r>
              <a:rPr lang="cs-CZ" dirty="0"/>
              <a:t> diagram</a:t>
            </a:r>
          </a:p>
        </p:txBody>
      </p:sp>
    </p:spTree>
    <p:extLst>
      <p:ext uri="{BB962C8B-B14F-4D97-AF65-F5344CB8AC3E}">
        <p14:creationId xmlns:p14="http://schemas.microsoft.com/office/powerpoint/2010/main" val="395527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1961D-B2FC-483C-9CA6-E55F0E5C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EE27C-F8C6-44F3-8D68-3971FCF58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/>
          </a:bodyPr>
          <a:lstStyle/>
          <a:p>
            <a:r>
              <a:rPr lang="cs-CZ" dirty="0" err="1">
                <a:effectLst/>
              </a:rPr>
              <a:t>Tettamanzi</a:t>
            </a:r>
            <a:r>
              <a:rPr lang="cs-CZ" dirty="0">
                <a:effectLst/>
              </a:rPr>
              <a:t> A., </a:t>
            </a:r>
            <a:r>
              <a:rPr lang="cs-CZ" dirty="0" err="1">
                <a:effectLst/>
              </a:rPr>
              <a:t>Tomassini</a:t>
            </a:r>
            <a:r>
              <a:rPr lang="cs-CZ" dirty="0">
                <a:effectLst/>
              </a:rPr>
              <a:t> M.,  Soft </a:t>
            </a:r>
            <a:r>
              <a:rPr lang="cs-CZ" dirty="0" err="1">
                <a:effectLst/>
              </a:rPr>
              <a:t>Computing</a:t>
            </a:r>
            <a:r>
              <a:rPr lang="cs-CZ" dirty="0">
                <a:effectLst/>
              </a:rPr>
              <a:t>: </a:t>
            </a:r>
            <a:r>
              <a:rPr lang="cs-CZ" dirty="0" err="1">
                <a:effectLst/>
              </a:rPr>
              <a:t>Integrating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Evolutionary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Neural</a:t>
            </a:r>
            <a:r>
              <a:rPr lang="cs-CZ" dirty="0">
                <a:effectLst/>
              </a:rPr>
              <a:t>, and Fuzzy Systems, Science &amp; Business Media, 2001, ISBN 978-3-662-04335-6</a:t>
            </a:r>
          </a:p>
          <a:p>
            <a:r>
              <a:rPr lang="cs-CZ" dirty="0">
                <a:effectLst/>
              </a:rPr>
              <a:t>Hanzlík P., Metody umělé inteligence v rozpoznávání rostlin, Disertační práce, </a:t>
            </a:r>
          </a:p>
          <a:p>
            <a:r>
              <a:rPr lang="cs-CZ" dirty="0">
                <a:effectLst/>
              </a:rPr>
              <a:t>Pavlíček J., Jarolímek J., Jarolímek J., Pavlíčková P., Dvořák S., Pavlík J., Hanzlík P., </a:t>
            </a:r>
            <a:r>
              <a:rPr lang="cs-CZ" dirty="0" err="1">
                <a:effectLst/>
              </a:rPr>
              <a:t>Agris</a:t>
            </a:r>
            <a:r>
              <a:rPr lang="cs-CZ" dirty="0">
                <a:effectLst/>
              </a:rPr>
              <a:t> on-line </a:t>
            </a:r>
            <a:r>
              <a:rPr lang="cs-CZ" dirty="0" err="1">
                <a:effectLst/>
              </a:rPr>
              <a:t>Papers</a:t>
            </a:r>
            <a:r>
              <a:rPr lang="cs-CZ" dirty="0">
                <a:effectLst/>
              </a:rPr>
              <a:t> in </a:t>
            </a:r>
            <a:r>
              <a:rPr lang="cs-CZ" dirty="0" err="1">
                <a:effectLst/>
              </a:rPr>
              <a:t>Economics</a:t>
            </a:r>
            <a:r>
              <a:rPr lang="cs-CZ" dirty="0">
                <a:effectLst/>
              </a:rPr>
              <a:t> and </a:t>
            </a:r>
            <a:r>
              <a:rPr lang="cs-CZ" dirty="0" err="1">
                <a:effectLst/>
              </a:rPr>
              <a:t>Informatics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Automated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Wildlife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Recognition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Volume</a:t>
            </a:r>
            <a:r>
              <a:rPr lang="cs-CZ" dirty="0">
                <a:effectLst/>
              </a:rPr>
              <a:t> IX, </a:t>
            </a:r>
            <a:r>
              <a:rPr lang="cs-CZ" dirty="0" err="1">
                <a:effectLst/>
              </a:rPr>
              <a:t>Number</a:t>
            </a:r>
            <a:r>
              <a:rPr lang="cs-CZ" dirty="0">
                <a:effectLst/>
              </a:rPr>
              <a:t> 1, 2018</a:t>
            </a:r>
          </a:p>
          <a:p>
            <a:r>
              <a:rPr lang="en-US" dirty="0" err="1">
                <a:effectLst/>
              </a:rPr>
              <a:t>Severac</a:t>
            </a:r>
            <a:r>
              <a:rPr lang="en-US" dirty="0">
                <a:effectLst/>
              </a:rPr>
              <a:t> Z., </a:t>
            </a:r>
            <a:r>
              <a:rPr lang="en-US" dirty="0" err="1">
                <a:effectLst/>
              </a:rPr>
              <a:t>Neuroph</a:t>
            </a:r>
            <a:r>
              <a:rPr lang="en-US" dirty="0">
                <a:effectLst/>
              </a:rPr>
              <a:t> [online], [cit. 2018-05-29], &lt;http://neuroph.sourceforge.net/&gt;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9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112</TotalTime>
  <Words>255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Obvod</vt:lpstr>
      <vt:lpstr>Architektonický návrh aplikace rozpoznání plevelů v počátečním stádiu růstu ČZU</vt:lpstr>
      <vt:lpstr>Cíle práce</vt:lpstr>
      <vt:lpstr>Metodika</vt:lpstr>
      <vt:lpstr>Teoretická část</vt:lpstr>
      <vt:lpstr>Teoretická čast</vt:lpstr>
      <vt:lpstr>Praktická část</vt:lpstr>
      <vt:lpstr>Praktická část</vt:lpstr>
      <vt:lpstr>závěr</vt:lpstr>
      <vt:lpstr>Základní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Architektonický návrh aplikace rozpoznání plevelů v počátečním stádiu růstu ČZU</dc:title>
  <dc:creator>Marketa Palmová</dc:creator>
  <cp:lastModifiedBy>Marketa Palmová</cp:lastModifiedBy>
  <cp:revision>6</cp:revision>
  <dcterms:created xsi:type="dcterms:W3CDTF">2018-11-22T18:56:48Z</dcterms:created>
  <dcterms:modified xsi:type="dcterms:W3CDTF">2018-11-22T20:49:40Z</dcterms:modified>
</cp:coreProperties>
</file>