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7" r:id="rId2"/>
    <p:sldId id="272" r:id="rId3"/>
    <p:sldId id="305" r:id="rId4"/>
    <p:sldId id="303" r:id="rId5"/>
    <p:sldId id="304" r:id="rId6"/>
    <p:sldId id="256" r:id="rId7"/>
    <p:sldId id="269" r:id="rId8"/>
    <p:sldId id="270" r:id="rId9"/>
    <p:sldId id="259" r:id="rId10"/>
    <p:sldId id="261" r:id="rId11"/>
    <p:sldId id="285" r:id="rId12"/>
    <p:sldId id="312" r:id="rId13"/>
    <p:sldId id="274" r:id="rId14"/>
    <p:sldId id="262" r:id="rId15"/>
    <p:sldId id="281" r:id="rId16"/>
    <p:sldId id="280" r:id="rId17"/>
    <p:sldId id="316" r:id="rId18"/>
    <p:sldId id="317" r:id="rId19"/>
    <p:sldId id="318" r:id="rId20"/>
    <p:sldId id="313" r:id="rId21"/>
    <p:sldId id="314" r:id="rId22"/>
    <p:sldId id="310" r:id="rId23"/>
    <p:sldId id="323" r:id="rId24"/>
    <p:sldId id="273" r:id="rId25"/>
    <p:sldId id="282" r:id="rId26"/>
    <p:sldId id="325" r:id="rId27"/>
    <p:sldId id="283" r:id="rId28"/>
    <p:sldId id="286" r:id="rId29"/>
    <p:sldId id="284" r:id="rId30"/>
    <p:sldId id="287" r:id="rId31"/>
    <p:sldId id="288" r:id="rId32"/>
    <p:sldId id="324" r:id="rId33"/>
    <p:sldId id="306" r:id="rId34"/>
    <p:sldId id="321" r:id="rId35"/>
    <p:sldId id="326" r:id="rId36"/>
    <p:sldId id="291" r:id="rId37"/>
    <p:sldId id="292" r:id="rId38"/>
    <p:sldId id="293" r:id="rId39"/>
    <p:sldId id="266" r:id="rId40"/>
    <p:sldId id="296" r:id="rId41"/>
    <p:sldId id="297" r:id="rId42"/>
    <p:sldId id="298" r:id="rId43"/>
    <p:sldId id="299" r:id="rId44"/>
    <p:sldId id="294" r:id="rId45"/>
    <p:sldId id="295" r:id="rId46"/>
    <p:sldId id="311" r:id="rId47"/>
    <p:sldId id="302" r:id="rId48"/>
    <p:sldId id="300" r:id="rId49"/>
    <p:sldId id="328" r:id="rId50"/>
    <p:sldId id="319" r:id="rId51"/>
    <p:sldId id="329" r:id="rId52"/>
    <p:sldId id="330" r:id="rId53"/>
    <p:sldId id="268" r:id="rId54"/>
    <p:sldId id="267" r:id="rId55"/>
    <p:sldId id="290" r:id="rId56"/>
    <p:sldId id="263" r:id="rId57"/>
    <p:sldId id="278" r:id="rId58"/>
    <p:sldId id="277" r:id="rId59"/>
    <p:sldId id="279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7462"/>
    <a:srgbClr val="7CA47D"/>
    <a:srgbClr val="003300"/>
    <a:srgbClr val="456051"/>
    <a:srgbClr val="515551"/>
    <a:srgbClr val="7A817A"/>
    <a:srgbClr val="ACB5AC"/>
    <a:srgbClr val="323432"/>
    <a:srgbClr val="B4C2B9"/>
    <a:srgbClr val="3A3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CD52B-DF1E-45D2-BFC8-91F2369E5FE3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C1C18-1A59-46B8-B9B2-7AAEC6CCF0C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5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08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772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42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48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791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0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38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10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92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51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190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63512-84E9-48F7-B974-A016C0E846ED}" type="datetimeFigureOut">
              <a:rPr lang="en-GB" smtClean="0"/>
              <a:t>21/09/2021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0EF4D-DCA3-458F-9CBD-4ECFB6B72C8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01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1.png"/><Relationship Id="rId7" Type="http://schemas.openxmlformats.org/officeDocument/2006/relationships/image" Target="../media/image4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1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kosteleckeinspirovani.fzp.czu.cz/cs" TargetMode="External"/><Relationship Id="rId2" Type="http://schemas.openxmlformats.org/officeDocument/2006/relationships/hyperlink" Target="https://bee2020.wixsite.com/oxfor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vb.cz/udalost/zoologicke-dny-2018/" TargetMode="External"/><Relationship Id="rId5" Type="http://schemas.openxmlformats.org/officeDocument/2006/relationships/hyperlink" Target="http://2018.escbc.org/#:~:text=The%205th%20European%20Student,participants%20from%20Europe%20and%20Asia." TargetMode="External"/><Relationship Id="rId4" Type="http://schemas.openxmlformats.org/officeDocument/2006/relationships/hyperlink" Target="https://www.senckenberg.de/de/institute/senckenberg-naturhistorische-sammlungen-dresden/museum-fuer-tierkunde/dd-sekt-mammalogie/93-annual-meeting-gsm/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97.png"/><Relationship Id="rId12" Type="http://schemas.openxmlformats.org/officeDocument/2006/relationships/image" Target="../media/image10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0.jpeg"/><Relationship Id="rId5" Type="http://schemas.openxmlformats.org/officeDocument/2006/relationships/image" Target="../media/image4.png"/><Relationship Id="rId10" Type="http://schemas.openxmlformats.org/officeDocument/2006/relationships/image" Target="../media/image99.png"/><Relationship Id="rId4" Type="http://schemas.microsoft.com/office/2007/relationships/hdphoto" Target="../media/hdphoto1.wdp"/><Relationship Id="rId9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2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8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1600" y="139106"/>
            <a:ext cx="11988800" cy="6594764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8" name="Picture 4" descr="Sika Deer Cervus nippon - Young Stag Backward Glance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4" y="1912496"/>
            <a:ext cx="5005139" cy="3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401483" y="941025"/>
            <a:ext cx="221672" cy="4849091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45605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 rot="5400000">
            <a:off x="4874948" y="2621243"/>
            <a:ext cx="198048" cy="2701635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ombo 7"/>
          <p:cNvSpPr/>
          <p:nvPr/>
        </p:nvSpPr>
        <p:spPr>
          <a:xfrm>
            <a:off x="11570090" y="2799275"/>
            <a:ext cx="214513" cy="205275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ombo 8"/>
          <p:cNvSpPr/>
          <p:nvPr/>
        </p:nvSpPr>
        <p:spPr>
          <a:xfrm>
            <a:off x="11570090" y="3399544"/>
            <a:ext cx="214513" cy="205275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ombo 9"/>
          <p:cNvSpPr/>
          <p:nvPr/>
        </p:nvSpPr>
        <p:spPr>
          <a:xfrm>
            <a:off x="11570090" y="4006033"/>
            <a:ext cx="214513" cy="205275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285374" y="1912496"/>
            <a:ext cx="3116109" cy="3338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ttangolo 10"/>
          <p:cNvSpPr/>
          <p:nvPr/>
        </p:nvSpPr>
        <p:spPr>
          <a:xfrm>
            <a:off x="3623154" y="1912496"/>
            <a:ext cx="1667359" cy="1960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ttangolo 11"/>
          <p:cNvSpPr/>
          <p:nvPr/>
        </p:nvSpPr>
        <p:spPr>
          <a:xfrm>
            <a:off x="3623154" y="4071085"/>
            <a:ext cx="1667359" cy="1179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690979" y="1321664"/>
            <a:ext cx="564222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>
                <a:ln w="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Sika deer as an alien species:</a:t>
            </a:r>
            <a:endParaRPr lang="en-GB" sz="2600" dirty="0">
              <a:ln w="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i="1" dirty="0" smtClean="0">
                <a:ln w="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Perception </a:t>
            </a:r>
            <a:r>
              <a:rPr lang="en-US" sz="2600" b="1" i="1" dirty="0">
                <a:ln w="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scientific literature and ecological traits of </a:t>
            </a:r>
            <a:r>
              <a:rPr lang="en-US" sz="2600" b="1" i="1" dirty="0" smtClean="0">
                <a:ln w="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non­-native </a:t>
            </a:r>
            <a:r>
              <a:rPr lang="en-US" sz="2600" b="1" i="1" dirty="0">
                <a:ln w="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populations</a:t>
            </a:r>
            <a:endParaRPr lang="en-GB" sz="2600" dirty="0">
              <a:ln w="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334283" y="3365570"/>
            <a:ext cx="2512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Laura SAGGIOMO M.Sc.</a:t>
            </a:r>
            <a:endParaRPr lang="en-GB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555763" y="4015145"/>
            <a:ext cx="29014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Supervisor: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Jaroslav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Červený</a:t>
            </a:r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8762996" y="4015145"/>
            <a:ext cx="234551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Advisor: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Miloš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Ježek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7708609" y="5037537"/>
            <a:ext cx="1324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Prague, 2021</a:t>
            </a:r>
            <a:endParaRPr lang="en-GB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FWS - Forestry and Wood Sciences CULS Prag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1" t="23300" r="13565"/>
          <a:stretch/>
        </p:blipFill>
        <p:spPr bwMode="auto">
          <a:xfrm>
            <a:off x="7750999" y="5524363"/>
            <a:ext cx="1239621" cy="92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9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5400000">
            <a:off x="5750437" y="-5627678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61" y="1402071"/>
            <a:ext cx="10869542" cy="465837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094182" y="2484582"/>
            <a:ext cx="1681018" cy="1348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1026322" y="4026898"/>
            <a:ext cx="1681018" cy="1348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7" name="Rettangolo 6"/>
          <p:cNvSpPr/>
          <p:nvPr/>
        </p:nvSpPr>
        <p:spPr>
          <a:xfrm>
            <a:off x="5149273" y="4040908"/>
            <a:ext cx="1681018" cy="1348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/>
          <p:cNvSpPr/>
          <p:nvPr/>
        </p:nvSpPr>
        <p:spPr>
          <a:xfrm>
            <a:off x="7211428" y="2484581"/>
            <a:ext cx="1681018" cy="1348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/>
          <p:cNvSpPr/>
          <p:nvPr/>
        </p:nvSpPr>
        <p:spPr>
          <a:xfrm>
            <a:off x="9416473" y="4040907"/>
            <a:ext cx="1681018" cy="1348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mbo 9"/>
          <p:cNvSpPr/>
          <p:nvPr/>
        </p:nvSpPr>
        <p:spPr>
          <a:xfrm>
            <a:off x="6805353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mbo 10"/>
          <p:cNvSpPr/>
          <p:nvPr/>
        </p:nvSpPr>
        <p:spPr>
          <a:xfrm>
            <a:off x="6012871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mbo 11"/>
          <p:cNvSpPr/>
          <p:nvPr/>
        </p:nvSpPr>
        <p:spPr>
          <a:xfrm>
            <a:off x="5220389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4701775" y="1140461"/>
            <a:ext cx="2837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Timeline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929170" y="2934291"/>
            <a:ext cx="2109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Beginning of study</a:t>
            </a:r>
          </a:p>
          <a:p>
            <a:endParaRPr lang="en-GB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Research</a:t>
            </a:r>
            <a:endParaRPr lang="en-GB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167952" y="4008468"/>
            <a:ext cx="2091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Analysis: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Hunting Bags</a:t>
            </a:r>
            <a:endParaRPr lang="en-GB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</a:t>
            </a:r>
            <a:endParaRPr lang="en-GB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173234" y="2915861"/>
            <a:ext cx="2175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Erasmus +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Diet Analysis</a:t>
            </a:r>
            <a:endParaRPr lang="en-GB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095929" y="4036216"/>
            <a:ext cx="2378364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Manuscript Preparation and submission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9358768" y="2940602"/>
            <a:ext cx="2196435" cy="786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Doctoral State Exam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Dissertation defence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371298" y="4456111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latin typeface="Garamond" panose="02020404030301010803" pitchFamily="18" charset="0"/>
              </a:rPr>
              <a:t>2016/2017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359854" y="3081084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latin typeface="Garamond" panose="02020404030301010803" pitchFamily="18" charset="0"/>
              </a:rPr>
              <a:t>2017/2018</a:t>
            </a:r>
            <a:endParaRPr lang="en-GB" b="1" i="1" dirty="0">
              <a:latin typeface="Garamond" panose="02020404030301010803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517888" y="4451771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latin typeface="Garamond" panose="02020404030301010803" pitchFamily="18" charset="0"/>
              </a:rPr>
              <a:t>2018/2019</a:t>
            </a:r>
            <a:endParaRPr lang="en-GB" b="1" i="1" dirty="0">
              <a:latin typeface="Garamond" panose="02020404030301010803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7590364" y="3081084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latin typeface="Garamond" panose="02020404030301010803" pitchFamily="18" charset="0"/>
              </a:rPr>
              <a:t>2019/2020</a:t>
            </a:r>
            <a:endParaRPr lang="en-GB" b="1" i="1" dirty="0">
              <a:latin typeface="Garamond" panose="02020404030301010803" pitchFamily="18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9844840" y="4451771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latin typeface="Garamond" panose="02020404030301010803" pitchFamily="18" charset="0"/>
              </a:rPr>
              <a:t>2020/2021</a:t>
            </a:r>
            <a:endParaRPr lang="en-GB" b="1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774153"/>
            <a:ext cx="12062690" cy="3195782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8" descr="Sika Deer (Cervus nippon) - Woodland Tru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27" y="1765360"/>
            <a:ext cx="5708073" cy="32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mbo 10"/>
          <p:cNvSpPr/>
          <p:nvPr/>
        </p:nvSpPr>
        <p:spPr>
          <a:xfrm>
            <a:off x="7392093" y="6376280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mbo 11"/>
          <p:cNvSpPr/>
          <p:nvPr/>
        </p:nvSpPr>
        <p:spPr>
          <a:xfrm>
            <a:off x="6599611" y="6376280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mbo 12"/>
          <p:cNvSpPr/>
          <p:nvPr/>
        </p:nvSpPr>
        <p:spPr>
          <a:xfrm>
            <a:off x="5807129" y="6376280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mbo 13"/>
          <p:cNvSpPr/>
          <p:nvPr/>
        </p:nvSpPr>
        <p:spPr>
          <a:xfrm>
            <a:off x="7392093" y="211005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mbo 14"/>
          <p:cNvSpPr/>
          <p:nvPr/>
        </p:nvSpPr>
        <p:spPr>
          <a:xfrm>
            <a:off x="6599611" y="211005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mbo 15"/>
          <p:cNvSpPr/>
          <p:nvPr/>
        </p:nvSpPr>
        <p:spPr>
          <a:xfrm>
            <a:off x="5807129" y="211005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1353562" y="2816376"/>
            <a:ext cx="3776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Bibliometric Analysis</a:t>
            </a:r>
            <a:endParaRPr lang="en-GB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774153"/>
            <a:ext cx="12062690" cy="3195782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8" descr="Sika Deer (Cervus nippon) - Woodland Tru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27" y="1765360"/>
            <a:ext cx="5708073" cy="321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mbo 10"/>
          <p:cNvSpPr/>
          <p:nvPr/>
        </p:nvSpPr>
        <p:spPr>
          <a:xfrm>
            <a:off x="7392093" y="6376280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mbo 11"/>
          <p:cNvSpPr/>
          <p:nvPr/>
        </p:nvSpPr>
        <p:spPr>
          <a:xfrm>
            <a:off x="6599611" y="6376280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mbo 12"/>
          <p:cNvSpPr/>
          <p:nvPr/>
        </p:nvSpPr>
        <p:spPr>
          <a:xfrm>
            <a:off x="5807129" y="6376280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mbo 13"/>
          <p:cNvSpPr/>
          <p:nvPr/>
        </p:nvSpPr>
        <p:spPr>
          <a:xfrm>
            <a:off x="7392093" y="211005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mbo 14"/>
          <p:cNvSpPr/>
          <p:nvPr/>
        </p:nvSpPr>
        <p:spPr>
          <a:xfrm>
            <a:off x="6599611" y="211005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mbo 15"/>
          <p:cNvSpPr/>
          <p:nvPr/>
        </p:nvSpPr>
        <p:spPr>
          <a:xfrm>
            <a:off x="5807129" y="211005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1353562" y="2816376"/>
            <a:ext cx="3776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Bibliometric Analysis</a:t>
            </a:r>
            <a:endParaRPr lang="en-GB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360-icon | Torino Porte e Finestre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302" y="3394126"/>
            <a:ext cx="1519321" cy="151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4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9598090" y="74645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mbo 11"/>
          <p:cNvSpPr/>
          <p:nvPr/>
        </p:nvSpPr>
        <p:spPr>
          <a:xfrm>
            <a:off x="11500263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mbo 12"/>
          <p:cNvSpPr/>
          <p:nvPr/>
        </p:nvSpPr>
        <p:spPr>
          <a:xfrm>
            <a:off x="11500263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mbo 13"/>
          <p:cNvSpPr/>
          <p:nvPr/>
        </p:nvSpPr>
        <p:spPr>
          <a:xfrm>
            <a:off x="11500263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8" name="Picture 6" descr="Sika Deer Facts, Habitat, Diet, Pictu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71" y="2313993"/>
            <a:ext cx="3802855" cy="2758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869" y="1597892"/>
            <a:ext cx="4165522" cy="382969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83037" y="755171"/>
            <a:ext cx="4184159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of: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used author keywords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and least productive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trends of discussed topics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Citation bursts of keywords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PPT - CiteSpace Quick Guide 1.2 Chaomei Chen Drexel University Email:  chaomei.chen@cis.drexel.edu http://cluster.cis.drexel.e PowerPoint  Presentation - ID:829406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20593" r="47508" b="63782"/>
          <a:stretch/>
        </p:blipFill>
        <p:spPr bwMode="auto">
          <a:xfrm>
            <a:off x="6807292" y="1258790"/>
            <a:ext cx="3132149" cy="83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le:Scopus logo.svg -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76" y="5649343"/>
            <a:ext cx="2959880" cy="9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isualising quantitative data with VOSviewer will widen your research  projects - Leiden Madtr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77" y="1334633"/>
            <a:ext cx="3665683" cy="75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5"/>
          <a:srcRect l="6310" t="20445" r="3561" b="16632"/>
          <a:stretch/>
        </p:blipFill>
        <p:spPr>
          <a:xfrm>
            <a:off x="6805353" y="5406805"/>
            <a:ext cx="3817939" cy="1190625"/>
          </a:xfrm>
          <a:prstGeom prst="rect">
            <a:avLst/>
          </a:prstGeom>
        </p:spPr>
      </p:pic>
      <p:sp>
        <p:nvSpPr>
          <p:cNvPr id="56" name="Google Shape;5231;p69"/>
          <p:cNvSpPr/>
          <p:nvPr/>
        </p:nvSpPr>
        <p:spPr>
          <a:xfrm rot="16200000" flipH="1">
            <a:off x="5076661" y="2623061"/>
            <a:ext cx="1765143" cy="1103895"/>
          </a:xfrm>
          <a:custGeom>
            <a:avLst/>
            <a:gdLst/>
            <a:ahLst/>
            <a:cxnLst/>
            <a:rect l="l" t="t" r="r" b="b"/>
            <a:pathLst>
              <a:path w="1458" h="1335" extrusionOk="0">
                <a:moveTo>
                  <a:pt x="974" y="0"/>
                </a:moveTo>
                <a:cubicBezTo>
                  <a:pt x="931" y="311"/>
                  <a:pt x="707" y="570"/>
                  <a:pt x="404" y="657"/>
                </a:cubicBezTo>
                <a:lnTo>
                  <a:pt x="404" y="491"/>
                </a:lnTo>
                <a:lnTo>
                  <a:pt x="0" y="902"/>
                </a:lnTo>
                <a:lnTo>
                  <a:pt x="404" y="1335"/>
                </a:lnTo>
                <a:lnTo>
                  <a:pt x="404" y="1140"/>
                </a:lnTo>
                <a:cubicBezTo>
                  <a:pt x="967" y="1039"/>
                  <a:pt x="1400" y="577"/>
                  <a:pt x="1457" y="0"/>
                </a:cubicBezTo>
                <a:close/>
              </a:path>
            </a:pathLst>
          </a:custGeom>
          <a:solidFill>
            <a:srgbClr val="F0F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230;p69"/>
          <p:cNvSpPr/>
          <p:nvPr/>
        </p:nvSpPr>
        <p:spPr>
          <a:xfrm rot="16200000" flipH="1">
            <a:off x="5100246" y="3939415"/>
            <a:ext cx="1765143" cy="1098107"/>
          </a:xfrm>
          <a:custGeom>
            <a:avLst/>
            <a:gdLst/>
            <a:ahLst/>
            <a:cxnLst/>
            <a:rect l="l" t="t" r="r" b="b"/>
            <a:pathLst>
              <a:path w="1458" h="1328" extrusionOk="0">
                <a:moveTo>
                  <a:pt x="1047" y="1"/>
                </a:moveTo>
                <a:lnTo>
                  <a:pt x="1047" y="188"/>
                </a:lnTo>
                <a:cubicBezTo>
                  <a:pt x="484" y="289"/>
                  <a:pt x="51" y="758"/>
                  <a:pt x="1" y="1328"/>
                </a:cubicBezTo>
                <a:lnTo>
                  <a:pt x="477" y="1328"/>
                </a:lnTo>
                <a:cubicBezTo>
                  <a:pt x="527" y="1018"/>
                  <a:pt x="751" y="765"/>
                  <a:pt x="1047" y="679"/>
                </a:cubicBezTo>
                <a:lnTo>
                  <a:pt x="1047" y="845"/>
                </a:lnTo>
                <a:lnTo>
                  <a:pt x="1458" y="433"/>
                </a:lnTo>
                <a:lnTo>
                  <a:pt x="1047" y="1"/>
                </a:lnTo>
                <a:close/>
              </a:path>
            </a:pathLst>
          </a:custGeom>
          <a:solidFill>
            <a:srgbClr val="F0F0F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CasellaDiTesto 43"/>
          <p:cNvSpPr txBox="1"/>
          <p:nvPr/>
        </p:nvSpPr>
        <p:spPr>
          <a:xfrm>
            <a:off x="2989251" y="3497427"/>
            <a:ext cx="2340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Search</a:t>
            </a:r>
            <a:endParaRPr lang="en-GB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6737293" y="3728259"/>
            <a:ext cx="2533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Analysis</a:t>
            </a:r>
            <a:endParaRPr lang="en-GB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ttangolo 59"/>
          <p:cNvSpPr/>
          <p:nvPr/>
        </p:nvSpPr>
        <p:spPr>
          <a:xfrm rot="5400000">
            <a:off x="5750437" y="-5627678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ombo 60"/>
          <p:cNvSpPr/>
          <p:nvPr/>
        </p:nvSpPr>
        <p:spPr>
          <a:xfrm>
            <a:off x="6805353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ombo 61"/>
          <p:cNvSpPr/>
          <p:nvPr/>
        </p:nvSpPr>
        <p:spPr>
          <a:xfrm>
            <a:off x="6012871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ombo 62"/>
          <p:cNvSpPr/>
          <p:nvPr/>
        </p:nvSpPr>
        <p:spPr>
          <a:xfrm>
            <a:off x="5220389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2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1602" y="64655"/>
            <a:ext cx="2382980" cy="6714836"/>
          </a:xfrm>
          <a:prstGeom prst="rect">
            <a:avLst/>
          </a:prstGeom>
          <a:solidFill>
            <a:srgbClr val="4560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2"/>
          <a:srcRect l="10008" t="8186" r="10272" b="10275"/>
          <a:stretch/>
        </p:blipFill>
        <p:spPr>
          <a:xfrm>
            <a:off x="5041795" y="466135"/>
            <a:ext cx="5881085" cy="5911875"/>
          </a:xfrm>
          <a:prstGeom prst="rect">
            <a:avLst/>
          </a:prstGeom>
        </p:spPr>
      </p:pic>
      <p:pic>
        <p:nvPicPr>
          <p:cNvPr id="10250" name="Picture 10" descr="Japan gets deer-friendly bags to stop animals eating plastic - BBC Ne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12" y="2414026"/>
            <a:ext cx="3584165" cy="2016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e 24"/>
          <p:cNvSpPr/>
          <p:nvPr/>
        </p:nvSpPr>
        <p:spPr>
          <a:xfrm>
            <a:off x="6056639" y="1785313"/>
            <a:ext cx="1118740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Ovale 36"/>
          <p:cNvSpPr/>
          <p:nvPr/>
        </p:nvSpPr>
        <p:spPr>
          <a:xfrm>
            <a:off x="8613852" y="1792588"/>
            <a:ext cx="1118740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e 37"/>
          <p:cNvSpPr/>
          <p:nvPr/>
        </p:nvSpPr>
        <p:spPr>
          <a:xfrm>
            <a:off x="6073701" y="3984275"/>
            <a:ext cx="1118740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e 38"/>
          <p:cNvSpPr/>
          <p:nvPr/>
        </p:nvSpPr>
        <p:spPr>
          <a:xfrm>
            <a:off x="8684005" y="3949663"/>
            <a:ext cx="1118740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sellaDiTesto 25"/>
          <p:cNvSpPr txBox="1"/>
          <p:nvPr/>
        </p:nvSpPr>
        <p:spPr>
          <a:xfrm>
            <a:off x="6014484" y="1927561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8673347" y="1927561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Native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5831980" y="4083261"/>
            <a:ext cx="1568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Non-native</a:t>
            </a:r>
          </a:p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8280052" y="4048649"/>
            <a:ext cx="1970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Non-native</a:t>
            </a:r>
          </a:p>
          <a:p>
            <a:pPr algn="ctr"/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European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mbo 43"/>
          <p:cNvSpPr/>
          <p:nvPr/>
        </p:nvSpPr>
        <p:spPr>
          <a:xfrm>
            <a:off x="487774" y="2750270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ombo 44"/>
          <p:cNvSpPr/>
          <p:nvPr/>
        </p:nvSpPr>
        <p:spPr>
          <a:xfrm>
            <a:off x="487774" y="3350539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mbo 45"/>
          <p:cNvSpPr/>
          <p:nvPr/>
        </p:nvSpPr>
        <p:spPr>
          <a:xfrm>
            <a:off x="487774" y="3957028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44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6328" y="120073"/>
            <a:ext cx="2750127" cy="6655953"/>
          </a:xfrm>
          <a:prstGeom prst="rect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4" name="Picture 6" descr="15 Sika deer ideas | deer, animals, wild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8" y="2650835"/>
            <a:ext cx="2750127" cy="41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04850" y="1031511"/>
            <a:ext cx="191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mbo 6"/>
          <p:cNvSpPr/>
          <p:nvPr/>
        </p:nvSpPr>
        <p:spPr>
          <a:xfrm>
            <a:off x="8666712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7874230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mbo 8"/>
          <p:cNvSpPr/>
          <p:nvPr/>
        </p:nvSpPr>
        <p:spPr>
          <a:xfrm>
            <a:off x="7081748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3454977" y="508291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Literature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54088" y="1323898"/>
            <a:ext cx="20730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1.374 documents</a:t>
            </a: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 countries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3.262 author keywords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454977" y="3766411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Japan </a:t>
            </a:r>
          </a:p>
        </p:txBody>
      </p:sp>
      <p:pic>
        <p:nvPicPr>
          <p:cNvPr id="1026" name="Picture 2" descr="Line icon for write 2165408 Vector Art at Vecteez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67" y="3688253"/>
            <a:ext cx="637833" cy="71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610021" y="3858744"/>
            <a:ext cx="58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oogle Shape;5322;p69"/>
          <p:cNvGrpSpPr/>
          <p:nvPr/>
        </p:nvGrpSpPr>
        <p:grpSpPr>
          <a:xfrm>
            <a:off x="4411535" y="3590224"/>
            <a:ext cx="944301" cy="955477"/>
            <a:chOff x="4049800" y="640400"/>
            <a:chExt cx="858900" cy="869065"/>
          </a:xfrm>
        </p:grpSpPr>
        <p:sp>
          <p:nvSpPr>
            <p:cNvPr id="14" name="Google Shape;5323;p69"/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24;p69"/>
            <p:cNvSpPr/>
            <p:nvPr/>
          </p:nvSpPr>
          <p:spPr>
            <a:xfrm rot="19060262">
              <a:off x="4049800" y="650565"/>
              <a:ext cx="858900" cy="858900"/>
            </a:xfrm>
            <a:prstGeom prst="blockArc">
              <a:avLst>
                <a:gd name="adj1" fmla="val 7888867"/>
                <a:gd name="adj2" fmla="val 18317563"/>
                <a:gd name="adj3" fmla="val 24942"/>
              </a:avLst>
            </a:prstGeom>
            <a:solidFill>
              <a:srgbClr val="54746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Japanese Region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4746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5" y="858616"/>
            <a:ext cx="457200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6328" y="120073"/>
            <a:ext cx="2750127" cy="6655953"/>
          </a:xfrm>
          <a:prstGeom prst="rect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4" name="Picture 6" descr="15 Sika deer ideas | deer, animals, wild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8" y="2650835"/>
            <a:ext cx="2750127" cy="41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04850" y="1031511"/>
            <a:ext cx="191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mbo 6"/>
          <p:cNvSpPr/>
          <p:nvPr/>
        </p:nvSpPr>
        <p:spPr>
          <a:xfrm>
            <a:off x="8666712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7874230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mbo 8"/>
          <p:cNvSpPr/>
          <p:nvPr/>
        </p:nvSpPr>
        <p:spPr>
          <a:xfrm>
            <a:off x="7081748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3454977" y="508291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Literature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54088" y="1323898"/>
            <a:ext cx="20730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1.374 documents</a:t>
            </a: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 countries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3.262 author keywords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454977" y="3766411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Japan </a:t>
            </a:r>
          </a:p>
        </p:txBody>
      </p:sp>
      <p:pic>
        <p:nvPicPr>
          <p:cNvPr id="1028" name="Picture 4" descr="Japanese Region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4746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5" y="858616"/>
            <a:ext cx="457200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l Gates Cita: Bill Gates, Citazioni, Citazioni, Citazioni Famose  Virgolette nella Frase in inglese - Citazione scaricare png - Disegno png  trasparente Testo png scaricare.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6" t="25230" r="30381" b="23114"/>
          <a:stretch/>
        </p:blipFill>
        <p:spPr bwMode="auto">
          <a:xfrm>
            <a:off x="5043218" y="4085213"/>
            <a:ext cx="373403" cy="2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Bill Gates Cita: Bill Gates, Citazioni, Citazioni, Citazioni Famose  Virgolette nella Frase in inglese - Citazione scaricare png - Disegno png  trasparente Testo png scaricare.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6" t="25230" r="30381" b="23114"/>
          <a:stretch/>
        </p:blipFill>
        <p:spPr bwMode="auto">
          <a:xfrm rot="10800000">
            <a:off x="4606317" y="3799487"/>
            <a:ext cx="373403" cy="2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4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6328" y="120073"/>
            <a:ext cx="2750127" cy="6655953"/>
          </a:xfrm>
          <a:prstGeom prst="rect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4" name="Picture 6" descr="15 Sika deer ideas | deer, animals, wild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8" y="2650835"/>
            <a:ext cx="2750127" cy="41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04850" y="1031511"/>
            <a:ext cx="191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mbo 6"/>
          <p:cNvSpPr/>
          <p:nvPr/>
        </p:nvSpPr>
        <p:spPr>
          <a:xfrm>
            <a:off x="8666712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7874230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mbo 8"/>
          <p:cNvSpPr/>
          <p:nvPr/>
        </p:nvSpPr>
        <p:spPr>
          <a:xfrm>
            <a:off x="7081748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3454977" y="508291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Literature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54088" y="1323898"/>
            <a:ext cx="20730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1.374 documents</a:t>
            </a: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 countries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3.262 author keywords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454977" y="3766411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Japan </a:t>
            </a:r>
          </a:p>
        </p:txBody>
      </p:sp>
      <p:pic>
        <p:nvPicPr>
          <p:cNvPr id="1028" name="Picture 4" descr="Japanese Region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4746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5" y="858616"/>
            <a:ext cx="457200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ollaboration Icons - Download Free Vector Icons | Noun Proj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54" y="3764232"/>
            <a:ext cx="840321" cy="84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8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6328" y="120073"/>
            <a:ext cx="2750127" cy="6655953"/>
          </a:xfrm>
          <a:prstGeom prst="rect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4" name="Picture 6" descr="15 Sika deer ideas | deer, animals, wild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8" y="2650835"/>
            <a:ext cx="2750127" cy="41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04850" y="1031511"/>
            <a:ext cx="191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mbo 6"/>
          <p:cNvSpPr/>
          <p:nvPr/>
        </p:nvSpPr>
        <p:spPr>
          <a:xfrm>
            <a:off x="8666712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7874230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mbo 8"/>
          <p:cNvSpPr/>
          <p:nvPr/>
        </p:nvSpPr>
        <p:spPr>
          <a:xfrm>
            <a:off x="7081748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3454977" y="508291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Literature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54088" y="1323898"/>
            <a:ext cx="20730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1.374 documents</a:t>
            </a: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 countries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3.262 author keywords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454977" y="3766411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Japan </a:t>
            </a:r>
          </a:p>
        </p:txBody>
      </p:sp>
      <p:pic>
        <p:nvPicPr>
          <p:cNvPr id="1028" name="Picture 4" descr="Japanese Region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4746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325" y="858616"/>
            <a:ext cx="457200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eld, find, form, input, magnifying glass, search, search bar icon -  Download on Iconfind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38494" r="11264" b="37601"/>
          <a:stretch/>
        </p:blipFill>
        <p:spPr bwMode="auto">
          <a:xfrm>
            <a:off x="4417100" y="3867857"/>
            <a:ext cx="1173019" cy="3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hat You&amp;#39;ll Be CreatingIn this tutorial we will make a simple yet beautiful  oriental pattern in Adobe Illustrator… | Bamboo art, Bamboo drawing, Bamboo  illustrati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4746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248" y="4223267"/>
            <a:ext cx="1978856" cy="20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ketch doodle frames Royalty Free Vector Image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039"/>
          <a:stretch/>
        </p:blipFill>
        <p:spPr bwMode="auto">
          <a:xfrm rot="18835968">
            <a:off x="6525697" y="2136324"/>
            <a:ext cx="5731628" cy="226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2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101600" y="139106"/>
            <a:ext cx="11988800" cy="6594764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ombo 20"/>
          <p:cNvSpPr/>
          <p:nvPr/>
        </p:nvSpPr>
        <p:spPr>
          <a:xfrm>
            <a:off x="7258990" y="3780018"/>
            <a:ext cx="2240614" cy="2339532"/>
          </a:xfrm>
          <a:prstGeom prst="diamon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Sika Deer Cervus nippon - Young Stag Backward Glance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4" y="1912496"/>
            <a:ext cx="5005139" cy="333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401483" y="941025"/>
            <a:ext cx="221672" cy="4849091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45605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 rot="5400000">
            <a:off x="4874948" y="2621243"/>
            <a:ext cx="198048" cy="2701635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11570090" y="2799275"/>
            <a:ext cx="214513" cy="205275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mbo 8"/>
          <p:cNvSpPr/>
          <p:nvPr/>
        </p:nvSpPr>
        <p:spPr>
          <a:xfrm>
            <a:off x="11570090" y="3399544"/>
            <a:ext cx="214513" cy="205275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mbo 9"/>
          <p:cNvSpPr/>
          <p:nvPr/>
        </p:nvSpPr>
        <p:spPr>
          <a:xfrm>
            <a:off x="11570090" y="4006033"/>
            <a:ext cx="214513" cy="205275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285374" y="1912496"/>
            <a:ext cx="3116109" cy="3338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/>
          <p:cNvSpPr/>
          <p:nvPr/>
        </p:nvSpPr>
        <p:spPr>
          <a:xfrm>
            <a:off x="3623154" y="1912496"/>
            <a:ext cx="1667359" cy="1960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/>
          <p:cNvSpPr/>
          <p:nvPr/>
        </p:nvSpPr>
        <p:spPr>
          <a:xfrm>
            <a:off x="3623154" y="4071085"/>
            <a:ext cx="1667359" cy="1179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FFWS - Forestry and Wood Sciences CULS Prag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99" y="888721"/>
            <a:ext cx="2843826" cy="198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Univerzita třetího věku (U3V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079" y="2938415"/>
            <a:ext cx="1267745" cy="96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mbo 17"/>
          <p:cNvSpPr/>
          <p:nvPr/>
        </p:nvSpPr>
        <p:spPr>
          <a:xfrm>
            <a:off x="7185505" y="823542"/>
            <a:ext cx="2240614" cy="2339532"/>
          </a:xfrm>
          <a:prstGeom prst="diamon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mbo 21"/>
          <p:cNvSpPr/>
          <p:nvPr/>
        </p:nvSpPr>
        <p:spPr>
          <a:xfrm>
            <a:off x="5581059" y="2321388"/>
            <a:ext cx="2240614" cy="2339532"/>
          </a:xfrm>
          <a:prstGeom prst="diamon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mbo 22"/>
          <p:cNvSpPr/>
          <p:nvPr/>
        </p:nvSpPr>
        <p:spPr>
          <a:xfrm>
            <a:off x="8852863" y="2332415"/>
            <a:ext cx="2240614" cy="2339532"/>
          </a:xfrm>
          <a:prstGeom prst="diamon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0" name="Picture 6" descr="University of Natural Resources and Life Sciences, Vienna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305" y="2773527"/>
            <a:ext cx="1451212" cy="14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rasmus Plus Funding for Teacher Training Courses | Erasmus+ KA1"/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442" y="4461952"/>
            <a:ext cx="2410359" cy="93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7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6328" y="120073"/>
            <a:ext cx="2750127" cy="6655953"/>
          </a:xfrm>
          <a:prstGeom prst="rect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4" name="Picture 6" descr="15 Sika deer ideas | deer, animals, wild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8" y="2650835"/>
            <a:ext cx="2750127" cy="41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04850" y="1031511"/>
            <a:ext cx="191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mbo 6"/>
          <p:cNvSpPr/>
          <p:nvPr/>
        </p:nvSpPr>
        <p:spPr>
          <a:xfrm>
            <a:off x="8666712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7874230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mbo 8"/>
          <p:cNvSpPr/>
          <p:nvPr/>
        </p:nvSpPr>
        <p:spPr>
          <a:xfrm>
            <a:off x="7081748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l="10008" t="8186" r="10272" b="10275"/>
          <a:stretch/>
        </p:blipFill>
        <p:spPr>
          <a:xfrm>
            <a:off x="6156492" y="1586668"/>
            <a:ext cx="3651691" cy="3670809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6796546" y="2189171"/>
            <a:ext cx="694649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e 11"/>
          <p:cNvSpPr/>
          <p:nvPr/>
        </p:nvSpPr>
        <p:spPr>
          <a:xfrm>
            <a:off x="8480554" y="2136350"/>
            <a:ext cx="694649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3" name="Ovale 12"/>
          <p:cNvSpPr/>
          <p:nvPr/>
        </p:nvSpPr>
        <p:spPr>
          <a:xfrm>
            <a:off x="6796545" y="3645966"/>
            <a:ext cx="694649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e 13"/>
          <p:cNvSpPr/>
          <p:nvPr/>
        </p:nvSpPr>
        <p:spPr>
          <a:xfrm>
            <a:off x="8428631" y="3668039"/>
            <a:ext cx="694649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6747080" y="2481558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  <a:endParaRPr lang="en-GB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491179" y="2481558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Native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647579" y="3837316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Non-native</a:t>
            </a:r>
          </a:p>
          <a:p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205876" y="3837316"/>
            <a:ext cx="1303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Non-native</a:t>
            </a:r>
          </a:p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European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ina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771" y="2189171"/>
            <a:ext cx="1276481" cy="8509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le:Flag of Japan.svg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877" y="1163127"/>
            <a:ext cx="1270375" cy="8470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486" y="4852329"/>
            <a:ext cx="1541050" cy="8102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26" name="Picture 6" descr="File:Flag of the Czech Republic.svg - Wikipe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867" y="3595855"/>
            <a:ext cx="1270375" cy="8470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lag of the United Kingdom | Britannic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791" y="4764571"/>
            <a:ext cx="1370525" cy="6852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lag of Germany - Wikiped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812" y="5771468"/>
            <a:ext cx="1276481" cy="765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83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6328" y="120073"/>
            <a:ext cx="2750127" cy="6655953"/>
          </a:xfrm>
          <a:prstGeom prst="rect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4" name="Picture 6" descr="15 Sika deer ideas | deer, animals, wild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8" y="2650835"/>
            <a:ext cx="2750127" cy="41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04850" y="1031511"/>
            <a:ext cx="191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mbo 6"/>
          <p:cNvSpPr/>
          <p:nvPr/>
        </p:nvSpPr>
        <p:spPr>
          <a:xfrm>
            <a:off x="8666712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7874230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mbo 8"/>
          <p:cNvSpPr/>
          <p:nvPr/>
        </p:nvSpPr>
        <p:spPr>
          <a:xfrm>
            <a:off x="7081748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l="10008" t="8186" r="10272" b="10275"/>
          <a:stretch/>
        </p:blipFill>
        <p:spPr>
          <a:xfrm>
            <a:off x="6156492" y="1586668"/>
            <a:ext cx="3651691" cy="3670809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6796546" y="2189171"/>
            <a:ext cx="694649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e 11"/>
          <p:cNvSpPr/>
          <p:nvPr/>
        </p:nvSpPr>
        <p:spPr>
          <a:xfrm>
            <a:off x="8480554" y="2136350"/>
            <a:ext cx="694649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13" name="Ovale 12"/>
          <p:cNvSpPr/>
          <p:nvPr/>
        </p:nvSpPr>
        <p:spPr>
          <a:xfrm>
            <a:off x="6796545" y="3645966"/>
            <a:ext cx="694649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e 13"/>
          <p:cNvSpPr/>
          <p:nvPr/>
        </p:nvSpPr>
        <p:spPr>
          <a:xfrm>
            <a:off x="8428631" y="3668039"/>
            <a:ext cx="694649" cy="102897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6747080" y="2481558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  <a:endParaRPr lang="en-GB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491179" y="2481558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Native</a:t>
            </a:r>
            <a:endParaRPr lang="en-GB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647579" y="3837316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Non-native</a:t>
            </a:r>
          </a:p>
          <a:p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205876" y="3837316"/>
            <a:ext cx="1303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Non-native</a:t>
            </a:r>
          </a:p>
          <a:p>
            <a:pPr algn="ctr"/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European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" descr="What You&amp;#39;ll Be CreatingIn this tutorial we will make a simple yet beautiful  oriental pattern in Adobe Illustrator… | Bamboo art, Bamboo drawing, Bamboo  illustrati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293" y="878782"/>
            <a:ext cx="643382" cy="66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eer Eating by Anthony Dimitre on Dribbbl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303" y="878782"/>
            <a:ext cx="943848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eer icon #jessicabarrondesigns . . . . . #design #graphicdesign  #graphicart #icon #icondesign #deer #animal #wild #artoftheday #v… | Vector  art, Pictogram, Art da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20" y="4438610"/>
            <a:ext cx="873752" cy="8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Female deer silhouette clipart - ClipArt Best - ClipArt Bes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50" y="4617151"/>
            <a:ext cx="715374" cy="62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eart Icon Graphic by marco.livolsi2014 · Creative Fabric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35" y="4928032"/>
            <a:ext cx="495021" cy="3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Dna deoxyribonucleic acid chain logo design icon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6" t="12354" r="22485" b="18488"/>
          <a:stretch/>
        </p:blipFill>
        <p:spPr bwMode="auto">
          <a:xfrm rot="20221416">
            <a:off x="4441020" y="3863087"/>
            <a:ext cx="382021" cy="70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Drugs Svg Png Icon Free Download (#427880) - OnlineWebFonts.C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160" y="1720682"/>
            <a:ext cx="769232" cy="68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Download HD Small - White Tailed Deer Vector Transparent PNG Image -  Nice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160" y="4928031"/>
            <a:ext cx="672416" cy="77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scurrilous | Kincavel Korne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149" y="4643320"/>
            <a:ext cx="578531" cy="46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ttore 2 4"/>
          <p:cNvCxnSpPr/>
          <p:nvPr/>
        </p:nvCxnSpPr>
        <p:spPr>
          <a:xfrm flipH="1">
            <a:off x="9820293" y="1739397"/>
            <a:ext cx="321691" cy="191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5765670" y="4316122"/>
            <a:ext cx="362826" cy="157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 flipH="1" flipV="1">
            <a:off x="9806007" y="4285447"/>
            <a:ext cx="318131" cy="150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63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160"/>
          <a:stretch/>
        </p:blipFill>
        <p:spPr>
          <a:xfrm>
            <a:off x="9864702" y="643566"/>
            <a:ext cx="2327298" cy="585869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959" y="114615"/>
            <a:ext cx="5889004" cy="6479479"/>
          </a:xfrm>
          <a:prstGeom prst="rect">
            <a:avLst/>
          </a:prstGeom>
        </p:spPr>
      </p:pic>
      <p:cxnSp>
        <p:nvCxnSpPr>
          <p:cNvPr id="3" name="Connettore 2 2"/>
          <p:cNvCxnSpPr/>
          <p:nvPr/>
        </p:nvCxnSpPr>
        <p:spPr>
          <a:xfrm>
            <a:off x="654176" y="5532864"/>
            <a:ext cx="2136710" cy="9331"/>
          </a:xfrm>
          <a:prstGeom prst="straightConnector1">
            <a:avLst/>
          </a:prstGeom>
          <a:ln w="76200"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PPT - CiteSpace Quick Guide 1.2 Chaomei Chen Drexel University Email:  chaomei.chen@cis.drexel.edu http://cluster.cis.drexel.e PowerPoint  Presentation - ID:82940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20593" r="47508" b="63782"/>
          <a:stretch/>
        </p:blipFill>
        <p:spPr bwMode="auto">
          <a:xfrm>
            <a:off x="8878688" y="3155781"/>
            <a:ext cx="3132149" cy="83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mbo 6"/>
          <p:cNvSpPr/>
          <p:nvPr/>
        </p:nvSpPr>
        <p:spPr>
          <a:xfrm>
            <a:off x="1920422" y="31557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ombo 7"/>
          <p:cNvSpPr/>
          <p:nvPr/>
        </p:nvSpPr>
        <p:spPr>
          <a:xfrm>
            <a:off x="1127940" y="31557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ombo 8"/>
          <p:cNvSpPr/>
          <p:nvPr/>
        </p:nvSpPr>
        <p:spPr>
          <a:xfrm>
            <a:off x="335458" y="31557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" name="Connettore diritto 3"/>
          <p:cNvCxnSpPr/>
          <p:nvPr/>
        </p:nvCxnSpPr>
        <p:spPr>
          <a:xfrm flipH="1" flipV="1">
            <a:off x="1127940" y="4330025"/>
            <a:ext cx="1662946" cy="12028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 flipV="1">
            <a:off x="2790886" y="4320695"/>
            <a:ext cx="7821352" cy="121216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5"/>
          <a:srcRect t="14635"/>
          <a:stretch/>
        </p:blipFill>
        <p:spPr>
          <a:xfrm>
            <a:off x="520132" y="3920057"/>
            <a:ext cx="10455343" cy="4099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16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2969" t="1348" r="5380"/>
          <a:stretch/>
        </p:blipFill>
        <p:spPr>
          <a:xfrm>
            <a:off x="1831060" y="2700310"/>
            <a:ext cx="8524786" cy="3152988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2629272" y="3830774"/>
            <a:ext cx="1175657" cy="788861"/>
          </a:xfrm>
          <a:prstGeom prst="ellipse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34" name="Picture 38" descr="book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81" y="3708471"/>
            <a:ext cx="699089" cy="6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mbo 12"/>
          <p:cNvSpPr/>
          <p:nvPr/>
        </p:nvSpPr>
        <p:spPr>
          <a:xfrm>
            <a:off x="2956640" y="4606750"/>
            <a:ext cx="558282" cy="569644"/>
          </a:xfrm>
          <a:prstGeom prst="diamond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ombo 65"/>
          <p:cNvSpPr/>
          <p:nvPr/>
        </p:nvSpPr>
        <p:spPr>
          <a:xfrm>
            <a:off x="8604130" y="4623868"/>
            <a:ext cx="558282" cy="569644"/>
          </a:xfrm>
          <a:prstGeom prst="diamond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ombo 66"/>
          <p:cNvSpPr/>
          <p:nvPr/>
        </p:nvSpPr>
        <p:spPr>
          <a:xfrm>
            <a:off x="5780385" y="4615419"/>
            <a:ext cx="558282" cy="569644"/>
          </a:xfrm>
          <a:prstGeom prst="diamond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e 67"/>
          <p:cNvSpPr/>
          <p:nvPr/>
        </p:nvSpPr>
        <p:spPr>
          <a:xfrm>
            <a:off x="5505624" y="3726811"/>
            <a:ext cx="1175657" cy="788861"/>
          </a:xfrm>
          <a:prstGeom prst="ellipse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e 68"/>
          <p:cNvSpPr/>
          <p:nvPr/>
        </p:nvSpPr>
        <p:spPr>
          <a:xfrm>
            <a:off x="8314505" y="3769513"/>
            <a:ext cx="1175657" cy="788861"/>
          </a:xfrm>
          <a:prstGeom prst="ellipse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36" name="Picture 40" descr="Flat Deer Icon - Flaticons.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23" y="3674947"/>
            <a:ext cx="700257" cy="70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Vector Soil Plant Icon, Plant Icons, Soil, Plant PNG and Vector with  Transparent Background for Free Downloa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18" y="3538360"/>
            <a:ext cx="973430" cy="9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995786" y="4480776"/>
            <a:ext cx="388248" cy="64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1</a:t>
            </a:r>
            <a:endParaRPr lang="en-GB" sz="40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5797455" y="4532861"/>
            <a:ext cx="425116" cy="64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75" name="CasellaDiTesto 74"/>
          <p:cNvSpPr txBox="1"/>
          <p:nvPr/>
        </p:nvSpPr>
        <p:spPr>
          <a:xfrm>
            <a:off x="8604130" y="4480776"/>
            <a:ext cx="425116" cy="64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43008" y="2377380"/>
            <a:ext cx="278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cientific Literature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666753" y="5870764"/>
            <a:ext cx="278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Management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490498" y="2382253"/>
            <a:ext cx="278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Diet Analysis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ttangolo 20"/>
          <p:cNvSpPr/>
          <p:nvPr/>
        </p:nvSpPr>
        <p:spPr>
          <a:xfrm rot="5400000">
            <a:off x="5750437" y="-5627678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mbo 21"/>
          <p:cNvSpPr/>
          <p:nvPr/>
        </p:nvSpPr>
        <p:spPr>
          <a:xfrm>
            <a:off x="6805353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mbo 22"/>
          <p:cNvSpPr/>
          <p:nvPr/>
        </p:nvSpPr>
        <p:spPr>
          <a:xfrm>
            <a:off x="6012871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mbo 23"/>
          <p:cNvSpPr/>
          <p:nvPr/>
        </p:nvSpPr>
        <p:spPr>
          <a:xfrm>
            <a:off x="5220389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sellaDiTesto 25"/>
          <p:cNvSpPr txBox="1"/>
          <p:nvPr/>
        </p:nvSpPr>
        <p:spPr>
          <a:xfrm>
            <a:off x="4701775" y="1140461"/>
            <a:ext cx="2496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Aims and Goals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9298" y="1886012"/>
            <a:ext cx="3458058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31970" y="1020516"/>
            <a:ext cx="6339772" cy="455834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598090" y="74645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ombo 11"/>
          <p:cNvSpPr/>
          <p:nvPr/>
        </p:nvSpPr>
        <p:spPr>
          <a:xfrm>
            <a:off x="11500263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ombo 12"/>
          <p:cNvSpPr/>
          <p:nvPr/>
        </p:nvSpPr>
        <p:spPr>
          <a:xfrm>
            <a:off x="11500263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ombo 13"/>
          <p:cNvSpPr/>
          <p:nvPr/>
        </p:nvSpPr>
        <p:spPr>
          <a:xfrm>
            <a:off x="11500263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2" descr="Hunt for Sika deer in the alluvial forest - HunterMeetsHun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02"/>
          <a:stretch/>
        </p:blipFill>
        <p:spPr bwMode="auto">
          <a:xfrm>
            <a:off x="7745633" y="2137241"/>
            <a:ext cx="3326697" cy="257418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71926" y="791318"/>
            <a:ext cx="5072222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Czech Management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hunting subpopulations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culled deer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Assessments of vegetation types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available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Japanese sika deer | The Réserve Zoologique de la Haute-Touche  (Haute-Touche Animal Reserv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2" y="78271"/>
            <a:ext cx="11951855" cy="43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GIS Plugins planet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9" b="41244"/>
          <a:stretch/>
        </p:blipFill>
        <p:spPr bwMode="auto">
          <a:xfrm>
            <a:off x="47136" y="5375890"/>
            <a:ext cx="2393005" cy="8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ine Land Cover Clas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386" y="4760192"/>
            <a:ext cx="1417780" cy="191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42897" y="5600324"/>
            <a:ext cx="2206758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en-GB" b="1" dirty="0" smtClean="0">
                <a:effectLst>
                  <a:glow rad="190500">
                    <a:schemeClr val="bg1"/>
                  </a:glow>
                </a:effectLst>
              </a:rPr>
              <a:t>CORINE LAND COVER</a:t>
            </a:r>
            <a:endParaRPr lang="en-GB" b="1" dirty="0">
              <a:effectLst>
                <a:glow rad="190500">
                  <a:schemeClr val="bg1"/>
                </a:glow>
              </a:effectLst>
            </a:endParaRPr>
          </a:p>
        </p:txBody>
      </p:sp>
      <p:pic>
        <p:nvPicPr>
          <p:cNvPr id="1032" name="Picture 8" descr="RStudio Logo Usage Guidelines - RStud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16" y="5467245"/>
            <a:ext cx="1809678" cy="6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rtners - Forestry and Wood Sciences CULS Prag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76" y="4773876"/>
            <a:ext cx="3060392" cy="14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Google Places Package - Outbox4 SEO Scotland Web Design Ayrshire &amp;amp; Glasgo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03" y="5254930"/>
            <a:ext cx="1060115" cy="106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oogle Places Package - Outbox4 SEO Scotland Web Design Ayrshire &amp;amp; Glasgow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53"/>
          <a:stretch/>
        </p:blipFill>
        <p:spPr bwMode="auto">
          <a:xfrm>
            <a:off x="4866603" y="5245694"/>
            <a:ext cx="1060115" cy="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16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16200000">
            <a:off x="5752546" y="-5573546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ombo 2"/>
          <p:cNvSpPr/>
          <p:nvPr/>
        </p:nvSpPr>
        <p:spPr>
          <a:xfrm rot="10800000">
            <a:off x="6807462" y="27549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ombo 3"/>
          <p:cNvSpPr/>
          <p:nvPr/>
        </p:nvSpPr>
        <p:spPr>
          <a:xfrm rot="10800000">
            <a:off x="6014980" y="27549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ombo 4"/>
          <p:cNvSpPr/>
          <p:nvPr/>
        </p:nvSpPr>
        <p:spPr>
          <a:xfrm rot="10800000">
            <a:off x="5222498" y="27549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Immagine 1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922" r="21945"/>
          <a:stretch/>
        </p:blipFill>
        <p:spPr bwMode="auto">
          <a:xfrm>
            <a:off x="6549246" y="3208822"/>
            <a:ext cx="5279636" cy="3293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36" y="829459"/>
            <a:ext cx="7372954" cy="4202236"/>
          </a:xfrm>
          <a:prstGeom prst="rect">
            <a:avLst/>
          </a:prstGeom>
          <a:noFill/>
        </p:spPr>
      </p:pic>
      <p:pic>
        <p:nvPicPr>
          <p:cNvPr id="15" name="Immagine 14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2" r="3723" b="45091"/>
          <a:stretch/>
        </p:blipFill>
        <p:spPr bwMode="auto">
          <a:xfrm>
            <a:off x="5002579" y="4115725"/>
            <a:ext cx="1594236" cy="2831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rminatore 7"/>
          <p:cNvSpPr/>
          <p:nvPr/>
        </p:nvSpPr>
        <p:spPr>
          <a:xfrm>
            <a:off x="4181808" y="4572000"/>
            <a:ext cx="820771" cy="926033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3363179" y="1875157"/>
            <a:ext cx="5470040" cy="3622876"/>
          </a:xfrm>
          <a:prstGeom prst="line">
            <a:avLst/>
          </a:prstGeom>
          <a:ln>
            <a:solidFill>
              <a:srgbClr val="547462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rminatore 8"/>
          <p:cNvSpPr/>
          <p:nvPr/>
        </p:nvSpPr>
        <p:spPr>
          <a:xfrm>
            <a:off x="5104435" y="509286"/>
            <a:ext cx="1071712" cy="284841"/>
          </a:xfrm>
          <a:prstGeom prst="flowChartTerminator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24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16200000">
            <a:off x="5749206" y="-5605258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ombo 2"/>
          <p:cNvSpPr/>
          <p:nvPr/>
        </p:nvSpPr>
        <p:spPr>
          <a:xfrm rot="10800000">
            <a:off x="6804122" y="486858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ombo 3"/>
          <p:cNvSpPr/>
          <p:nvPr/>
        </p:nvSpPr>
        <p:spPr>
          <a:xfrm rot="10800000">
            <a:off x="6011640" y="486858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ombo 4"/>
          <p:cNvSpPr/>
          <p:nvPr/>
        </p:nvSpPr>
        <p:spPr>
          <a:xfrm rot="10800000">
            <a:off x="5219158" y="48685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2637" y="1448806"/>
            <a:ext cx="5342688" cy="4607820"/>
          </a:xfrm>
          <a:prstGeom prst="rect">
            <a:avLst/>
          </a:prstGeom>
        </p:spPr>
      </p:pic>
      <p:pic>
        <p:nvPicPr>
          <p:cNvPr id="30" name="Picture 40" descr="Flat Deer Icon - Flaticons.net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33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552" y="3764464"/>
            <a:ext cx="434805" cy="43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sellaDiTesto 30"/>
          <p:cNvSpPr txBox="1"/>
          <p:nvPr/>
        </p:nvSpPr>
        <p:spPr>
          <a:xfrm>
            <a:off x="8301015" y="3233666"/>
            <a:ext cx="51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 rot="21445331">
            <a:off x="9512801" y="3562400"/>
            <a:ext cx="51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8758316" y="4375562"/>
            <a:ext cx="51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8423824" y="2233955"/>
            <a:ext cx="1428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7.4%</a:t>
            </a:r>
            <a:endParaRPr lang="en-GB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172" y="1923394"/>
            <a:ext cx="4240038" cy="1841070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9563427" y="4158379"/>
            <a:ext cx="1428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1%</a:t>
            </a:r>
            <a:endParaRPr lang="en-GB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7286398" y="4158378"/>
            <a:ext cx="1428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3.7%</a:t>
            </a:r>
            <a:endParaRPr lang="en-GB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337388" y="4008219"/>
            <a:ext cx="6096000" cy="16752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number</a:t>
            </a:r>
            <a:r>
              <a:rPr lang="en-US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deer</a:t>
            </a:r>
            <a:r>
              <a:rPr lang="en-US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culled</a:t>
            </a:r>
            <a:r>
              <a:rPr lang="en-US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en-US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en-US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subpopulation</a:t>
            </a:r>
            <a:r>
              <a:rPr lang="en-US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en-US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2018</a:t>
            </a:r>
          </a:p>
          <a:p>
            <a:pPr>
              <a:lnSpc>
                <a:spcPct val="200000"/>
              </a:lnSpc>
            </a:pPr>
            <a:r>
              <a:rPr lang="en-US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number</a:t>
            </a:r>
            <a:r>
              <a:rPr lang="en-US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deer</a:t>
            </a:r>
            <a:r>
              <a:rPr lang="en-US" spc="-2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culled in that subpopulation in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1994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n number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years in the considered timeframe</a:t>
            </a:r>
            <a:r>
              <a:rPr lang="en-US" spc="-2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(25) </a:t>
            </a:r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283656" y="1217974"/>
            <a:ext cx="3253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 Average increase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oogle Shape;19325;p81"/>
          <p:cNvGrpSpPr/>
          <p:nvPr/>
        </p:nvGrpSpPr>
        <p:grpSpPr>
          <a:xfrm>
            <a:off x="5357028" y="2310571"/>
            <a:ext cx="1391550" cy="1385650"/>
            <a:chOff x="1492555" y="2916322"/>
            <a:chExt cx="223369" cy="180910"/>
          </a:xfrm>
        </p:grpSpPr>
        <p:sp>
          <p:nvSpPr>
            <p:cNvPr id="18" name="Google Shape;19326;p81"/>
            <p:cNvSpPr/>
            <p:nvPr/>
          </p:nvSpPr>
          <p:spPr>
            <a:xfrm>
              <a:off x="1499047" y="2916322"/>
              <a:ext cx="216877" cy="180910"/>
            </a:xfrm>
            <a:custGeom>
              <a:avLst/>
              <a:gdLst/>
              <a:ahLst/>
              <a:cxnLst/>
              <a:rect l="l" t="t" r="r" b="b"/>
              <a:pathLst>
                <a:path w="8273" h="6901" extrusionOk="0">
                  <a:moveTo>
                    <a:pt x="463" y="1"/>
                  </a:moveTo>
                  <a:cubicBezTo>
                    <a:pt x="203" y="1"/>
                    <a:pt x="1" y="203"/>
                    <a:pt x="1" y="463"/>
                  </a:cubicBezTo>
                  <a:lnTo>
                    <a:pt x="1" y="6439"/>
                  </a:lnTo>
                  <a:cubicBezTo>
                    <a:pt x="1" y="6699"/>
                    <a:pt x="203" y="6901"/>
                    <a:pt x="463" y="6901"/>
                  </a:cubicBezTo>
                  <a:lnTo>
                    <a:pt x="7811" y="6901"/>
                  </a:lnTo>
                  <a:cubicBezTo>
                    <a:pt x="8070" y="6901"/>
                    <a:pt x="8272" y="6699"/>
                    <a:pt x="8272" y="6439"/>
                  </a:cubicBezTo>
                  <a:lnTo>
                    <a:pt x="8272" y="463"/>
                  </a:lnTo>
                  <a:cubicBezTo>
                    <a:pt x="8272" y="203"/>
                    <a:pt x="8070" y="1"/>
                    <a:pt x="78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19336;p81"/>
            <p:cNvSpPr/>
            <p:nvPr/>
          </p:nvSpPr>
          <p:spPr>
            <a:xfrm>
              <a:off x="1492555" y="2934750"/>
              <a:ext cx="178839" cy="114900"/>
            </a:xfrm>
            <a:custGeom>
              <a:avLst/>
              <a:gdLst/>
              <a:ahLst/>
              <a:cxnLst/>
              <a:rect l="l" t="t" r="r" b="b"/>
              <a:pathLst>
                <a:path w="6822" h="4383" extrusionOk="0">
                  <a:moveTo>
                    <a:pt x="5334" y="1"/>
                  </a:moveTo>
                  <a:cubicBezTo>
                    <a:pt x="4872" y="1"/>
                    <a:pt x="4872" y="694"/>
                    <a:pt x="5334" y="694"/>
                  </a:cubicBezTo>
                  <a:lnTo>
                    <a:pt x="5652" y="694"/>
                  </a:lnTo>
                  <a:lnTo>
                    <a:pt x="3602" y="2729"/>
                  </a:lnTo>
                  <a:lnTo>
                    <a:pt x="2707" y="1834"/>
                  </a:lnTo>
                  <a:cubicBezTo>
                    <a:pt x="2642" y="1762"/>
                    <a:pt x="2555" y="1726"/>
                    <a:pt x="2467" y="1726"/>
                  </a:cubicBezTo>
                  <a:cubicBezTo>
                    <a:pt x="2379" y="1726"/>
                    <a:pt x="2288" y="1762"/>
                    <a:pt x="2216" y="1834"/>
                  </a:cubicBezTo>
                  <a:lnTo>
                    <a:pt x="267" y="3783"/>
                  </a:lnTo>
                  <a:cubicBezTo>
                    <a:pt x="1" y="4027"/>
                    <a:pt x="238" y="4382"/>
                    <a:pt x="513" y="4382"/>
                  </a:cubicBezTo>
                  <a:cubicBezTo>
                    <a:pt x="596" y="4382"/>
                    <a:pt x="681" y="4350"/>
                    <a:pt x="758" y="4274"/>
                  </a:cubicBezTo>
                  <a:lnTo>
                    <a:pt x="2462" y="2556"/>
                  </a:lnTo>
                  <a:lnTo>
                    <a:pt x="3371" y="3465"/>
                  </a:lnTo>
                  <a:cubicBezTo>
                    <a:pt x="3436" y="3530"/>
                    <a:pt x="3523" y="3563"/>
                    <a:pt x="3609" y="3563"/>
                  </a:cubicBezTo>
                  <a:cubicBezTo>
                    <a:pt x="3696" y="3563"/>
                    <a:pt x="3782" y="3530"/>
                    <a:pt x="3847" y="3465"/>
                  </a:cubicBezTo>
                  <a:lnTo>
                    <a:pt x="6143" y="1170"/>
                  </a:lnTo>
                  <a:lnTo>
                    <a:pt x="6143" y="1488"/>
                  </a:lnTo>
                  <a:cubicBezTo>
                    <a:pt x="6143" y="1719"/>
                    <a:pt x="6312" y="1834"/>
                    <a:pt x="6482" y="1834"/>
                  </a:cubicBezTo>
                  <a:cubicBezTo>
                    <a:pt x="6651" y="1834"/>
                    <a:pt x="6821" y="1719"/>
                    <a:pt x="6821" y="1488"/>
                  </a:cubicBezTo>
                  <a:lnTo>
                    <a:pt x="6821" y="347"/>
                  </a:lnTo>
                  <a:cubicBezTo>
                    <a:pt x="6821" y="160"/>
                    <a:pt x="6677" y="1"/>
                    <a:pt x="648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8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16200000">
            <a:off x="5752546" y="-5573546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ombo 2"/>
          <p:cNvSpPr/>
          <p:nvPr/>
        </p:nvSpPr>
        <p:spPr>
          <a:xfrm rot="10800000">
            <a:off x="6807462" y="27549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ombo 3"/>
          <p:cNvSpPr/>
          <p:nvPr/>
        </p:nvSpPr>
        <p:spPr>
          <a:xfrm rot="10800000">
            <a:off x="6014980" y="27549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ombo 4"/>
          <p:cNvSpPr/>
          <p:nvPr/>
        </p:nvSpPr>
        <p:spPr>
          <a:xfrm rot="10800000">
            <a:off x="5222498" y="27549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rminatore 7"/>
          <p:cNvSpPr/>
          <p:nvPr/>
        </p:nvSpPr>
        <p:spPr>
          <a:xfrm>
            <a:off x="4181808" y="4572000"/>
            <a:ext cx="820771" cy="926033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rminatore 8"/>
          <p:cNvSpPr/>
          <p:nvPr/>
        </p:nvSpPr>
        <p:spPr>
          <a:xfrm>
            <a:off x="5104435" y="509286"/>
            <a:ext cx="1071712" cy="284841"/>
          </a:xfrm>
          <a:prstGeom prst="flowChartTerminator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706" y="1230809"/>
            <a:ext cx="8650186" cy="4983832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>
            <a:off x="3435928" y="2327565"/>
            <a:ext cx="9236" cy="6742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7753739" y="2537927"/>
            <a:ext cx="4806" cy="11847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8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9325;p81"/>
          <p:cNvGrpSpPr/>
          <p:nvPr/>
        </p:nvGrpSpPr>
        <p:grpSpPr>
          <a:xfrm>
            <a:off x="6247914" y="1487480"/>
            <a:ext cx="5187787" cy="4201673"/>
            <a:chOff x="1492555" y="2916322"/>
            <a:chExt cx="223369" cy="180910"/>
          </a:xfrm>
        </p:grpSpPr>
        <p:sp>
          <p:nvSpPr>
            <p:cNvPr id="6" name="Google Shape;19326;p81"/>
            <p:cNvSpPr/>
            <p:nvPr/>
          </p:nvSpPr>
          <p:spPr>
            <a:xfrm>
              <a:off x="1499047" y="2916322"/>
              <a:ext cx="216877" cy="180910"/>
            </a:xfrm>
            <a:custGeom>
              <a:avLst/>
              <a:gdLst/>
              <a:ahLst/>
              <a:cxnLst/>
              <a:rect l="l" t="t" r="r" b="b"/>
              <a:pathLst>
                <a:path w="8273" h="6901" extrusionOk="0">
                  <a:moveTo>
                    <a:pt x="463" y="1"/>
                  </a:moveTo>
                  <a:cubicBezTo>
                    <a:pt x="203" y="1"/>
                    <a:pt x="1" y="203"/>
                    <a:pt x="1" y="463"/>
                  </a:cubicBezTo>
                  <a:lnTo>
                    <a:pt x="1" y="6439"/>
                  </a:lnTo>
                  <a:cubicBezTo>
                    <a:pt x="1" y="6699"/>
                    <a:pt x="203" y="6901"/>
                    <a:pt x="463" y="6901"/>
                  </a:cubicBezTo>
                  <a:lnTo>
                    <a:pt x="7811" y="6901"/>
                  </a:lnTo>
                  <a:cubicBezTo>
                    <a:pt x="8070" y="6901"/>
                    <a:pt x="8272" y="6699"/>
                    <a:pt x="8272" y="6439"/>
                  </a:cubicBezTo>
                  <a:lnTo>
                    <a:pt x="8272" y="463"/>
                  </a:lnTo>
                  <a:cubicBezTo>
                    <a:pt x="8272" y="203"/>
                    <a:pt x="8070" y="1"/>
                    <a:pt x="78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9336;p81"/>
            <p:cNvSpPr/>
            <p:nvPr/>
          </p:nvSpPr>
          <p:spPr>
            <a:xfrm>
              <a:off x="1492555" y="2934750"/>
              <a:ext cx="178839" cy="114900"/>
            </a:xfrm>
            <a:custGeom>
              <a:avLst/>
              <a:gdLst/>
              <a:ahLst/>
              <a:cxnLst/>
              <a:rect l="l" t="t" r="r" b="b"/>
              <a:pathLst>
                <a:path w="6822" h="4383" extrusionOk="0">
                  <a:moveTo>
                    <a:pt x="5334" y="1"/>
                  </a:moveTo>
                  <a:cubicBezTo>
                    <a:pt x="4872" y="1"/>
                    <a:pt x="4872" y="694"/>
                    <a:pt x="5334" y="694"/>
                  </a:cubicBezTo>
                  <a:lnTo>
                    <a:pt x="5652" y="694"/>
                  </a:lnTo>
                  <a:lnTo>
                    <a:pt x="3602" y="2729"/>
                  </a:lnTo>
                  <a:lnTo>
                    <a:pt x="2707" y="1834"/>
                  </a:lnTo>
                  <a:cubicBezTo>
                    <a:pt x="2642" y="1762"/>
                    <a:pt x="2555" y="1726"/>
                    <a:pt x="2467" y="1726"/>
                  </a:cubicBezTo>
                  <a:cubicBezTo>
                    <a:pt x="2379" y="1726"/>
                    <a:pt x="2288" y="1762"/>
                    <a:pt x="2216" y="1834"/>
                  </a:cubicBezTo>
                  <a:lnTo>
                    <a:pt x="267" y="3783"/>
                  </a:lnTo>
                  <a:cubicBezTo>
                    <a:pt x="1" y="4027"/>
                    <a:pt x="238" y="4382"/>
                    <a:pt x="513" y="4382"/>
                  </a:cubicBezTo>
                  <a:cubicBezTo>
                    <a:pt x="596" y="4382"/>
                    <a:pt x="681" y="4350"/>
                    <a:pt x="758" y="4274"/>
                  </a:cubicBezTo>
                  <a:lnTo>
                    <a:pt x="2462" y="2556"/>
                  </a:lnTo>
                  <a:lnTo>
                    <a:pt x="3371" y="3465"/>
                  </a:lnTo>
                  <a:cubicBezTo>
                    <a:pt x="3436" y="3530"/>
                    <a:pt x="3523" y="3563"/>
                    <a:pt x="3609" y="3563"/>
                  </a:cubicBezTo>
                  <a:cubicBezTo>
                    <a:pt x="3696" y="3563"/>
                    <a:pt x="3782" y="3530"/>
                    <a:pt x="3847" y="3465"/>
                  </a:cubicBezTo>
                  <a:lnTo>
                    <a:pt x="6143" y="1170"/>
                  </a:lnTo>
                  <a:lnTo>
                    <a:pt x="6143" y="1488"/>
                  </a:lnTo>
                  <a:cubicBezTo>
                    <a:pt x="6143" y="1719"/>
                    <a:pt x="6312" y="1834"/>
                    <a:pt x="6482" y="1834"/>
                  </a:cubicBezTo>
                  <a:cubicBezTo>
                    <a:pt x="6651" y="1834"/>
                    <a:pt x="6821" y="1719"/>
                    <a:pt x="6821" y="1488"/>
                  </a:cubicBezTo>
                  <a:lnTo>
                    <a:pt x="6821" y="347"/>
                  </a:lnTo>
                  <a:cubicBezTo>
                    <a:pt x="6821" y="160"/>
                    <a:pt x="6677" y="1"/>
                    <a:pt x="6489" y="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" name="Rettangolo 16"/>
          <p:cNvSpPr/>
          <p:nvPr/>
        </p:nvSpPr>
        <p:spPr>
          <a:xfrm flipH="1">
            <a:off x="116963" y="74431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ombo 17"/>
          <p:cNvSpPr/>
          <p:nvPr/>
        </p:nvSpPr>
        <p:spPr>
          <a:xfrm flipH="1">
            <a:off x="551842" y="2833822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ombo 18"/>
          <p:cNvSpPr/>
          <p:nvPr/>
        </p:nvSpPr>
        <p:spPr>
          <a:xfrm flipH="1">
            <a:off x="551842" y="3434091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ombo 19"/>
          <p:cNvSpPr/>
          <p:nvPr/>
        </p:nvSpPr>
        <p:spPr>
          <a:xfrm flipH="1">
            <a:off x="551842" y="4040580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" descr="Rising Sika deer populations linked to bovine TB infections | EurekAlert!  Science 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44" y="1915466"/>
            <a:ext cx="4251364" cy="31914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5766405" y="4224875"/>
            <a:ext cx="39613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sources of mortality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WVC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Predation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:American mink.jp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0" y="2606641"/>
            <a:ext cx="2412125" cy="16225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Eastern Grey Squirrel in St James&amp;#39;s Park, London - Nov 2006 edit.jpg - 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67" y="4759920"/>
            <a:ext cx="2412123" cy="18618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5" name="Rettangolo 814"/>
          <p:cNvSpPr/>
          <p:nvPr/>
        </p:nvSpPr>
        <p:spPr>
          <a:xfrm>
            <a:off x="3383902" y="252341"/>
            <a:ext cx="8546840" cy="6369436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Fun facts about raccoons, the masked bandits that steal hearts as well as  garbage around San Antoni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7"/>
          <a:stretch/>
        </p:blipFill>
        <p:spPr bwMode="auto">
          <a:xfrm>
            <a:off x="640642" y="252341"/>
            <a:ext cx="2407748" cy="18235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9" name="Rombo 2398"/>
          <p:cNvSpPr/>
          <p:nvPr/>
        </p:nvSpPr>
        <p:spPr>
          <a:xfrm>
            <a:off x="1735070" y="2242529"/>
            <a:ext cx="214513" cy="205275"/>
          </a:xfrm>
          <a:prstGeom prst="diamond">
            <a:avLst/>
          </a:prstGeom>
          <a:solidFill>
            <a:srgbClr val="5474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0" name="Rombo 2399"/>
          <p:cNvSpPr/>
          <p:nvPr/>
        </p:nvSpPr>
        <p:spPr>
          <a:xfrm>
            <a:off x="1735069" y="4388035"/>
            <a:ext cx="214513" cy="205275"/>
          </a:xfrm>
          <a:prstGeom prst="diamond">
            <a:avLst/>
          </a:prstGeom>
          <a:solidFill>
            <a:srgbClr val="5474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ttangolo 1"/>
          <p:cNvSpPr/>
          <p:nvPr/>
        </p:nvSpPr>
        <p:spPr>
          <a:xfrm>
            <a:off x="4925007" y="672869"/>
            <a:ext cx="54646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Alien Species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026105" y="2447804"/>
            <a:ext cx="3262432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Worldwide 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</a:p>
          <a:p>
            <a:pPr algn="ctr"/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cause of biodiversity loss</a:t>
            </a:r>
          </a:p>
          <a:p>
            <a:pPr algn="ctr"/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Ecological issue</a:t>
            </a:r>
          </a:p>
          <a:p>
            <a:pPr algn="ctr"/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Intensifying process</a:t>
            </a:r>
          </a:p>
          <a:p>
            <a:pPr algn="ctr"/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6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9325;p81"/>
          <p:cNvGrpSpPr/>
          <p:nvPr/>
        </p:nvGrpSpPr>
        <p:grpSpPr>
          <a:xfrm>
            <a:off x="6247914" y="1487480"/>
            <a:ext cx="5187787" cy="4201673"/>
            <a:chOff x="1492555" y="2916322"/>
            <a:chExt cx="223369" cy="180910"/>
          </a:xfrm>
        </p:grpSpPr>
        <p:sp>
          <p:nvSpPr>
            <p:cNvPr id="6" name="Google Shape;19326;p81"/>
            <p:cNvSpPr/>
            <p:nvPr/>
          </p:nvSpPr>
          <p:spPr>
            <a:xfrm>
              <a:off x="1499047" y="2916322"/>
              <a:ext cx="216877" cy="180910"/>
            </a:xfrm>
            <a:custGeom>
              <a:avLst/>
              <a:gdLst/>
              <a:ahLst/>
              <a:cxnLst/>
              <a:rect l="l" t="t" r="r" b="b"/>
              <a:pathLst>
                <a:path w="8273" h="6901" extrusionOk="0">
                  <a:moveTo>
                    <a:pt x="463" y="1"/>
                  </a:moveTo>
                  <a:cubicBezTo>
                    <a:pt x="203" y="1"/>
                    <a:pt x="1" y="203"/>
                    <a:pt x="1" y="463"/>
                  </a:cubicBezTo>
                  <a:lnTo>
                    <a:pt x="1" y="6439"/>
                  </a:lnTo>
                  <a:cubicBezTo>
                    <a:pt x="1" y="6699"/>
                    <a:pt x="203" y="6901"/>
                    <a:pt x="463" y="6901"/>
                  </a:cubicBezTo>
                  <a:lnTo>
                    <a:pt x="7811" y="6901"/>
                  </a:lnTo>
                  <a:cubicBezTo>
                    <a:pt x="8070" y="6901"/>
                    <a:pt x="8272" y="6699"/>
                    <a:pt x="8272" y="6439"/>
                  </a:cubicBezTo>
                  <a:lnTo>
                    <a:pt x="8272" y="463"/>
                  </a:lnTo>
                  <a:cubicBezTo>
                    <a:pt x="8272" y="203"/>
                    <a:pt x="8070" y="1"/>
                    <a:pt x="781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9336;p81"/>
            <p:cNvSpPr/>
            <p:nvPr/>
          </p:nvSpPr>
          <p:spPr>
            <a:xfrm>
              <a:off x="1492555" y="2934750"/>
              <a:ext cx="178839" cy="114900"/>
            </a:xfrm>
            <a:custGeom>
              <a:avLst/>
              <a:gdLst/>
              <a:ahLst/>
              <a:cxnLst/>
              <a:rect l="l" t="t" r="r" b="b"/>
              <a:pathLst>
                <a:path w="6822" h="4383" extrusionOk="0">
                  <a:moveTo>
                    <a:pt x="5334" y="1"/>
                  </a:moveTo>
                  <a:cubicBezTo>
                    <a:pt x="4872" y="1"/>
                    <a:pt x="4872" y="694"/>
                    <a:pt x="5334" y="694"/>
                  </a:cubicBezTo>
                  <a:lnTo>
                    <a:pt x="5652" y="694"/>
                  </a:lnTo>
                  <a:lnTo>
                    <a:pt x="3602" y="2729"/>
                  </a:lnTo>
                  <a:lnTo>
                    <a:pt x="2707" y="1834"/>
                  </a:lnTo>
                  <a:cubicBezTo>
                    <a:pt x="2642" y="1762"/>
                    <a:pt x="2555" y="1726"/>
                    <a:pt x="2467" y="1726"/>
                  </a:cubicBezTo>
                  <a:cubicBezTo>
                    <a:pt x="2379" y="1726"/>
                    <a:pt x="2288" y="1762"/>
                    <a:pt x="2216" y="1834"/>
                  </a:cubicBezTo>
                  <a:lnTo>
                    <a:pt x="267" y="3783"/>
                  </a:lnTo>
                  <a:cubicBezTo>
                    <a:pt x="1" y="4027"/>
                    <a:pt x="238" y="4382"/>
                    <a:pt x="513" y="4382"/>
                  </a:cubicBezTo>
                  <a:cubicBezTo>
                    <a:pt x="596" y="4382"/>
                    <a:pt x="681" y="4350"/>
                    <a:pt x="758" y="4274"/>
                  </a:cubicBezTo>
                  <a:lnTo>
                    <a:pt x="2462" y="2556"/>
                  </a:lnTo>
                  <a:lnTo>
                    <a:pt x="3371" y="3465"/>
                  </a:lnTo>
                  <a:cubicBezTo>
                    <a:pt x="3436" y="3530"/>
                    <a:pt x="3523" y="3563"/>
                    <a:pt x="3609" y="3563"/>
                  </a:cubicBezTo>
                  <a:cubicBezTo>
                    <a:pt x="3696" y="3563"/>
                    <a:pt x="3782" y="3530"/>
                    <a:pt x="3847" y="3465"/>
                  </a:cubicBezTo>
                  <a:lnTo>
                    <a:pt x="6143" y="1170"/>
                  </a:lnTo>
                  <a:lnTo>
                    <a:pt x="6143" y="1488"/>
                  </a:lnTo>
                  <a:cubicBezTo>
                    <a:pt x="6143" y="1719"/>
                    <a:pt x="6312" y="1834"/>
                    <a:pt x="6482" y="1834"/>
                  </a:cubicBezTo>
                  <a:cubicBezTo>
                    <a:pt x="6651" y="1834"/>
                    <a:pt x="6821" y="1719"/>
                    <a:pt x="6821" y="1488"/>
                  </a:cubicBezTo>
                  <a:lnTo>
                    <a:pt x="6821" y="347"/>
                  </a:lnTo>
                  <a:cubicBezTo>
                    <a:pt x="6821" y="160"/>
                    <a:pt x="6677" y="1"/>
                    <a:pt x="6489" y="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" name="Rettangolo 16"/>
          <p:cNvSpPr/>
          <p:nvPr/>
        </p:nvSpPr>
        <p:spPr>
          <a:xfrm flipH="1">
            <a:off x="116963" y="74431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ombo 17"/>
          <p:cNvSpPr/>
          <p:nvPr/>
        </p:nvSpPr>
        <p:spPr>
          <a:xfrm flipH="1">
            <a:off x="551842" y="2833822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ombo 18"/>
          <p:cNvSpPr/>
          <p:nvPr/>
        </p:nvSpPr>
        <p:spPr>
          <a:xfrm flipH="1">
            <a:off x="551842" y="3434091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ombo 19"/>
          <p:cNvSpPr/>
          <p:nvPr/>
        </p:nvSpPr>
        <p:spPr>
          <a:xfrm flipH="1">
            <a:off x="551842" y="4040580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5766405" y="4224875"/>
            <a:ext cx="39613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sources of mortality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WVC</a:t>
            </a:r>
          </a:p>
          <a:p>
            <a:endParaRPr lang="en-GB" sz="20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Predation</a:t>
            </a:r>
            <a:endParaRPr lang="en-GB" sz="20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Rising Sika deer populations linked to bovine TB infections | EurekAlert!  Science Ne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44" y="1915466"/>
            <a:ext cx="4251364" cy="31914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1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289073" y="88175"/>
            <a:ext cx="2750127" cy="6655953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707595" y="988980"/>
            <a:ext cx="191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mbo 4"/>
          <p:cNvSpPr/>
          <p:nvPr/>
        </p:nvSpPr>
        <p:spPr>
          <a:xfrm>
            <a:off x="5094172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mbo 5"/>
          <p:cNvSpPr/>
          <p:nvPr/>
        </p:nvSpPr>
        <p:spPr>
          <a:xfrm>
            <a:off x="4301690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ombo 6"/>
          <p:cNvSpPr/>
          <p:nvPr/>
        </p:nvSpPr>
        <p:spPr>
          <a:xfrm>
            <a:off x="3509208" y="627468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ttangolo 7"/>
          <p:cNvSpPr/>
          <p:nvPr/>
        </p:nvSpPr>
        <p:spPr>
          <a:xfrm>
            <a:off x="160425" y="1696866"/>
            <a:ext cx="89193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Rapidly Increasing Population </a:t>
            </a:r>
            <a:endParaRPr lang="en-GB" sz="24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Current management not suf­ficient to keep the population stable and contained, especially in the Western part of the country.</a:t>
            </a:r>
          </a:p>
          <a:p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Better resources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GB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impelling need for the Czech Republic.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5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2969" t="1348" r="5380"/>
          <a:stretch/>
        </p:blipFill>
        <p:spPr>
          <a:xfrm>
            <a:off x="1831060" y="2700310"/>
            <a:ext cx="8524786" cy="3152988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2629272" y="3830774"/>
            <a:ext cx="1175657" cy="788861"/>
          </a:xfrm>
          <a:prstGeom prst="ellipse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34" name="Picture 38" descr="book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81" y="3708471"/>
            <a:ext cx="699089" cy="6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mbo 12"/>
          <p:cNvSpPr/>
          <p:nvPr/>
        </p:nvSpPr>
        <p:spPr>
          <a:xfrm>
            <a:off x="2956640" y="4606750"/>
            <a:ext cx="558282" cy="569644"/>
          </a:xfrm>
          <a:prstGeom prst="diamond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ombo 65"/>
          <p:cNvSpPr/>
          <p:nvPr/>
        </p:nvSpPr>
        <p:spPr>
          <a:xfrm>
            <a:off x="8604130" y="4623868"/>
            <a:ext cx="558282" cy="569644"/>
          </a:xfrm>
          <a:prstGeom prst="diamond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ombo 66"/>
          <p:cNvSpPr/>
          <p:nvPr/>
        </p:nvSpPr>
        <p:spPr>
          <a:xfrm>
            <a:off x="5780385" y="4615419"/>
            <a:ext cx="558282" cy="569644"/>
          </a:xfrm>
          <a:prstGeom prst="diamond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e 67"/>
          <p:cNvSpPr/>
          <p:nvPr/>
        </p:nvSpPr>
        <p:spPr>
          <a:xfrm>
            <a:off x="5505624" y="3726811"/>
            <a:ext cx="1175657" cy="788861"/>
          </a:xfrm>
          <a:prstGeom prst="ellipse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e 68"/>
          <p:cNvSpPr/>
          <p:nvPr/>
        </p:nvSpPr>
        <p:spPr>
          <a:xfrm>
            <a:off x="8314505" y="3769513"/>
            <a:ext cx="1175657" cy="788861"/>
          </a:xfrm>
          <a:prstGeom prst="ellipse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36" name="Picture 40" descr="Flat Deer Icon - Flaticons.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23" y="3674947"/>
            <a:ext cx="700257" cy="70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Vector Soil Plant Icon, Plant Icons, Soil, Plant PNG and Vector with  Transparent Background for Free Downloa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18" y="3538360"/>
            <a:ext cx="973430" cy="9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995786" y="4480776"/>
            <a:ext cx="388248" cy="64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1</a:t>
            </a:r>
            <a:endParaRPr lang="en-GB" sz="40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5797455" y="4532861"/>
            <a:ext cx="425116" cy="64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75" name="CasellaDiTesto 74"/>
          <p:cNvSpPr txBox="1"/>
          <p:nvPr/>
        </p:nvSpPr>
        <p:spPr>
          <a:xfrm>
            <a:off x="8604130" y="4480776"/>
            <a:ext cx="425116" cy="64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43008" y="2377380"/>
            <a:ext cx="278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cientific Literature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666753" y="5870764"/>
            <a:ext cx="278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Management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490498" y="2382253"/>
            <a:ext cx="278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Diet Analysis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ttangolo 20"/>
          <p:cNvSpPr/>
          <p:nvPr/>
        </p:nvSpPr>
        <p:spPr>
          <a:xfrm rot="5400000">
            <a:off x="5750437" y="-5627678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mbo 21"/>
          <p:cNvSpPr/>
          <p:nvPr/>
        </p:nvSpPr>
        <p:spPr>
          <a:xfrm>
            <a:off x="6805353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mbo 22"/>
          <p:cNvSpPr/>
          <p:nvPr/>
        </p:nvSpPr>
        <p:spPr>
          <a:xfrm>
            <a:off x="6012871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mbo 23"/>
          <p:cNvSpPr/>
          <p:nvPr/>
        </p:nvSpPr>
        <p:spPr>
          <a:xfrm>
            <a:off x="5220389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sellaDiTesto 25"/>
          <p:cNvSpPr txBox="1"/>
          <p:nvPr/>
        </p:nvSpPr>
        <p:spPr>
          <a:xfrm>
            <a:off x="4701775" y="1140461"/>
            <a:ext cx="2496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Aims and Goals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9298" y="1886012"/>
            <a:ext cx="3458058" cy="43440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5639" y="2368050"/>
            <a:ext cx="2847711" cy="437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3976" y="74645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ombo 5"/>
          <p:cNvSpPr/>
          <p:nvPr/>
        </p:nvSpPr>
        <p:spPr>
          <a:xfrm>
            <a:off x="633202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ombo 6"/>
          <p:cNvSpPr/>
          <p:nvPr/>
        </p:nvSpPr>
        <p:spPr>
          <a:xfrm>
            <a:off x="633202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ombo 7"/>
          <p:cNvSpPr/>
          <p:nvPr/>
        </p:nvSpPr>
        <p:spPr>
          <a:xfrm>
            <a:off x="633202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778673" y="4205730"/>
            <a:ext cx="181171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Feeding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Japan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Preferred plants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Adaptability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okkaido Sika Deer Eating Tree Stock Footage Video (100% Royalty-free)  3470585 | Shutte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 bwMode="auto">
          <a:xfrm>
            <a:off x="1345308" y="3901093"/>
            <a:ext cx="3253365" cy="1938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ika Deer | Chesapeake Bay Pr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859" y="1158977"/>
            <a:ext cx="3252851" cy="1951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oogle Shape;18914;p80"/>
          <p:cNvGrpSpPr/>
          <p:nvPr/>
        </p:nvGrpSpPr>
        <p:grpSpPr>
          <a:xfrm rot="2054684">
            <a:off x="6567936" y="714014"/>
            <a:ext cx="3652571" cy="4850709"/>
            <a:chOff x="2236106" y="3365392"/>
            <a:chExt cx="306471" cy="370000"/>
          </a:xfrm>
          <a:solidFill>
            <a:schemeClr val="bg1">
              <a:lumMod val="95000"/>
            </a:schemeClr>
          </a:solidFill>
        </p:grpSpPr>
        <p:sp>
          <p:nvSpPr>
            <p:cNvPr id="12" name="Google Shape;18915;p80"/>
            <p:cNvSpPr/>
            <p:nvPr/>
          </p:nvSpPr>
          <p:spPr>
            <a:xfrm>
              <a:off x="2413788" y="3588085"/>
              <a:ext cx="128789" cy="88107"/>
            </a:xfrm>
            <a:custGeom>
              <a:avLst/>
              <a:gdLst/>
              <a:ahLst/>
              <a:cxnLst/>
              <a:rect l="l" t="t" r="r" b="b"/>
              <a:pathLst>
                <a:path w="4910" h="3359" extrusionOk="0">
                  <a:moveTo>
                    <a:pt x="2793" y="0"/>
                  </a:moveTo>
                  <a:cubicBezTo>
                    <a:pt x="2259" y="0"/>
                    <a:pt x="1705" y="75"/>
                    <a:pt x="1234" y="293"/>
                  </a:cubicBezTo>
                  <a:cubicBezTo>
                    <a:pt x="285" y="741"/>
                    <a:pt x="0" y="2111"/>
                    <a:pt x="211" y="2558"/>
                  </a:cubicBezTo>
                  <a:cubicBezTo>
                    <a:pt x="366" y="2895"/>
                    <a:pt x="1128" y="3359"/>
                    <a:pt x="1902" y="3359"/>
                  </a:cubicBezTo>
                  <a:cubicBezTo>
                    <a:pt x="2140" y="3359"/>
                    <a:pt x="2380" y="3315"/>
                    <a:pt x="2604" y="3209"/>
                  </a:cubicBezTo>
                  <a:cubicBezTo>
                    <a:pt x="3770" y="2667"/>
                    <a:pt x="4577" y="1148"/>
                    <a:pt x="4848" y="565"/>
                  </a:cubicBezTo>
                  <a:cubicBezTo>
                    <a:pt x="4910" y="436"/>
                    <a:pt x="4842" y="293"/>
                    <a:pt x="4706" y="260"/>
                  </a:cubicBezTo>
                  <a:cubicBezTo>
                    <a:pt x="4330" y="162"/>
                    <a:pt x="3582" y="0"/>
                    <a:pt x="27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8916;p80"/>
            <p:cNvSpPr/>
            <p:nvPr/>
          </p:nvSpPr>
          <p:spPr>
            <a:xfrm>
              <a:off x="2413604" y="3588085"/>
              <a:ext cx="127740" cy="67831"/>
            </a:xfrm>
            <a:custGeom>
              <a:avLst/>
              <a:gdLst/>
              <a:ahLst/>
              <a:cxnLst/>
              <a:rect l="l" t="t" r="r" b="b"/>
              <a:pathLst>
                <a:path w="4870" h="2586" extrusionOk="0">
                  <a:moveTo>
                    <a:pt x="2798" y="0"/>
                  </a:moveTo>
                  <a:cubicBezTo>
                    <a:pt x="2263" y="0"/>
                    <a:pt x="1708" y="75"/>
                    <a:pt x="1235" y="293"/>
                  </a:cubicBezTo>
                  <a:cubicBezTo>
                    <a:pt x="285" y="741"/>
                    <a:pt x="1" y="2111"/>
                    <a:pt x="211" y="2558"/>
                  </a:cubicBezTo>
                  <a:cubicBezTo>
                    <a:pt x="218" y="2565"/>
                    <a:pt x="224" y="2578"/>
                    <a:pt x="231" y="2585"/>
                  </a:cubicBezTo>
                  <a:cubicBezTo>
                    <a:pt x="1011" y="2111"/>
                    <a:pt x="3140" y="890"/>
                    <a:pt x="4869" y="463"/>
                  </a:cubicBezTo>
                  <a:cubicBezTo>
                    <a:pt x="4869" y="368"/>
                    <a:pt x="4801" y="280"/>
                    <a:pt x="4713" y="260"/>
                  </a:cubicBezTo>
                  <a:cubicBezTo>
                    <a:pt x="4337" y="162"/>
                    <a:pt x="3589" y="0"/>
                    <a:pt x="2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8917;p80"/>
            <p:cNvSpPr/>
            <p:nvPr/>
          </p:nvSpPr>
          <p:spPr>
            <a:xfrm>
              <a:off x="2350469" y="3365471"/>
              <a:ext cx="64945" cy="86559"/>
            </a:xfrm>
            <a:custGeom>
              <a:avLst/>
              <a:gdLst/>
              <a:ahLst/>
              <a:cxnLst/>
              <a:rect l="l" t="t" r="r" b="b"/>
              <a:pathLst>
                <a:path w="2476" h="3300" extrusionOk="0">
                  <a:moveTo>
                    <a:pt x="763" y="0"/>
                  </a:moveTo>
                  <a:cubicBezTo>
                    <a:pt x="682" y="0"/>
                    <a:pt x="602" y="46"/>
                    <a:pt x="563" y="128"/>
                  </a:cubicBezTo>
                  <a:cubicBezTo>
                    <a:pt x="367" y="576"/>
                    <a:pt x="0" y="1552"/>
                    <a:pt x="204" y="2332"/>
                  </a:cubicBezTo>
                  <a:cubicBezTo>
                    <a:pt x="370" y="2952"/>
                    <a:pt x="1096" y="3300"/>
                    <a:pt x="1469" y="3300"/>
                  </a:cubicBezTo>
                  <a:cubicBezTo>
                    <a:pt x="1508" y="3300"/>
                    <a:pt x="1543" y="3296"/>
                    <a:pt x="1574" y="3288"/>
                  </a:cubicBezTo>
                  <a:cubicBezTo>
                    <a:pt x="1885" y="3200"/>
                    <a:pt x="2475" y="2468"/>
                    <a:pt x="2292" y="1790"/>
                  </a:cubicBezTo>
                  <a:cubicBezTo>
                    <a:pt x="2089" y="1010"/>
                    <a:pt x="1289" y="332"/>
                    <a:pt x="895" y="47"/>
                  </a:cubicBezTo>
                  <a:cubicBezTo>
                    <a:pt x="856" y="15"/>
                    <a:pt x="810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8918;p80"/>
            <p:cNvSpPr/>
            <p:nvPr/>
          </p:nvSpPr>
          <p:spPr>
            <a:xfrm>
              <a:off x="2368436" y="3365392"/>
              <a:ext cx="46978" cy="86166"/>
            </a:xfrm>
            <a:custGeom>
              <a:avLst/>
              <a:gdLst/>
              <a:ahLst/>
              <a:cxnLst/>
              <a:rect l="l" t="t" r="r" b="b"/>
              <a:pathLst>
                <a:path w="1791" h="3285" extrusionOk="0">
                  <a:moveTo>
                    <a:pt x="86" y="0"/>
                  </a:moveTo>
                  <a:cubicBezTo>
                    <a:pt x="58" y="0"/>
                    <a:pt x="29" y="6"/>
                    <a:pt x="0" y="16"/>
                  </a:cubicBezTo>
                  <a:cubicBezTo>
                    <a:pt x="373" y="1087"/>
                    <a:pt x="672" y="2179"/>
                    <a:pt x="889" y="3284"/>
                  </a:cubicBezTo>
                  <a:cubicBezTo>
                    <a:pt x="1207" y="3196"/>
                    <a:pt x="1790" y="2471"/>
                    <a:pt x="1607" y="1793"/>
                  </a:cubicBezTo>
                  <a:cubicBezTo>
                    <a:pt x="1404" y="1013"/>
                    <a:pt x="604" y="335"/>
                    <a:pt x="210" y="43"/>
                  </a:cubicBezTo>
                  <a:cubicBezTo>
                    <a:pt x="173" y="14"/>
                    <a:pt x="130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8919;p80"/>
            <p:cNvSpPr/>
            <p:nvPr/>
          </p:nvSpPr>
          <p:spPr>
            <a:xfrm>
              <a:off x="2236106" y="3542156"/>
              <a:ext cx="145157" cy="92618"/>
            </a:xfrm>
            <a:custGeom>
              <a:avLst/>
              <a:gdLst/>
              <a:ahLst/>
              <a:cxnLst/>
              <a:rect l="l" t="t" r="r" b="b"/>
              <a:pathLst>
                <a:path w="5534" h="3531" extrusionOk="0">
                  <a:moveTo>
                    <a:pt x="2978" y="0"/>
                  </a:moveTo>
                  <a:cubicBezTo>
                    <a:pt x="1844" y="0"/>
                    <a:pt x="668" y="449"/>
                    <a:pt x="177" y="654"/>
                  </a:cubicBezTo>
                  <a:cubicBezTo>
                    <a:pt x="48" y="709"/>
                    <a:pt x="0" y="865"/>
                    <a:pt x="82" y="980"/>
                  </a:cubicBezTo>
                  <a:cubicBezTo>
                    <a:pt x="462" y="1549"/>
                    <a:pt x="1580" y="3062"/>
                    <a:pt x="2923" y="3462"/>
                  </a:cubicBezTo>
                  <a:cubicBezTo>
                    <a:pt x="3082" y="3509"/>
                    <a:pt x="3245" y="3530"/>
                    <a:pt x="3406" y="3530"/>
                  </a:cubicBezTo>
                  <a:cubicBezTo>
                    <a:pt x="4348" y="3530"/>
                    <a:pt x="5257" y="2805"/>
                    <a:pt x="5384" y="2377"/>
                  </a:cubicBezTo>
                  <a:cubicBezTo>
                    <a:pt x="5533" y="1868"/>
                    <a:pt x="5005" y="444"/>
                    <a:pt x="3920" y="126"/>
                  </a:cubicBezTo>
                  <a:cubicBezTo>
                    <a:pt x="3621" y="37"/>
                    <a:pt x="3301" y="0"/>
                    <a:pt x="29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8920;p80"/>
            <p:cNvSpPr/>
            <p:nvPr/>
          </p:nvSpPr>
          <p:spPr>
            <a:xfrm>
              <a:off x="2236814" y="3542156"/>
              <a:ext cx="144449" cy="63608"/>
            </a:xfrm>
            <a:custGeom>
              <a:avLst/>
              <a:gdLst/>
              <a:ahLst/>
              <a:cxnLst/>
              <a:rect l="l" t="t" r="r" b="b"/>
              <a:pathLst>
                <a:path w="5507" h="2425" extrusionOk="0">
                  <a:moveTo>
                    <a:pt x="2951" y="0"/>
                  </a:moveTo>
                  <a:cubicBezTo>
                    <a:pt x="1818" y="0"/>
                    <a:pt x="642" y="449"/>
                    <a:pt x="157" y="654"/>
                  </a:cubicBezTo>
                  <a:cubicBezTo>
                    <a:pt x="48" y="702"/>
                    <a:pt x="1" y="817"/>
                    <a:pt x="34" y="926"/>
                  </a:cubicBezTo>
                  <a:cubicBezTo>
                    <a:pt x="1085" y="1007"/>
                    <a:pt x="4103" y="1346"/>
                    <a:pt x="5337" y="2424"/>
                  </a:cubicBezTo>
                  <a:cubicBezTo>
                    <a:pt x="5344" y="2404"/>
                    <a:pt x="5351" y="2390"/>
                    <a:pt x="5357" y="2370"/>
                  </a:cubicBezTo>
                  <a:cubicBezTo>
                    <a:pt x="5506" y="1868"/>
                    <a:pt x="4978" y="444"/>
                    <a:pt x="3893" y="126"/>
                  </a:cubicBezTo>
                  <a:cubicBezTo>
                    <a:pt x="3594" y="37"/>
                    <a:pt x="3274" y="0"/>
                    <a:pt x="2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8921;p80"/>
            <p:cNvSpPr/>
            <p:nvPr/>
          </p:nvSpPr>
          <p:spPr>
            <a:xfrm>
              <a:off x="2298717" y="3457171"/>
              <a:ext cx="81654" cy="61693"/>
            </a:xfrm>
            <a:custGeom>
              <a:avLst/>
              <a:gdLst/>
              <a:ahLst/>
              <a:cxnLst/>
              <a:rect l="l" t="t" r="r" b="b"/>
              <a:pathLst>
                <a:path w="3113" h="2352" extrusionOk="0">
                  <a:moveTo>
                    <a:pt x="870" y="0"/>
                  </a:moveTo>
                  <a:cubicBezTo>
                    <a:pt x="618" y="0"/>
                    <a:pt x="394" y="18"/>
                    <a:pt x="231" y="36"/>
                  </a:cubicBezTo>
                  <a:cubicBezTo>
                    <a:pt x="88" y="50"/>
                    <a:pt x="0" y="192"/>
                    <a:pt x="48" y="328"/>
                  </a:cubicBezTo>
                  <a:cubicBezTo>
                    <a:pt x="204" y="789"/>
                    <a:pt x="611" y="1759"/>
                    <a:pt x="1289" y="2186"/>
                  </a:cubicBezTo>
                  <a:cubicBezTo>
                    <a:pt x="1479" y="2305"/>
                    <a:pt x="1699" y="2352"/>
                    <a:pt x="1915" y="2352"/>
                  </a:cubicBezTo>
                  <a:cubicBezTo>
                    <a:pt x="2376" y="2352"/>
                    <a:pt x="2821" y="2138"/>
                    <a:pt x="2936" y="1948"/>
                  </a:cubicBezTo>
                  <a:cubicBezTo>
                    <a:pt x="3113" y="1670"/>
                    <a:pt x="3038" y="735"/>
                    <a:pt x="2441" y="362"/>
                  </a:cubicBezTo>
                  <a:cubicBezTo>
                    <a:pt x="1989" y="72"/>
                    <a:pt x="1374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8922;p80"/>
            <p:cNvSpPr/>
            <p:nvPr/>
          </p:nvSpPr>
          <p:spPr>
            <a:xfrm>
              <a:off x="2299609" y="3457171"/>
              <a:ext cx="80762" cy="51647"/>
            </a:xfrm>
            <a:custGeom>
              <a:avLst/>
              <a:gdLst/>
              <a:ahLst/>
              <a:cxnLst/>
              <a:rect l="l" t="t" r="r" b="b"/>
              <a:pathLst>
                <a:path w="3079" h="1969" extrusionOk="0">
                  <a:moveTo>
                    <a:pt x="836" y="0"/>
                  </a:moveTo>
                  <a:cubicBezTo>
                    <a:pt x="584" y="0"/>
                    <a:pt x="360" y="18"/>
                    <a:pt x="197" y="36"/>
                  </a:cubicBezTo>
                  <a:cubicBezTo>
                    <a:pt x="95" y="50"/>
                    <a:pt x="14" y="124"/>
                    <a:pt x="0" y="226"/>
                  </a:cubicBezTo>
                  <a:cubicBezTo>
                    <a:pt x="570" y="470"/>
                    <a:pt x="1953" y="1114"/>
                    <a:pt x="2889" y="1969"/>
                  </a:cubicBezTo>
                  <a:cubicBezTo>
                    <a:pt x="2889" y="1962"/>
                    <a:pt x="2902" y="1955"/>
                    <a:pt x="2902" y="1948"/>
                  </a:cubicBezTo>
                  <a:cubicBezTo>
                    <a:pt x="3079" y="1670"/>
                    <a:pt x="3004" y="735"/>
                    <a:pt x="2407" y="362"/>
                  </a:cubicBezTo>
                  <a:cubicBezTo>
                    <a:pt x="1955" y="72"/>
                    <a:pt x="1340" y="0"/>
                    <a:pt x="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8923;p80"/>
            <p:cNvSpPr/>
            <p:nvPr/>
          </p:nvSpPr>
          <p:spPr>
            <a:xfrm>
              <a:off x="2421080" y="3480857"/>
              <a:ext cx="85929" cy="59044"/>
            </a:xfrm>
            <a:custGeom>
              <a:avLst/>
              <a:gdLst/>
              <a:ahLst/>
              <a:cxnLst/>
              <a:rect l="l" t="t" r="r" b="b"/>
              <a:pathLst>
                <a:path w="3276" h="2251" extrusionOk="0">
                  <a:moveTo>
                    <a:pt x="1879" y="0"/>
                  </a:moveTo>
                  <a:cubicBezTo>
                    <a:pt x="1519" y="0"/>
                    <a:pt x="1146" y="50"/>
                    <a:pt x="828" y="198"/>
                  </a:cubicBezTo>
                  <a:cubicBezTo>
                    <a:pt x="190" y="496"/>
                    <a:pt x="0" y="1418"/>
                    <a:pt x="136" y="1717"/>
                  </a:cubicBezTo>
                  <a:cubicBezTo>
                    <a:pt x="245" y="1944"/>
                    <a:pt x="752" y="2251"/>
                    <a:pt x="1269" y="2251"/>
                  </a:cubicBezTo>
                  <a:cubicBezTo>
                    <a:pt x="1430" y="2251"/>
                    <a:pt x="1592" y="2221"/>
                    <a:pt x="1743" y="2151"/>
                  </a:cubicBezTo>
                  <a:cubicBezTo>
                    <a:pt x="2475" y="1812"/>
                    <a:pt x="2991" y="903"/>
                    <a:pt x="3208" y="462"/>
                  </a:cubicBezTo>
                  <a:cubicBezTo>
                    <a:pt x="3275" y="333"/>
                    <a:pt x="3201" y="184"/>
                    <a:pt x="3065" y="150"/>
                  </a:cubicBezTo>
                  <a:cubicBezTo>
                    <a:pt x="2793" y="85"/>
                    <a:pt x="2347" y="0"/>
                    <a:pt x="18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8924;p80"/>
            <p:cNvSpPr/>
            <p:nvPr/>
          </p:nvSpPr>
          <p:spPr>
            <a:xfrm>
              <a:off x="2421080" y="3480857"/>
              <a:ext cx="85221" cy="47345"/>
            </a:xfrm>
            <a:custGeom>
              <a:avLst/>
              <a:gdLst/>
              <a:ahLst/>
              <a:cxnLst/>
              <a:rect l="l" t="t" r="r" b="b"/>
              <a:pathLst>
                <a:path w="3249" h="1805" extrusionOk="0">
                  <a:moveTo>
                    <a:pt x="1881" y="0"/>
                  </a:moveTo>
                  <a:cubicBezTo>
                    <a:pt x="1520" y="0"/>
                    <a:pt x="1146" y="50"/>
                    <a:pt x="828" y="198"/>
                  </a:cubicBezTo>
                  <a:cubicBezTo>
                    <a:pt x="190" y="496"/>
                    <a:pt x="0" y="1418"/>
                    <a:pt x="143" y="1717"/>
                  </a:cubicBezTo>
                  <a:cubicBezTo>
                    <a:pt x="156" y="1744"/>
                    <a:pt x="177" y="1778"/>
                    <a:pt x="204" y="1805"/>
                  </a:cubicBezTo>
                  <a:cubicBezTo>
                    <a:pt x="868" y="1113"/>
                    <a:pt x="2509" y="605"/>
                    <a:pt x="3221" y="408"/>
                  </a:cubicBezTo>
                  <a:cubicBezTo>
                    <a:pt x="3248" y="293"/>
                    <a:pt x="3180" y="177"/>
                    <a:pt x="3065" y="150"/>
                  </a:cubicBezTo>
                  <a:cubicBezTo>
                    <a:pt x="2797" y="85"/>
                    <a:pt x="2351" y="0"/>
                    <a:pt x="1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18925;p80"/>
            <p:cNvSpPr/>
            <p:nvPr/>
          </p:nvSpPr>
          <p:spPr>
            <a:xfrm>
              <a:off x="2379269" y="3608807"/>
              <a:ext cx="129340" cy="76093"/>
            </a:xfrm>
            <a:custGeom>
              <a:avLst/>
              <a:gdLst/>
              <a:ahLst/>
              <a:cxnLst/>
              <a:rect l="l" t="t" r="r" b="b"/>
              <a:pathLst>
                <a:path w="4931" h="2901" extrusionOk="0">
                  <a:moveTo>
                    <a:pt x="4618" y="0"/>
                  </a:moveTo>
                  <a:cubicBezTo>
                    <a:pt x="4595" y="0"/>
                    <a:pt x="4570" y="4"/>
                    <a:pt x="4544" y="12"/>
                  </a:cubicBezTo>
                  <a:cubicBezTo>
                    <a:pt x="2008" y="751"/>
                    <a:pt x="225" y="2439"/>
                    <a:pt x="150" y="2514"/>
                  </a:cubicBezTo>
                  <a:cubicBezTo>
                    <a:pt x="1" y="2656"/>
                    <a:pt x="96" y="2900"/>
                    <a:pt x="306" y="2900"/>
                  </a:cubicBezTo>
                  <a:cubicBezTo>
                    <a:pt x="360" y="2900"/>
                    <a:pt x="414" y="2880"/>
                    <a:pt x="462" y="2839"/>
                  </a:cubicBezTo>
                  <a:cubicBezTo>
                    <a:pt x="476" y="2819"/>
                    <a:pt x="2238" y="1151"/>
                    <a:pt x="4666" y="446"/>
                  </a:cubicBezTo>
                  <a:cubicBezTo>
                    <a:pt x="4931" y="366"/>
                    <a:pt x="4849" y="0"/>
                    <a:pt x="4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8926;p80"/>
            <p:cNvSpPr/>
            <p:nvPr/>
          </p:nvSpPr>
          <p:spPr>
            <a:xfrm>
              <a:off x="2274035" y="3568019"/>
              <a:ext cx="22400" cy="12485"/>
            </a:xfrm>
            <a:custGeom>
              <a:avLst/>
              <a:gdLst/>
              <a:ahLst/>
              <a:cxnLst/>
              <a:rect l="l" t="t" r="r" b="b"/>
              <a:pathLst>
                <a:path w="854" h="476" extrusionOk="0">
                  <a:moveTo>
                    <a:pt x="311" y="1"/>
                  </a:moveTo>
                  <a:cubicBezTo>
                    <a:pt x="25" y="1"/>
                    <a:pt x="1" y="428"/>
                    <a:pt x="290" y="455"/>
                  </a:cubicBezTo>
                  <a:cubicBezTo>
                    <a:pt x="290" y="455"/>
                    <a:pt x="378" y="455"/>
                    <a:pt x="514" y="475"/>
                  </a:cubicBezTo>
                  <a:lnTo>
                    <a:pt x="541" y="475"/>
                  </a:lnTo>
                  <a:cubicBezTo>
                    <a:pt x="826" y="475"/>
                    <a:pt x="853" y="48"/>
                    <a:pt x="562" y="21"/>
                  </a:cubicBezTo>
                  <a:lnTo>
                    <a:pt x="562" y="21"/>
                  </a:lnTo>
                  <a:lnTo>
                    <a:pt x="562" y="28"/>
                  </a:lnTo>
                  <a:cubicBezTo>
                    <a:pt x="406" y="7"/>
                    <a:pt x="317" y="1"/>
                    <a:pt x="317" y="1"/>
                  </a:cubicBezTo>
                  <a:cubicBezTo>
                    <a:pt x="315" y="1"/>
                    <a:pt x="313" y="1"/>
                    <a:pt x="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8927;p80"/>
            <p:cNvSpPr/>
            <p:nvPr/>
          </p:nvSpPr>
          <p:spPr>
            <a:xfrm>
              <a:off x="2450012" y="3500398"/>
              <a:ext cx="20722" cy="13823"/>
            </a:xfrm>
            <a:custGeom>
              <a:avLst/>
              <a:gdLst/>
              <a:ahLst/>
              <a:cxnLst/>
              <a:rect l="l" t="t" r="r" b="b"/>
              <a:pathLst>
                <a:path w="790" h="527" extrusionOk="0">
                  <a:moveTo>
                    <a:pt x="547" y="0"/>
                  </a:moveTo>
                  <a:cubicBezTo>
                    <a:pt x="526" y="0"/>
                    <a:pt x="505" y="3"/>
                    <a:pt x="484" y="9"/>
                  </a:cubicBezTo>
                  <a:cubicBezTo>
                    <a:pt x="396" y="29"/>
                    <a:pt x="308" y="56"/>
                    <a:pt x="226" y="83"/>
                  </a:cubicBezTo>
                  <a:cubicBezTo>
                    <a:pt x="0" y="126"/>
                    <a:pt x="110" y="526"/>
                    <a:pt x="302" y="526"/>
                  </a:cubicBezTo>
                  <a:cubicBezTo>
                    <a:pt x="324" y="526"/>
                    <a:pt x="346" y="521"/>
                    <a:pt x="369" y="511"/>
                  </a:cubicBezTo>
                  <a:cubicBezTo>
                    <a:pt x="443" y="483"/>
                    <a:pt x="525" y="456"/>
                    <a:pt x="599" y="436"/>
                  </a:cubicBezTo>
                  <a:cubicBezTo>
                    <a:pt x="721" y="402"/>
                    <a:pt x="789" y="287"/>
                    <a:pt x="762" y="165"/>
                  </a:cubicBezTo>
                  <a:cubicBezTo>
                    <a:pt x="734" y="64"/>
                    <a:pt x="646" y="0"/>
                    <a:pt x="5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8928;p80"/>
            <p:cNvSpPr/>
            <p:nvPr/>
          </p:nvSpPr>
          <p:spPr>
            <a:xfrm>
              <a:off x="2303675" y="3396003"/>
              <a:ext cx="142088" cy="339390"/>
            </a:xfrm>
            <a:custGeom>
              <a:avLst/>
              <a:gdLst/>
              <a:ahLst/>
              <a:cxnLst/>
              <a:rect l="l" t="t" r="r" b="b"/>
              <a:pathLst>
                <a:path w="5417" h="12939" extrusionOk="0">
                  <a:moveTo>
                    <a:pt x="2876" y="0"/>
                  </a:moveTo>
                  <a:cubicBezTo>
                    <a:pt x="2738" y="0"/>
                    <a:pt x="2598" y="119"/>
                    <a:pt x="2652" y="293"/>
                  </a:cubicBezTo>
                  <a:cubicBezTo>
                    <a:pt x="3120" y="1758"/>
                    <a:pt x="3398" y="3270"/>
                    <a:pt x="3486" y="4802"/>
                  </a:cubicBezTo>
                  <a:cubicBezTo>
                    <a:pt x="2944" y="4063"/>
                    <a:pt x="2225" y="3473"/>
                    <a:pt x="1398" y="3080"/>
                  </a:cubicBezTo>
                  <a:cubicBezTo>
                    <a:pt x="1361" y="3063"/>
                    <a:pt x="1327" y="3055"/>
                    <a:pt x="1294" y="3055"/>
                  </a:cubicBezTo>
                  <a:cubicBezTo>
                    <a:pt x="1074" y="3055"/>
                    <a:pt x="968" y="3412"/>
                    <a:pt x="1228" y="3501"/>
                  </a:cubicBezTo>
                  <a:cubicBezTo>
                    <a:pt x="2212" y="3968"/>
                    <a:pt x="3018" y="4755"/>
                    <a:pt x="3520" y="5725"/>
                  </a:cubicBezTo>
                  <a:cubicBezTo>
                    <a:pt x="3527" y="6579"/>
                    <a:pt x="3480" y="7427"/>
                    <a:pt x="3385" y="8281"/>
                  </a:cubicBezTo>
                  <a:cubicBezTo>
                    <a:pt x="2740" y="7379"/>
                    <a:pt x="1439" y="6938"/>
                    <a:pt x="354" y="6721"/>
                  </a:cubicBezTo>
                  <a:cubicBezTo>
                    <a:pt x="341" y="6720"/>
                    <a:pt x="328" y="6719"/>
                    <a:pt x="316" y="6719"/>
                  </a:cubicBezTo>
                  <a:cubicBezTo>
                    <a:pt x="62" y="6719"/>
                    <a:pt x="0" y="7104"/>
                    <a:pt x="266" y="7162"/>
                  </a:cubicBezTo>
                  <a:cubicBezTo>
                    <a:pt x="1262" y="7366"/>
                    <a:pt x="2964" y="7874"/>
                    <a:pt x="3283" y="9088"/>
                  </a:cubicBezTo>
                  <a:cubicBezTo>
                    <a:pt x="2957" y="11224"/>
                    <a:pt x="2415" y="12600"/>
                    <a:pt x="2401" y="12627"/>
                  </a:cubicBezTo>
                  <a:cubicBezTo>
                    <a:pt x="2328" y="12805"/>
                    <a:pt x="2474" y="12939"/>
                    <a:pt x="2618" y="12939"/>
                  </a:cubicBezTo>
                  <a:cubicBezTo>
                    <a:pt x="2700" y="12939"/>
                    <a:pt x="2780" y="12897"/>
                    <a:pt x="2822" y="12797"/>
                  </a:cubicBezTo>
                  <a:cubicBezTo>
                    <a:pt x="2829" y="12763"/>
                    <a:pt x="3398" y="11332"/>
                    <a:pt x="3737" y="9108"/>
                  </a:cubicBezTo>
                  <a:lnTo>
                    <a:pt x="3737" y="9101"/>
                  </a:lnTo>
                  <a:cubicBezTo>
                    <a:pt x="3859" y="8254"/>
                    <a:pt x="3941" y="7393"/>
                    <a:pt x="3961" y="6538"/>
                  </a:cubicBezTo>
                  <a:cubicBezTo>
                    <a:pt x="4151" y="5833"/>
                    <a:pt x="4598" y="5230"/>
                    <a:pt x="5209" y="4843"/>
                  </a:cubicBezTo>
                  <a:cubicBezTo>
                    <a:pt x="5417" y="4708"/>
                    <a:pt x="5284" y="4424"/>
                    <a:pt x="5090" y="4424"/>
                  </a:cubicBezTo>
                  <a:cubicBezTo>
                    <a:pt x="5050" y="4424"/>
                    <a:pt x="5007" y="4436"/>
                    <a:pt x="4965" y="4463"/>
                  </a:cubicBezTo>
                  <a:cubicBezTo>
                    <a:pt x="4564" y="4721"/>
                    <a:pt x="4219" y="5060"/>
                    <a:pt x="3961" y="5453"/>
                  </a:cubicBezTo>
                  <a:cubicBezTo>
                    <a:pt x="3920" y="3657"/>
                    <a:pt x="3629" y="1873"/>
                    <a:pt x="3086" y="158"/>
                  </a:cubicBezTo>
                  <a:cubicBezTo>
                    <a:pt x="3050" y="48"/>
                    <a:pt x="2963" y="0"/>
                    <a:pt x="2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0800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8914;p80"/>
          <p:cNvGrpSpPr/>
          <p:nvPr/>
        </p:nvGrpSpPr>
        <p:grpSpPr>
          <a:xfrm rot="2054684">
            <a:off x="6567936" y="714014"/>
            <a:ext cx="3652571" cy="4850709"/>
            <a:chOff x="2236106" y="3365392"/>
            <a:chExt cx="306471" cy="370000"/>
          </a:xfrm>
          <a:solidFill>
            <a:schemeClr val="bg1">
              <a:lumMod val="95000"/>
            </a:schemeClr>
          </a:solidFill>
        </p:grpSpPr>
        <p:sp>
          <p:nvSpPr>
            <p:cNvPr id="11" name="Google Shape;18915;p80"/>
            <p:cNvSpPr/>
            <p:nvPr/>
          </p:nvSpPr>
          <p:spPr>
            <a:xfrm>
              <a:off x="2413788" y="3588085"/>
              <a:ext cx="128789" cy="88107"/>
            </a:xfrm>
            <a:custGeom>
              <a:avLst/>
              <a:gdLst/>
              <a:ahLst/>
              <a:cxnLst/>
              <a:rect l="l" t="t" r="r" b="b"/>
              <a:pathLst>
                <a:path w="4910" h="3359" extrusionOk="0">
                  <a:moveTo>
                    <a:pt x="2793" y="0"/>
                  </a:moveTo>
                  <a:cubicBezTo>
                    <a:pt x="2259" y="0"/>
                    <a:pt x="1705" y="75"/>
                    <a:pt x="1234" y="293"/>
                  </a:cubicBezTo>
                  <a:cubicBezTo>
                    <a:pt x="285" y="741"/>
                    <a:pt x="0" y="2111"/>
                    <a:pt x="211" y="2558"/>
                  </a:cubicBezTo>
                  <a:cubicBezTo>
                    <a:pt x="366" y="2895"/>
                    <a:pt x="1128" y="3359"/>
                    <a:pt x="1902" y="3359"/>
                  </a:cubicBezTo>
                  <a:cubicBezTo>
                    <a:pt x="2140" y="3359"/>
                    <a:pt x="2380" y="3315"/>
                    <a:pt x="2604" y="3209"/>
                  </a:cubicBezTo>
                  <a:cubicBezTo>
                    <a:pt x="3770" y="2667"/>
                    <a:pt x="4577" y="1148"/>
                    <a:pt x="4848" y="565"/>
                  </a:cubicBezTo>
                  <a:cubicBezTo>
                    <a:pt x="4910" y="436"/>
                    <a:pt x="4842" y="293"/>
                    <a:pt x="4706" y="260"/>
                  </a:cubicBezTo>
                  <a:cubicBezTo>
                    <a:pt x="4330" y="162"/>
                    <a:pt x="3582" y="0"/>
                    <a:pt x="27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8916;p80"/>
            <p:cNvSpPr/>
            <p:nvPr/>
          </p:nvSpPr>
          <p:spPr>
            <a:xfrm>
              <a:off x="2413604" y="3588085"/>
              <a:ext cx="127740" cy="67831"/>
            </a:xfrm>
            <a:custGeom>
              <a:avLst/>
              <a:gdLst/>
              <a:ahLst/>
              <a:cxnLst/>
              <a:rect l="l" t="t" r="r" b="b"/>
              <a:pathLst>
                <a:path w="4870" h="2586" extrusionOk="0">
                  <a:moveTo>
                    <a:pt x="2798" y="0"/>
                  </a:moveTo>
                  <a:cubicBezTo>
                    <a:pt x="2263" y="0"/>
                    <a:pt x="1708" y="75"/>
                    <a:pt x="1235" y="293"/>
                  </a:cubicBezTo>
                  <a:cubicBezTo>
                    <a:pt x="285" y="741"/>
                    <a:pt x="1" y="2111"/>
                    <a:pt x="211" y="2558"/>
                  </a:cubicBezTo>
                  <a:cubicBezTo>
                    <a:pt x="218" y="2565"/>
                    <a:pt x="224" y="2578"/>
                    <a:pt x="231" y="2585"/>
                  </a:cubicBezTo>
                  <a:cubicBezTo>
                    <a:pt x="1011" y="2111"/>
                    <a:pt x="3140" y="890"/>
                    <a:pt x="4869" y="463"/>
                  </a:cubicBezTo>
                  <a:cubicBezTo>
                    <a:pt x="4869" y="368"/>
                    <a:pt x="4801" y="280"/>
                    <a:pt x="4713" y="260"/>
                  </a:cubicBezTo>
                  <a:cubicBezTo>
                    <a:pt x="4337" y="162"/>
                    <a:pt x="3589" y="0"/>
                    <a:pt x="2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8917;p80"/>
            <p:cNvSpPr/>
            <p:nvPr/>
          </p:nvSpPr>
          <p:spPr>
            <a:xfrm>
              <a:off x="2350469" y="3365471"/>
              <a:ext cx="64945" cy="86559"/>
            </a:xfrm>
            <a:custGeom>
              <a:avLst/>
              <a:gdLst/>
              <a:ahLst/>
              <a:cxnLst/>
              <a:rect l="l" t="t" r="r" b="b"/>
              <a:pathLst>
                <a:path w="2476" h="3300" extrusionOk="0">
                  <a:moveTo>
                    <a:pt x="763" y="0"/>
                  </a:moveTo>
                  <a:cubicBezTo>
                    <a:pt x="682" y="0"/>
                    <a:pt x="602" y="46"/>
                    <a:pt x="563" y="128"/>
                  </a:cubicBezTo>
                  <a:cubicBezTo>
                    <a:pt x="367" y="576"/>
                    <a:pt x="0" y="1552"/>
                    <a:pt x="204" y="2332"/>
                  </a:cubicBezTo>
                  <a:cubicBezTo>
                    <a:pt x="370" y="2952"/>
                    <a:pt x="1096" y="3300"/>
                    <a:pt x="1469" y="3300"/>
                  </a:cubicBezTo>
                  <a:cubicBezTo>
                    <a:pt x="1508" y="3300"/>
                    <a:pt x="1543" y="3296"/>
                    <a:pt x="1574" y="3288"/>
                  </a:cubicBezTo>
                  <a:cubicBezTo>
                    <a:pt x="1885" y="3200"/>
                    <a:pt x="2475" y="2468"/>
                    <a:pt x="2292" y="1790"/>
                  </a:cubicBezTo>
                  <a:cubicBezTo>
                    <a:pt x="2089" y="1010"/>
                    <a:pt x="1289" y="332"/>
                    <a:pt x="895" y="47"/>
                  </a:cubicBezTo>
                  <a:cubicBezTo>
                    <a:pt x="856" y="15"/>
                    <a:pt x="810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8918;p80"/>
            <p:cNvSpPr/>
            <p:nvPr/>
          </p:nvSpPr>
          <p:spPr>
            <a:xfrm>
              <a:off x="2368436" y="3365392"/>
              <a:ext cx="46978" cy="86166"/>
            </a:xfrm>
            <a:custGeom>
              <a:avLst/>
              <a:gdLst/>
              <a:ahLst/>
              <a:cxnLst/>
              <a:rect l="l" t="t" r="r" b="b"/>
              <a:pathLst>
                <a:path w="1791" h="3285" extrusionOk="0">
                  <a:moveTo>
                    <a:pt x="86" y="0"/>
                  </a:moveTo>
                  <a:cubicBezTo>
                    <a:pt x="58" y="0"/>
                    <a:pt x="29" y="6"/>
                    <a:pt x="0" y="16"/>
                  </a:cubicBezTo>
                  <a:cubicBezTo>
                    <a:pt x="373" y="1087"/>
                    <a:pt x="672" y="2179"/>
                    <a:pt x="889" y="3284"/>
                  </a:cubicBezTo>
                  <a:cubicBezTo>
                    <a:pt x="1207" y="3196"/>
                    <a:pt x="1790" y="2471"/>
                    <a:pt x="1607" y="1793"/>
                  </a:cubicBezTo>
                  <a:cubicBezTo>
                    <a:pt x="1404" y="1013"/>
                    <a:pt x="604" y="335"/>
                    <a:pt x="210" y="43"/>
                  </a:cubicBezTo>
                  <a:cubicBezTo>
                    <a:pt x="173" y="14"/>
                    <a:pt x="130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8919;p80"/>
            <p:cNvSpPr/>
            <p:nvPr/>
          </p:nvSpPr>
          <p:spPr>
            <a:xfrm>
              <a:off x="2236106" y="3542156"/>
              <a:ext cx="145157" cy="92618"/>
            </a:xfrm>
            <a:custGeom>
              <a:avLst/>
              <a:gdLst/>
              <a:ahLst/>
              <a:cxnLst/>
              <a:rect l="l" t="t" r="r" b="b"/>
              <a:pathLst>
                <a:path w="5534" h="3531" extrusionOk="0">
                  <a:moveTo>
                    <a:pt x="2978" y="0"/>
                  </a:moveTo>
                  <a:cubicBezTo>
                    <a:pt x="1844" y="0"/>
                    <a:pt x="668" y="449"/>
                    <a:pt x="177" y="654"/>
                  </a:cubicBezTo>
                  <a:cubicBezTo>
                    <a:pt x="48" y="709"/>
                    <a:pt x="0" y="865"/>
                    <a:pt x="82" y="980"/>
                  </a:cubicBezTo>
                  <a:cubicBezTo>
                    <a:pt x="462" y="1549"/>
                    <a:pt x="1580" y="3062"/>
                    <a:pt x="2923" y="3462"/>
                  </a:cubicBezTo>
                  <a:cubicBezTo>
                    <a:pt x="3082" y="3509"/>
                    <a:pt x="3245" y="3530"/>
                    <a:pt x="3406" y="3530"/>
                  </a:cubicBezTo>
                  <a:cubicBezTo>
                    <a:pt x="4348" y="3530"/>
                    <a:pt x="5257" y="2805"/>
                    <a:pt x="5384" y="2377"/>
                  </a:cubicBezTo>
                  <a:cubicBezTo>
                    <a:pt x="5533" y="1868"/>
                    <a:pt x="5005" y="444"/>
                    <a:pt x="3920" y="126"/>
                  </a:cubicBezTo>
                  <a:cubicBezTo>
                    <a:pt x="3621" y="37"/>
                    <a:pt x="3301" y="0"/>
                    <a:pt x="29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8920;p80"/>
            <p:cNvSpPr/>
            <p:nvPr/>
          </p:nvSpPr>
          <p:spPr>
            <a:xfrm>
              <a:off x="2236814" y="3542156"/>
              <a:ext cx="144449" cy="63608"/>
            </a:xfrm>
            <a:custGeom>
              <a:avLst/>
              <a:gdLst/>
              <a:ahLst/>
              <a:cxnLst/>
              <a:rect l="l" t="t" r="r" b="b"/>
              <a:pathLst>
                <a:path w="5507" h="2425" extrusionOk="0">
                  <a:moveTo>
                    <a:pt x="2951" y="0"/>
                  </a:moveTo>
                  <a:cubicBezTo>
                    <a:pt x="1818" y="0"/>
                    <a:pt x="642" y="449"/>
                    <a:pt x="157" y="654"/>
                  </a:cubicBezTo>
                  <a:cubicBezTo>
                    <a:pt x="48" y="702"/>
                    <a:pt x="1" y="817"/>
                    <a:pt x="34" y="926"/>
                  </a:cubicBezTo>
                  <a:cubicBezTo>
                    <a:pt x="1085" y="1007"/>
                    <a:pt x="4103" y="1346"/>
                    <a:pt x="5337" y="2424"/>
                  </a:cubicBezTo>
                  <a:cubicBezTo>
                    <a:pt x="5344" y="2404"/>
                    <a:pt x="5351" y="2390"/>
                    <a:pt x="5357" y="2370"/>
                  </a:cubicBezTo>
                  <a:cubicBezTo>
                    <a:pt x="5506" y="1868"/>
                    <a:pt x="4978" y="444"/>
                    <a:pt x="3893" y="126"/>
                  </a:cubicBezTo>
                  <a:cubicBezTo>
                    <a:pt x="3594" y="37"/>
                    <a:pt x="3274" y="0"/>
                    <a:pt x="2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8921;p80"/>
            <p:cNvSpPr/>
            <p:nvPr/>
          </p:nvSpPr>
          <p:spPr>
            <a:xfrm>
              <a:off x="2298717" y="3457171"/>
              <a:ext cx="81654" cy="61693"/>
            </a:xfrm>
            <a:custGeom>
              <a:avLst/>
              <a:gdLst/>
              <a:ahLst/>
              <a:cxnLst/>
              <a:rect l="l" t="t" r="r" b="b"/>
              <a:pathLst>
                <a:path w="3113" h="2352" extrusionOk="0">
                  <a:moveTo>
                    <a:pt x="870" y="0"/>
                  </a:moveTo>
                  <a:cubicBezTo>
                    <a:pt x="618" y="0"/>
                    <a:pt x="394" y="18"/>
                    <a:pt x="231" y="36"/>
                  </a:cubicBezTo>
                  <a:cubicBezTo>
                    <a:pt x="88" y="50"/>
                    <a:pt x="0" y="192"/>
                    <a:pt x="48" y="328"/>
                  </a:cubicBezTo>
                  <a:cubicBezTo>
                    <a:pt x="204" y="789"/>
                    <a:pt x="611" y="1759"/>
                    <a:pt x="1289" y="2186"/>
                  </a:cubicBezTo>
                  <a:cubicBezTo>
                    <a:pt x="1479" y="2305"/>
                    <a:pt x="1699" y="2352"/>
                    <a:pt x="1915" y="2352"/>
                  </a:cubicBezTo>
                  <a:cubicBezTo>
                    <a:pt x="2376" y="2352"/>
                    <a:pt x="2821" y="2138"/>
                    <a:pt x="2936" y="1948"/>
                  </a:cubicBezTo>
                  <a:cubicBezTo>
                    <a:pt x="3113" y="1670"/>
                    <a:pt x="3038" y="735"/>
                    <a:pt x="2441" y="362"/>
                  </a:cubicBezTo>
                  <a:cubicBezTo>
                    <a:pt x="1989" y="72"/>
                    <a:pt x="1374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8922;p80"/>
            <p:cNvSpPr/>
            <p:nvPr/>
          </p:nvSpPr>
          <p:spPr>
            <a:xfrm>
              <a:off x="2299609" y="3457171"/>
              <a:ext cx="80762" cy="51647"/>
            </a:xfrm>
            <a:custGeom>
              <a:avLst/>
              <a:gdLst/>
              <a:ahLst/>
              <a:cxnLst/>
              <a:rect l="l" t="t" r="r" b="b"/>
              <a:pathLst>
                <a:path w="3079" h="1969" extrusionOk="0">
                  <a:moveTo>
                    <a:pt x="836" y="0"/>
                  </a:moveTo>
                  <a:cubicBezTo>
                    <a:pt x="584" y="0"/>
                    <a:pt x="360" y="18"/>
                    <a:pt x="197" y="36"/>
                  </a:cubicBezTo>
                  <a:cubicBezTo>
                    <a:pt x="95" y="50"/>
                    <a:pt x="14" y="124"/>
                    <a:pt x="0" y="226"/>
                  </a:cubicBezTo>
                  <a:cubicBezTo>
                    <a:pt x="570" y="470"/>
                    <a:pt x="1953" y="1114"/>
                    <a:pt x="2889" y="1969"/>
                  </a:cubicBezTo>
                  <a:cubicBezTo>
                    <a:pt x="2889" y="1962"/>
                    <a:pt x="2902" y="1955"/>
                    <a:pt x="2902" y="1948"/>
                  </a:cubicBezTo>
                  <a:cubicBezTo>
                    <a:pt x="3079" y="1670"/>
                    <a:pt x="3004" y="735"/>
                    <a:pt x="2407" y="362"/>
                  </a:cubicBezTo>
                  <a:cubicBezTo>
                    <a:pt x="1955" y="72"/>
                    <a:pt x="1340" y="0"/>
                    <a:pt x="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8923;p80"/>
            <p:cNvSpPr/>
            <p:nvPr/>
          </p:nvSpPr>
          <p:spPr>
            <a:xfrm>
              <a:off x="2421080" y="3480857"/>
              <a:ext cx="85929" cy="59044"/>
            </a:xfrm>
            <a:custGeom>
              <a:avLst/>
              <a:gdLst/>
              <a:ahLst/>
              <a:cxnLst/>
              <a:rect l="l" t="t" r="r" b="b"/>
              <a:pathLst>
                <a:path w="3276" h="2251" extrusionOk="0">
                  <a:moveTo>
                    <a:pt x="1879" y="0"/>
                  </a:moveTo>
                  <a:cubicBezTo>
                    <a:pt x="1519" y="0"/>
                    <a:pt x="1146" y="50"/>
                    <a:pt x="828" y="198"/>
                  </a:cubicBezTo>
                  <a:cubicBezTo>
                    <a:pt x="190" y="496"/>
                    <a:pt x="0" y="1418"/>
                    <a:pt x="136" y="1717"/>
                  </a:cubicBezTo>
                  <a:cubicBezTo>
                    <a:pt x="245" y="1944"/>
                    <a:pt x="752" y="2251"/>
                    <a:pt x="1269" y="2251"/>
                  </a:cubicBezTo>
                  <a:cubicBezTo>
                    <a:pt x="1430" y="2251"/>
                    <a:pt x="1592" y="2221"/>
                    <a:pt x="1743" y="2151"/>
                  </a:cubicBezTo>
                  <a:cubicBezTo>
                    <a:pt x="2475" y="1812"/>
                    <a:pt x="2991" y="903"/>
                    <a:pt x="3208" y="462"/>
                  </a:cubicBezTo>
                  <a:cubicBezTo>
                    <a:pt x="3275" y="333"/>
                    <a:pt x="3201" y="184"/>
                    <a:pt x="3065" y="150"/>
                  </a:cubicBezTo>
                  <a:cubicBezTo>
                    <a:pt x="2793" y="85"/>
                    <a:pt x="2347" y="0"/>
                    <a:pt x="18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8924;p80"/>
            <p:cNvSpPr/>
            <p:nvPr/>
          </p:nvSpPr>
          <p:spPr>
            <a:xfrm>
              <a:off x="2421080" y="3480857"/>
              <a:ext cx="85221" cy="47345"/>
            </a:xfrm>
            <a:custGeom>
              <a:avLst/>
              <a:gdLst/>
              <a:ahLst/>
              <a:cxnLst/>
              <a:rect l="l" t="t" r="r" b="b"/>
              <a:pathLst>
                <a:path w="3249" h="1805" extrusionOk="0">
                  <a:moveTo>
                    <a:pt x="1881" y="0"/>
                  </a:moveTo>
                  <a:cubicBezTo>
                    <a:pt x="1520" y="0"/>
                    <a:pt x="1146" y="50"/>
                    <a:pt x="828" y="198"/>
                  </a:cubicBezTo>
                  <a:cubicBezTo>
                    <a:pt x="190" y="496"/>
                    <a:pt x="0" y="1418"/>
                    <a:pt x="143" y="1717"/>
                  </a:cubicBezTo>
                  <a:cubicBezTo>
                    <a:pt x="156" y="1744"/>
                    <a:pt x="177" y="1778"/>
                    <a:pt x="204" y="1805"/>
                  </a:cubicBezTo>
                  <a:cubicBezTo>
                    <a:pt x="868" y="1113"/>
                    <a:pt x="2509" y="605"/>
                    <a:pt x="3221" y="408"/>
                  </a:cubicBezTo>
                  <a:cubicBezTo>
                    <a:pt x="3248" y="293"/>
                    <a:pt x="3180" y="177"/>
                    <a:pt x="3065" y="150"/>
                  </a:cubicBezTo>
                  <a:cubicBezTo>
                    <a:pt x="2797" y="85"/>
                    <a:pt x="2351" y="0"/>
                    <a:pt x="1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8925;p80"/>
            <p:cNvSpPr/>
            <p:nvPr/>
          </p:nvSpPr>
          <p:spPr>
            <a:xfrm>
              <a:off x="2379269" y="3608807"/>
              <a:ext cx="129340" cy="76093"/>
            </a:xfrm>
            <a:custGeom>
              <a:avLst/>
              <a:gdLst/>
              <a:ahLst/>
              <a:cxnLst/>
              <a:rect l="l" t="t" r="r" b="b"/>
              <a:pathLst>
                <a:path w="4931" h="2901" extrusionOk="0">
                  <a:moveTo>
                    <a:pt x="4618" y="0"/>
                  </a:moveTo>
                  <a:cubicBezTo>
                    <a:pt x="4595" y="0"/>
                    <a:pt x="4570" y="4"/>
                    <a:pt x="4544" y="12"/>
                  </a:cubicBezTo>
                  <a:cubicBezTo>
                    <a:pt x="2008" y="751"/>
                    <a:pt x="225" y="2439"/>
                    <a:pt x="150" y="2514"/>
                  </a:cubicBezTo>
                  <a:cubicBezTo>
                    <a:pt x="1" y="2656"/>
                    <a:pt x="96" y="2900"/>
                    <a:pt x="306" y="2900"/>
                  </a:cubicBezTo>
                  <a:cubicBezTo>
                    <a:pt x="360" y="2900"/>
                    <a:pt x="414" y="2880"/>
                    <a:pt x="462" y="2839"/>
                  </a:cubicBezTo>
                  <a:cubicBezTo>
                    <a:pt x="476" y="2819"/>
                    <a:pt x="2238" y="1151"/>
                    <a:pt x="4666" y="446"/>
                  </a:cubicBezTo>
                  <a:cubicBezTo>
                    <a:pt x="4931" y="366"/>
                    <a:pt x="4849" y="0"/>
                    <a:pt x="4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18926;p80"/>
            <p:cNvSpPr/>
            <p:nvPr/>
          </p:nvSpPr>
          <p:spPr>
            <a:xfrm>
              <a:off x="2274035" y="3568019"/>
              <a:ext cx="22400" cy="12485"/>
            </a:xfrm>
            <a:custGeom>
              <a:avLst/>
              <a:gdLst/>
              <a:ahLst/>
              <a:cxnLst/>
              <a:rect l="l" t="t" r="r" b="b"/>
              <a:pathLst>
                <a:path w="854" h="476" extrusionOk="0">
                  <a:moveTo>
                    <a:pt x="311" y="1"/>
                  </a:moveTo>
                  <a:cubicBezTo>
                    <a:pt x="25" y="1"/>
                    <a:pt x="1" y="428"/>
                    <a:pt x="290" y="455"/>
                  </a:cubicBezTo>
                  <a:cubicBezTo>
                    <a:pt x="290" y="455"/>
                    <a:pt x="378" y="455"/>
                    <a:pt x="514" y="475"/>
                  </a:cubicBezTo>
                  <a:lnTo>
                    <a:pt x="541" y="475"/>
                  </a:lnTo>
                  <a:cubicBezTo>
                    <a:pt x="826" y="475"/>
                    <a:pt x="853" y="48"/>
                    <a:pt x="562" y="21"/>
                  </a:cubicBezTo>
                  <a:lnTo>
                    <a:pt x="562" y="21"/>
                  </a:lnTo>
                  <a:lnTo>
                    <a:pt x="562" y="28"/>
                  </a:lnTo>
                  <a:cubicBezTo>
                    <a:pt x="406" y="7"/>
                    <a:pt x="317" y="1"/>
                    <a:pt x="317" y="1"/>
                  </a:cubicBezTo>
                  <a:cubicBezTo>
                    <a:pt x="315" y="1"/>
                    <a:pt x="313" y="1"/>
                    <a:pt x="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8927;p80"/>
            <p:cNvSpPr/>
            <p:nvPr/>
          </p:nvSpPr>
          <p:spPr>
            <a:xfrm>
              <a:off x="2450012" y="3500398"/>
              <a:ext cx="20722" cy="13823"/>
            </a:xfrm>
            <a:custGeom>
              <a:avLst/>
              <a:gdLst/>
              <a:ahLst/>
              <a:cxnLst/>
              <a:rect l="l" t="t" r="r" b="b"/>
              <a:pathLst>
                <a:path w="790" h="527" extrusionOk="0">
                  <a:moveTo>
                    <a:pt x="547" y="0"/>
                  </a:moveTo>
                  <a:cubicBezTo>
                    <a:pt x="526" y="0"/>
                    <a:pt x="505" y="3"/>
                    <a:pt x="484" y="9"/>
                  </a:cubicBezTo>
                  <a:cubicBezTo>
                    <a:pt x="396" y="29"/>
                    <a:pt x="308" y="56"/>
                    <a:pt x="226" y="83"/>
                  </a:cubicBezTo>
                  <a:cubicBezTo>
                    <a:pt x="0" y="126"/>
                    <a:pt x="110" y="526"/>
                    <a:pt x="302" y="526"/>
                  </a:cubicBezTo>
                  <a:cubicBezTo>
                    <a:pt x="324" y="526"/>
                    <a:pt x="346" y="521"/>
                    <a:pt x="369" y="511"/>
                  </a:cubicBezTo>
                  <a:cubicBezTo>
                    <a:pt x="443" y="483"/>
                    <a:pt x="525" y="456"/>
                    <a:pt x="599" y="436"/>
                  </a:cubicBezTo>
                  <a:cubicBezTo>
                    <a:pt x="721" y="402"/>
                    <a:pt x="789" y="287"/>
                    <a:pt x="762" y="165"/>
                  </a:cubicBezTo>
                  <a:cubicBezTo>
                    <a:pt x="734" y="64"/>
                    <a:pt x="646" y="0"/>
                    <a:pt x="5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8928;p80"/>
            <p:cNvSpPr/>
            <p:nvPr/>
          </p:nvSpPr>
          <p:spPr>
            <a:xfrm>
              <a:off x="2303675" y="3396003"/>
              <a:ext cx="142088" cy="339390"/>
            </a:xfrm>
            <a:custGeom>
              <a:avLst/>
              <a:gdLst/>
              <a:ahLst/>
              <a:cxnLst/>
              <a:rect l="l" t="t" r="r" b="b"/>
              <a:pathLst>
                <a:path w="5417" h="12939" extrusionOk="0">
                  <a:moveTo>
                    <a:pt x="2876" y="0"/>
                  </a:moveTo>
                  <a:cubicBezTo>
                    <a:pt x="2738" y="0"/>
                    <a:pt x="2598" y="119"/>
                    <a:pt x="2652" y="293"/>
                  </a:cubicBezTo>
                  <a:cubicBezTo>
                    <a:pt x="3120" y="1758"/>
                    <a:pt x="3398" y="3270"/>
                    <a:pt x="3486" y="4802"/>
                  </a:cubicBezTo>
                  <a:cubicBezTo>
                    <a:pt x="2944" y="4063"/>
                    <a:pt x="2225" y="3473"/>
                    <a:pt x="1398" y="3080"/>
                  </a:cubicBezTo>
                  <a:cubicBezTo>
                    <a:pt x="1361" y="3063"/>
                    <a:pt x="1327" y="3055"/>
                    <a:pt x="1294" y="3055"/>
                  </a:cubicBezTo>
                  <a:cubicBezTo>
                    <a:pt x="1074" y="3055"/>
                    <a:pt x="968" y="3412"/>
                    <a:pt x="1228" y="3501"/>
                  </a:cubicBezTo>
                  <a:cubicBezTo>
                    <a:pt x="2212" y="3968"/>
                    <a:pt x="3018" y="4755"/>
                    <a:pt x="3520" y="5725"/>
                  </a:cubicBezTo>
                  <a:cubicBezTo>
                    <a:pt x="3527" y="6579"/>
                    <a:pt x="3480" y="7427"/>
                    <a:pt x="3385" y="8281"/>
                  </a:cubicBezTo>
                  <a:cubicBezTo>
                    <a:pt x="2740" y="7379"/>
                    <a:pt x="1439" y="6938"/>
                    <a:pt x="354" y="6721"/>
                  </a:cubicBezTo>
                  <a:cubicBezTo>
                    <a:pt x="341" y="6720"/>
                    <a:pt x="328" y="6719"/>
                    <a:pt x="316" y="6719"/>
                  </a:cubicBezTo>
                  <a:cubicBezTo>
                    <a:pt x="62" y="6719"/>
                    <a:pt x="0" y="7104"/>
                    <a:pt x="266" y="7162"/>
                  </a:cubicBezTo>
                  <a:cubicBezTo>
                    <a:pt x="1262" y="7366"/>
                    <a:pt x="2964" y="7874"/>
                    <a:pt x="3283" y="9088"/>
                  </a:cubicBezTo>
                  <a:cubicBezTo>
                    <a:pt x="2957" y="11224"/>
                    <a:pt x="2415" y="12600"/>
                    <a:pt x="2401" y="12627"/>
                  </a:cubicBezTo>
                  <a:cubicBezTo>
                    <a:pt x="2328" y="12805"/>
                    <a:pt x="2474" y="12939"/>
                    <a:pt x="2618" y="12939"/>
                  </a:cubicBezTo>
                  <a:cubicBezTo>
                    <a:pt x="2700" y="12939"/>
                    <a:pt x="2780" y="12897"/>
                    <a:pt x="2822" y="12797"/>
                  </a:cubicBezTo>
                  <a:cubicBezTo>
                    <a:pt x="2829" y="12763"/>
                    <a:pt x="3398" y="11332"/>
                    <a:pt x="3737" y="9108"/>
                  </a:cubicBezTo>
                  <a:lnTo>
                    <a:pt x="3737" y="9101"/>
                  </a:lnTo>
                  <a:cubicBezTo>
                    <a:pt x="3859" y="8254"/>
                    <a:pt x="3941" y="7393"/>
                    <a:pt x="3961" y="6538"/>
                  </a:cubicBezTo>
                  <a:cubicBezTo>
                    <a:pt x="4151" y="5833"/>
                    <a:pt x="4598" y="5230"/>
                    <a:pt x="5209" y="4843"/>
                  </a:cubicBezTo>
                  <a:cubicBezTo>
                    <a:pt x="5417" y="4708"/>
                    <a:pt x="5284" y="4424"/>
                    <a:pt x="5090" y="4424"/>
                  </a:cubicBezTo>
                  <a:cubicBezTo>
                    <a:pt x="5050" y="4424"/>
                    <a:pt x="5007" y="4436"/>
                    <a:pt x="4965" y="4463"/>
                  </a:cubicBezTo>
                  <a:cubicBezTo>
                    <a:pt x="4564" y="4721"/>
                    <a:pt x="4219" y="5060"/>
                    <a:pt x="3961" y="5453"/>
                  </a:cubicBezTo>
                  <a:cubicBezTo>
                    <a:pt x="3920" y="3657"/>
                    <a:pt x="3629" y="1873"/>
                    <a:pt x="3086" y="158"/>
                  </a:cubicBezTo>
                  <a:cubicBezTo>
                    <a:pt x="3050" y="48"/>
                    <a:pt x="2963" y="0"/>
                    <a:pt x="2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" name="Rettangolo 3"/>
          <p:cNvSpPr/>
          <p:nvPr/>
        </p:nvSpPr>
        <p:spPr>
          <a:xfrm>
            <a:off x="83976" y="74645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mbo 5"/>
          <p:cNvSpPr/>
          <p:nvPr/>
        </p:nvSpPr>
        <p:spPr>
          <a:xfrm>
            <a:off x="633202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mbo 6"/>
          <p:cNvSpPr/>
          <p:nvPr/>
        </p:nvSpPr>
        <p:spPr>
          <a:xfrm>
            <a:off x="633202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633202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5778673" y="4205730"/>
            <a:ext cx="43236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Sika Deer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iet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Out-competing other species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Damaging the vegetation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Expensive and time consuming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Japanese Sika Deer in Ohio | The Farm At Walnut Cre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75" y="2076909"/>
            <a:ext cx="4040041" cy="28690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69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8914;p80"/>
          <p:cNvGrpSpPr/>
          <p:nvPr/>
        </p:nvGrpSpPr>
        <p:grpSpPr>
          <a:xfrm rot="2054684">
            <a:off x="6567936" y="714014"/>
            <a:ext cx="3652571" cy="4850709"/>
            <a:chOff x="2236106" y="3365392"/>
            <a:chExt cx="306471" cy="370000"/>
          </a:xfrm>
          <a:solidFill>
            <a:schemeClr val="bg1">
              <a:lumMod val="95000"/>
            </a:schemeClr>
          </a:solidFill>
        </p:grpSpPr>
        <p:sp>
          <p:nvSpPr>
            <p:cNvPr id="11" name="Google Shape;18915;p80"/>
            <p:cNvSpPr/>
            <p:nvPr/>
          </p:nvSpPr>
          <p:spPr>
            <a:xfrm>
              <a:off x="2413788" y="3588085"/>
              <a:ext cx="128789" cy="88107"/>
            </a:xfrm>
            <a:custGeom>
              <a:avLst/>
              <a:gdLst/>
              <a:ahLst/>
              <a:cxnLst/>
              <a:rect l="l" t="t" r="r" b="b"/>
              <a:pathLst>
                <a:path w="4910" h="3359" extrusionOk="0">
                  <a:moveTo>
                    <a:pt x="2793" y="0"/>
                  </a:moveTo>
                  <a:cubicBezTo>
                    <a:pt x="2259" y="0"/>
                    <a:pt x="1705" y="75"/>
                    <a:pt x="1234" y="293"/>
                  </a:cubicBezTo>
                  <a:cubicBezTo>
                    <a:pt x="285" y="741"/>
                    <a:pt x="0" y="2111"/>
                    <a:pt x="211" y="2558"/>
                  </a:cubicBezTo>
                  <a:cubicBezTo>
                    <a:pt x="366" y="2895"/>
                    <a:pt x="1128" y="3359"/>
                    <a:pt x="1902" y="3359"/>
                  </a:cubicBezTo>
                  <a:cubicBezTo>
                    <a:pt x="2140" y="3359"/>
                    <a:pt x="2380" y="3315"/>
                    <a:pt x="2604" y="3209"/>
                  </a:cubicBezTo>
                  <a:cubicBezTo>
                    <a:pt x="3770" y="2667"/>
                    <a:pt x="4577" y="1148"/>
                    <a:pt x="4848" y="565"/>
                  </a:cubicBezTo>
                  <a:cubicBezTo>
                    <a:pt x="4910" y="436"/>
                    <a:pt x="4842" y="293"/>
                    <a:pt x="4706" y="260"/>
                  </a:cubicBezTo>
                  <a:cubicBezTo>
                    <a:pt x="4330" y="162"/>
                    <a:pt x="3582" y="0"/>
                    <a:pt x="27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18916;p80"/>
            <p:cNvSpPr/>
            <p:nvPr/>
          </p:nvSpPr>
          <p:spPr>
            <a:xfrm>
              <a:off x="2413604" y="3588085"/>
              <a:ext cx="127740" cy="67831"/>
            </a:xfrm>
            <a:custGeom>
              <a:avLst/>
              <a:gdLst/>
              <a:ahLst/>
              <a:cxnLst/>
              <a:rect l="l" t="t" r="r" b="b"/>
              <a:pathLst>
                <a:path w="4870" h="2586" extrusionOk="0">
                  <a:moveTo>
                    <a:pt x="2798" y="0"/>
                  </a:moveTo>
                  <a:cubicBezTo>
                    <a:pt x="2263" y="0"/>
                    <a:pt x="1708" y="75"/>
                    <a:pt x="1235" y="293"/>
                  </a:cubicBezTo>
                  <a:cubicBezTo>
                    <a:pt x="285" y="741"/>
                    <a:pt x="1" y="2111"/>
                    <a:pt x="211" y="2558"/>
                  </a:cubicBezTo>
                  <a:cubicBezTo>
                    <a:pt x="218" y="2565"/>
                    <a:pt x="224" y="2578"/>
                    <a:pt x="231" y="2585"/>
                  </a:cubicBezTo>
                  <a:cubicBezTo>
                    <a:pt x="1011" y="2111"/>
                    <a:pt x="3140" y="890"/>
                    <a:pt x="4869" y="463"/>
                  </a:cubicBezTo>
                  <a:cubicBezTo>
                    <a:pt x="4869" y="368"/>
                    <a:pt x="4801" y="280"/>
                    <a:pt x="4713" y="260"/>
                  </a:cubicBezTo>
                  <a:cubicBezTo>
                    <a:pt x="4337" y="162"/>
                    <a:pt x="3589" y="0"/>
                    <a:pt x="2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8917;p80"/>
            <p:cNvSpPr/>
            <p:nvPr/>
          </p:nvSpPr>
          <p:spPr>
            <a:xfrm>
              <a:off x="2350469" y="3365471"/>
              <a:ext cx="64945" cy="86559"/>
            </a:xfrm>
            <a:custGeom>
              <a:avLst/>
              <a:gdLst/>
              <a:ahLst/>
              <a:cxnLst/>
              <a:rect l="l" t="t" r="r" b="b"/>
              <a:pathLst>
                <a:path w="2476" h="3300" extrusionOk="0">
                  <a:moveTo>
                    <a:pt x="763" y="0"/>
                  </a:moveTo>
                  <a:cubicBezTo>
                    <a:pt x="682" y="0"/>
                    <a:pt x="602" y="46"/>
                    <a:pt x="563" y="128"/>
                  </a:cubicBezTo>
                  <a:cubicBezTo>
                    <a:pt x="367" y="576"/>
                    <a:pt x="0" y="1552"/>
                    <a:pt x="204" y="2332"/>
                  </a:cubicBezTo>
                  <a:cubicBezTo>
                    <a:pt x="370" y="2952"/>
                    <a:pt x="1096" y="3300"/>
                    <a:pt x="1469" y="3300"/>
                  </a:cubicBezTo>
                  <a:cubicBezTo>
                    <a:pt x="1508" y="3300"/>
                    <a:pt x="1543" y="3296"/>
                    <a:pt x="1574" y="3288"/>
                  </a:cubicBezTo>
                  <a:cubicBezTo>
                    <a:pt x="1885" y="3200"/>
                    <a:pt x="2475" y="2468"/>
                    <a:pt x="2292" y="1790"/>
                  </a:cubicBezTo>
                  <a:cubicBezTo>
                    <a:pt x="2089" y="1010"/>
                    <a:pt x="1289" y="332"/>
                    <a:pt x="895" y="47"/>
                  </a:cubicBezTo>
                  <a:cubicBezTo>
                    <a:pt x="856" y="15"/>
                    <a:pt x="810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8918;p80"/>
            <p:cNvSpPr/>
            <p:nvPr/>
          </p:nvSpPr>
          <p:spPr>
            <a:xfrm>
              <a:off x="2368436" y="3365392"/>
              <a:ext cx="46978" cy="86166"/>
            </a:xfrm>
            <a:custGeom>
              <a:avLst/>
              <a:gdLst/>
              <a:ahLst/>
              <a:cxnLst/>
              <a:rect l="l" t="t" r="r" b="b"/>
              <a:pathLst>
                <a:path w="1791" h="3285" extrusionOk="0">
                  <a:moveTo>
                    <a:pt x="86" y="0"/>
                  </a:moveTo>
                  <a:cubicBezTo>
                    <a:pt x="58" y="0"/>
                    <a:pt x="29" y="6"/>
                    <a:pt x="0" y="16"/>
                  </a:cubicBezTo>
                  <a:cubicBezTo>
                    <a:pt x="373" y="1087"/>
                    <a:pt x="672" y="2179"/>
                    <a:pt x="889" y="3284"/>
                  </a:cubicBezTo>
                  <a:cubicBezTo>
                    <a:pt x="1207" y="3196"/>
                    <a:pt x="1790" y="2471"/>
                    <a:pt x="1607" y="1793"/>
                  </a:cubicBezTo>
                  <a:cubicBezTo>
                    <a:pt x="1404" y="1013"/>
                    <a:pt x="604" y="335"/>
                    <a:pt x="210" y="43"/>
                  </a:cubicBezTo>
                  <a:cubicBezTo>
                    <a:pt x="173" y="14"/>
                    <a:pt x="130" y="0"/>
                    <a:pt x="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18919;p80"/>
            <p:cNvSpPr/>
            <p:nvPr/>
          </p:nvSpPr>
          <p:spPr>
            <a:xfrm>
              <a:off x="2236106" y="3542156"/>
              <a:ext cx="145157" cy="92618"/>
            </a:xfrm>
            <a:custGeom>
              <a:avLst/>
              <a:gdLst/>
              <a:ahLst/>
              <a:cxnLst/>
              <a:rect l="l" t="t" r="r" b="b"/>
              <a:pathLst>
                <a:path w="5534" h="3531" extrusionOk="0">
                  <a:moveTo>
                    <a:pt x="2978" y="0"/>
                  </a:moveTo>
                  <a:cubicBezTo>
                    <a:pt x="1844" y="0"/>
                    <a:pt x="668" y="449"/>
                    <a:pt x="177" y="654"/>
                  </a:cubicBezTo>
                  <a:cubicBezTo>
                    <a:pt x="48" y="709"/>
                    <a:pt x="0" y="865"/>
                    <a:pt x="82" y="980"/>
                  </a:cubicBezTo>
                  <a:cubicBezTo>
                    <a:pt x="462" y="1549"/>
                    <a:pt x="1580" y="3062"/>
                    <a:pt x="2923" y="3462"/>
                  </a:cubicBezTo>
                  <a:cubicBezTo>
                    <a:pt x="3082" y="3509"/>
                    <a:pt x="3245" y="3530"/>
                    <a:pt x="3406" y="3530"/>
                  </a:cubicBezTo>
                  <a:cubicBezTo>
                    <a:pt x="4348" y="3530"/>
                    <a:pt x="5257" y="2805"/>
                    <a:pt x="5384" y="2377"/>
                  </a:cubicBezTo>
                  <a:cubicBezTo>
                    <a:pt x="5533" y="1868"/>
                    <a:pt x="5005" y="444"/>
                    <a:pt x="3920" y="126"/>
                  </a:cubicBezTo>
                  <a:cubicBezTo>
                    <a:pt x="3621" y="37"/>
                    <a:pt x="3301" y="0"/>
                    <a:pt x="29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18920;p80"/>
            <p:cNvSpPr/>
            <p:nvPr/>
          </p:nvSpPr>
          <p:spPr>
            <a:xfrm>
              <a:off x="2236814" y="3542156"/>
              <a:ext cx="144449" cy="63608"/>
            </a:xfrm>
            <a:custGeom>
              <a:avLst/>
              <a:gdLst/>
              <a:ahLst/>
              <a:cxnLst/>
              <a:rect l="l" t="t" r="r" b="b"/>
              <a:pathLst>
                <a:path w="5507" h="2425" extrusionOk="0">
                  <a:moveTo>
                    <a:pt x="2951" y="0"/>
                  </a:moveTo>
                  <a:cubicBezTo>
                    <a:pt x="1818" y="0"/>
                    <a:pt x="642" y="449"/>
                    <a:pt x="157" y="654"/>
                  </a:cubicBezTo>
                  <a:cubicBezTo>
                    <a:pt x="48" y="702"/>
                    <a:pt x="1" y="817"/>
                    <a:pt x="34" y="926"/>
                  </a:cubicBezTo>
                  <a:cubicBezTo>
                    <a:pt x="1085" y="1007"/>
                    <a:pt x="4103" y="1346"/>
                    <a:pt x="5337" y="2424"/>
                  </a:cubicBezTo>
                  <a:cubicBezTo>
                    <a:pt x="5344" y="2404"/>
                    <a:pt x="5351" y="2390"/>
                    <a:pt x="5357" y="2370"/>
                  </a:cubicBezTo>
                  <a:cubicBezTo>
                    <a:pt x="5506" y="1868"/>
                    <a:pt x="4978" y="444"/>
                    <a:pt x="3893" y="126"/>
                  </a:cubicBezTo>
                  <a:cubicBezTo>
                    <a:pt x="3594" y="37"/>
                    <a:pt x="3274" y="0"/>
                    <a:pt x="2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8921;p80"/>
            <p:cNvSpPr/>
            <p:nvPr/>
          </p:nvSpPr>
          <p:spPr>
            <a:xfrm>
              <a:off x="2298717" y="3457171"/>
              <a:ext cx="81654" cy="61693"/>
            </a:xfrm>
            <a:custGeom>
              <a:avLst/>
              <a:gdLst/>
              <a:ahLst/>
              <a:cxnLst/>
              <a:rect l="l" t="t" r="r" b="b"/>
              <a:pathLst>
                <a:path w="3113" h="2352" extrusionOk="0">
                  <a:moveTo>
                    <a:pt x="870" y="0"/>
                  </a:moveTo>
                  <a:cubicBezTo>
                    <a:pt x="618" y="0"/>
                    <a:pt x="394" y="18"/>
                    <a:pt x="231" y="36"/>
                  </a:cubicBezTo>
                  <a:cubicBezTo>
                    <a:pt x="88" y="50"/>
                    <a:pt x="0" y="192"/>
                    <a:pt x="48" y="328"/>
                  </a:cubicBezTo>
                  <a:cubicBezTo>
                    <a:pt x="204" y="789"/>
                    <a:pt x="611" y="1759"/>
                    <a:pt x="1289" y="2186"/>
                  </a:cubicBezTo>
                  <a:cubicBezTo>
                    <a:pt x="1479" y="2305"/>
                    <a:pt x="1699" y="2352"/>
                    <a:pt x="1915" y="2352"/>
                  </a:cubicBezTo>
                  <a:cubicBezTo>
                    <a:pt x="2376" y="2352"/>
                    <a:pt x="2821" y="2138"/>
                    <a:pt x="2936" y="1948"/>
                  </a:cubicBezTo>
                  <a:cubicBezTo>
                    <a:pt x="3113" y="1670"/>
                    <a:pt x="3038" y="735"/>
                    <a:pt x="2441" y="362"/>
                  </a:cubicBezTo>
                  <a:cubicBezTo>
                    <a:pt x="1989" y="72"/>
                    <a:pt x="1374" y="0"/>
                    <a:pt x="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8922;p80"/>
            <p:cNvSpPr/>
            <p:nvPr/>
          </p:nvSpPr>
          <p:spPr>
            <a:xfrm>
              <a:off x="2299609" y="3457171"/>
              <a:ext cx="80762" cy="51647"/>
            </a:xfrm>
            <a:custGeom>
              <a:avLst/>
              <a:gdLst/>
              <a:ahLst/>
              <a:cxnLst/>
              <a:rect l="l" t="t" r="r" b="b"/>
              <a:pathLst>
                <a:path w="3079" h="1969" extrusionOk="0">
                  <a:moveTo>
                    <a:pt x="836" y="0"/>
                  </a:moveTo>
                  <a:cubicBezTo>
                    <a:pt x="584" y="0"/>
                    <a:pt x="360" y="18"/>
                    <a:pt x="197" y="36"/>
                  </a:cubicBezTo>
                  <a:cubicBezTo>
                    <a:pt x="95" y="50"/>
                    <a:pt x="14" y="124"/>
                    <a:pt x="0" y="226"/>
                  </a:cubicBezTo>
                  <a:cubicBezTo>
                    <a:pt x="570" y="470"/>
                    <a:pt x="1953" y="1114"/>
                    <a:pt x="2889" y="1969"/>
                  </a:cubicBezTo>
                  <a:cubicBezTo>
                    <a:pt x="2889" y="1962"/>
                    <a:pt x="2902" y="1955"/>
                    <a:pt x="2902" y="1948"/>
                  </a:cubicBezTo>
                  <a:cubicBezTo>
                    <a:pt x="3079" y="1670"/>
                    <a:pt x="3004" y="735"/>
                    <a:pt x="2407" y="362"/>
                  </a:cubicBezTo>
                  <a:cubicBezTo>
                    <a:pt x="1955" y="72"/>
                    <a:pt x="1340" y="0"/>
                    <a:pt x="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8923;p80"/>
            <p:cNvSpPr/>
            <p:nvPr/>
          </p:nvSpPr>
          <p:spPr>
            <a:xfrm>
              <a:off x="2421080" y="3480857"/>
              <a:ext cx="85929" cy="59044"/>
            </a:xfrm>
            <a:custGeom>
              <a:avLst/>
              <a:gdLst/>
              <a:ahLst/>
              <a:cxnLst/>
              <a:rect l="l" t="t" r="r" b="b"/>
              <a:pathLst>
                <a:path w="3276" h="2251" extrusionOk="0">
                  <a:moveTo>
                    <a:pt x="1879" y="0"/>
                  </a:moveTo>
                  <a:cubicBezTo>
                    <a:pt x="1519" y="0"/>
                    <a:pt x="1146" y="50"/>
                    <a:pt x="828" y="198"/>
                  </a:cubicBezTo>
                  <a:cubicBezTo>
                    <a:pt x="190" y="496"/>
                    <a:pt x="0" y="1418"/>
                    <a:pt x="136" y="1717"/>
                  </a:cubicBezTo>
                  <a:cubicBezTo>
                    <a:pt x="245" y="1944"/>
                    <a:pt x="752" y="2251"/>
                    <a:pt x="1269" y="2251"/>
                  </a:cubicBezTo>
                  <a:cubicBezTo>
                    <a:pt x="1430" y="2251"/>
                    <a:pt x="1592" y="2221"/>
                    <a:pt x="1743" y="2151"/>
                  </a:cubicBezTo>
                  <a:cubicBezTo>
                    <a:pt x="2475" y="1812"/>
                    <a:pt x="2991" y="903"/>
                    <a:pt x="3208" y="462"/>
                  </a:cubicBezTo>
                  <a:cubicBezTo>
                    <a:pt x="3275" y="333"/>
                    <a:pt x="3201" y="184"/>
                    <a:pt x="3065" y="150"/>
                  </a:cubicBezTo>
                  <a:cubicBezTo>
                    <a:pt x="2793" y="85"/>
                    <a:pt x="2347" y="0"/>
                    <a:pt x="18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8924;p80"/>
            <p:cNvSpPr/>
            <p:nvPr/>
          </p:nvSpPr>
          <p:spPr>
            <a:xfrm>
              <a:off x="2421080" y="3480857"/>
              <a:ext cx="85221" cy="47345"/>
            </a:xfrm>
            <a:custGeom>
              <a:avLst/>
              <a:gdLst/>
              <a:ahLst/>
              <a:cxnLst/>
              <a:rect l="l" t="t" r="r" b="b"/>
              <a:pathLst>
                <a:path w="3249" h="1805" extrusionOk="0">
                  <a:moveTo>
                    <a:pt x="1881" y="0"/>
                  </a:moveTo>
                  <a:cubicBezTo>
                    <a:pt x="1520" y="0"/>
                    <a:pt x="1146" y="50"/>
                    <a:pt x="828" y="198"/>
                  </a:cubicBezTo>
                  <a:cubicBezTo>
                    <a:pt x="190" y="496"/>
                    <a:pt x="0" y="1418"/>
                    <a:pt x="143" y="1717"/>
                  </a:cubicBezTo>
                  <a:cubicBezTo>
                    <a:pt x="156" y="1744"/>
                    <a:pt x="177" y="1778"/>
                    <a:pt x="204" y="1805"/>
                  </a:cubicBezTo>
                  <a:cubicBezTo>
                    <a:pt x="868" y="1113"/>
                    <a:pt x="2509" y="605"/>
                    <a:pt x="3221" y="408"/>
                  </a:cubicBezTo>
                  <a:cubicBezTo>
                    <a:pt x="3248" y="293"/>
                    <a:pt x="3180" y="177"/>
                    <a:pt x="3065" y="150"/>
                  </a:cubicBezTo>
                  <a:cubicBezTo>
                    <a:pt x="2797" y="85"/>
                    <a:pt x="2351" y="0"/>
                    <a:pt x="1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8925;p80"/>
            <p:cNvSpPr/>
            <p:nvPr/>
          </p:nvSpPr>
          <p:spPr>
            <a:xfrm>
              <a:off x="2379269" y="3608807"/>
              <a:ext cx="129340" cy="76093"/>
            </a:xfrm>
            <a:custGeom>
              <a:avLst/>
              <a:gdLst/>
              <a:ahLst/>
              <a:cxnLst/>
              <a:rect l="l" t="t" r="r" b="b"/>
              <a:pathLst>
                <a:path w="4931" h="2901" extrusionOk="0">
                  <a:moveTo>
                    <a:pt x="4618" y="0"/>
                  </a:moveTo>
                  <a:cubicBezTo>
                    <a:pt x="4595" y="0"/>
                    <a:pt x="4570" y="4"/>
                    <a:pt x="4544" y="12"/>
                  </a:cubicBezTo>
                  <a:cubicBezTo>
                    <a:pt x="2008" y="751"/>
                    <a:pt x="225" y="2439"/>
                    <a:pt x="150" y="2514"/>
                  </a:cubicBezTo>
                  <a:cubicBezTo>
                    <a:pt x="1" y="2656"/>
                    <a:pt x="96" y="2900"/>
                    <a:pt x="306" y="2900"/>
                  </a:cubicBezTo>
                  <a:cubicBezTo>
                    <a:pt x="360" y="2900"/>
                    <a:pt x="414" y="2880"/>
                    <a:pt x="462" y="2839"/>
                  </a:cubicBezTo>
                  <a:cubicBezTo>
                    <a:pt x="476" y="2819"/>
                    <a:pt x="2238" y="1151"/>
                    <a:pt x="4666" y="446"/>
                  </a:cubicBezTo>
                  <a:cubicBezTo>
                    <a:pt x="4931" y="366"/>
                    <a:pt x="4849" y="0"/>
                    <a:pt x="4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18926;p80"/>
            <p:cNvSpPr/>
            <p:nvPr/>
          </p:nvSpPr>
          <p:spPr>
            <a:xfrm>
              <a:off x="2274035" y="3568019"/>
              <a:ext cx="22400" cy="12485"/>
            </a:xfrm>
            <a:custGeom>
              <a:avLst/>
              <a:gdLst/>
              <a:ahLst/>
              <a:cxnLst/>
              <a:rect l="l" t="t" r="r" b="b"/>
              <a:pathLst>
                <a:path w="854" h="476" extrusionOk="0">
                  <a:moveTo>
                    <a:pt x="311" y="1"/>
                  </a:moveTo>
                  <a:cubicBezTo>
                    <a:pt x="25" y="1"/>
                    <a:pt x="1" y="428"/>
                    <a:pt x="290" y="455"/>
                  </a:cubicBezTo>
                  <a:cubicBezTo>
                    <a:pt x="290" y="455"/>
                    <a:pt x="378" y="455"/>
                    <a:pt x="514" y="475"/>
                  </a:cubicBezTo>
                  <a:lnTo>
                    <a:pt x="541" y="475"/>
                  </a:lnTo>
                  <a:cubicBezTo>
                    <a:pt x="826" y="475"/>
                    <a:pt x="853" y="48"/>
                    <a:pt x="562" y="21"/>
                  </a:cubicBezTo>
                  <a:lnTo>
                    <a:pt x="562" y="21"/>
                  </a:lnTo>
                  <a:lnTo>
                    <a:pt x="562" y="28"/>
                  </a:lnTo>
                  <a:cubicBezTo>
                    <a:pt x="406" y="7"/>
                    <a:pt x="317" y="1"/>
                    <a:pt x="317" y="1"/>
                  </a:cubicBezTo>
                  <a:cubicBezTo>
                    <a:pt x="315" y="1"/>
                    <a:pt x="313" y="1"/>
                    <a:pt x="3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8927;p80"/>
            <p:cNvSpPr/>
            <p:nvPr/>
          </p:nvSpPr>
          <p:spPr>
            <a:xfrm>
              <a:off x="2450012" y="3500398"/>
              <a:ext cx="20722" cy="13823"/>
            </a:xfrm>
            <a:custGeom>
              <a:avLst/>
              <a:gdLst/>
              <a:ahLst/>
              <a:cxnLst/>
              <a:rect l="l" t="t" r="r" b="b"/>
              <a:pathLst>
                <a:path w="790" h="527" extrusionOk="0">
                  <a:moveTo>
                    <a:pt x="547" y="0"/>
                  </a:moveTo>
                  <a:cubicBezTo>
                    <a:pt x="526" y="0"/>
                    <a:pt x="505" y="3"/>
                    <a:pt x="484" y="9"/>
                  </a:cubicBezTo>
                  <a:cubicBezTo>
                    <a:pt x="396" y="29"/>
                    <a:pt x="308" y="56"/>
                    <a:pt x="226" y="83"/>
                  </a:cubicBezTo>
                  <a:cubicBezTo>
                    <a:pt x="0" y="126"/>
                    <a:pt x="110" y="526"/>
                    <a:pt x="302" y="526"/>
                  </a:cubicBezTo>
                  <a:cubicBezTo>
                    <a:pt x="324" y="526"/>
                    <a:pt x="346" y="521"/>
                    <a:pt x="369" y="511"/>
                  </a:cubicBezTo>
                  <a:cubicBezTo>
                    <a:pt x="443" y="483"/>
                    <a:pt x="525" y="456"/>
                    <a:pt x="599" y="436"/>
                  </a:cubicBezTo>
                  <a:cubicBezTo>
                    <a:pt x="721" y="402"/>
                    <a:pt x="789" y="287"/>
                    <a:pt x="762" y="165"/>
                  </a:cubicBezTo>
                  <a:cubicBezTo>
                    <a:pt x="734" y="64"/>
                    <a:pt x="646" y="0"/>
                    <a:pt x="5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8928;p80"/>
            <p:cNvSpPr/>
            <p:nvPr/>
          </p:nvSpPr>
          <p:spPr>
            <a:xfrm>
              <a:off x="2303675" y="3396003"/>
              <a:ext cx="142088" cy="339390"/>
            </a:xfrm>
            <a:custGeom>
              <a:avLst/>
              <a:gdLst/>
              <a:ahLst/>
              <a:cxnLst/>
              <a:rect l="l" t="t" r="r" b="b"/>
              <a:pathLst>
                <a:path w="5417" h="12939" extrusionOk="0">
                  <a:moveTo>
                    <a:pt x="2876" y="0"/>
                  </a:moveTo>
                  <a:cubicBezTo>
                    <a:pt x="2738" y="0"/>
                    <a:pt x="2598" y="119"/>
                    <a:pt x="2652" y="293"/>
                  </a:cubicBezTo>
                  <a:cubicBezTo>
                    <a:pt x="3120" y="1758"/>
                    <a:pt x="3398" y="3270"/>
                    <a:pt x="3486" y="4802"/>
                  </a:cubicBezTo>
                  <a:cubicBezTo>
                    <a:pt x="2944" y="4063"/>
                    <a:pt x="2225" y="3473"/>
                    <a:pt x="1398" y="3080"/>
                  </a:cubicBezTo>
                  <a:cubicBezTo>
                    <a:pt x="1361" y="3063"/>
                    <a:pt x="1327" y="3055"/>
                    <a:pt x="1294" y="3055"/>
                  </a:cubicBezTo>
                  <a:cubicBezTo>
                    <a:pt x="1074" y="3055"/>
                    <a:pt x="968" y="3412"/>
                    <a:pt x="1228" y="3501"/>
                  </a:cubicBezTo>
                  <a:cubicBezTo>
                    <a:pt x="2212" y="3968"/>
                    <a:pt x="3018" y="4755"/>
                    <a:pt x="3520" y="5725"/>
                  </a:cubicBezTo>
                  <a:cubicBezTo>
                    <a:pt x="3527" y="6579"/>
                    <a:pt x="3480" y="7427"/>
                    <a:pt x="3385" y="8281"/>
                  </a:cubicBezTo>
                  <a:cubicBezTo>
                    <a:pt x="2740" y="7379"/>
                    <a:pt x="1439" y="6938"/>
                    <a:pt x="354" y="6721"/>
                  </a:cubicBezTo>
                  <a:cubicBezTo>
                    <a:pt x="341" y="6720"/>
                    <a:pt x="328" y="6719"/>
                    <a:pt x="316" y="6719"/>
                  </a:cubicBezTo>
                  <a:cubicBezTo>
                    <a:pt x="62" y="6719"/>
                    <a:pt x="0" y="7104"/>
                    <a:pt x="266" y="7162"/>
                  </a:cubicBezTo>
                  <a:cubicBezTo>
                    <a:pt x="1262" y="7366"/>
                    <a:pt x="2964" y="7874"/>
                    <a:pt x="3283" y="9088"/>
                  </a:cubicBezTo>
                  <a:cubicBezTo>
                    <a:pt x="2957" y="11224"/>
                    <a:pt x="2415" y="12600"/>
                    <a:pt x="2401" y="12627"/>
                  </a:cubicBezTo>
                  <a:cubicBezTo>
                    <a:pt x="2328" y="12805"/>
                    <a:pt x="2474" y="12939"/>
                    <a:pt x="2618" y="12939"/>
                  </a:cubicBezTo>
                  <a:cubicBezTo>
                    <a:pt x="2700" y="12939"/>
                    <a:pt x="2780" y="12897"/>
                    <a:pt x="2822" y="12797"/>
                  </a:cubicBezTo>
                  <a:cubicBezTo>
                    <a:pt x="2829" y="12763"/>
                    <a:pt x="3398" y="11332"/>
                    <a:pt x="3737" y="9108"/>
                  </a:cubicBezTo>
                  <a:lnTo>
                    <a:pt x="3737" y="9101"/>
                  </a:lnTo>
                  <a:cubicBezTo>
                    <a:pt x="3859" y="8254"/>
                    <a:pt x="3941" y="7393"/>
                    <a:pt x="3961" y="6538"/>
                  </a:cubicBezTo>
                  <a:cubicBezTo>
                    <a:pt x="4151" y="5833"/>
                    <a:pt x="4598" y="5230"/>
                    <a:pt x="5209" y="4843"/>
                  </a:cubicBezTo>
                  <a:cubicBezTo>
                    <a:pt x="5417" y="4708"/>
                    <a:pt x="5284" y="4424"/>
                    <a:pt x="5090" y="4424"/>
                  </a:cubicBezTo>
                  <a:cubicBezTo>
                    <a:pt x="5050" y="4424"/>
                    <a:pt x="5007" y="4436"/>
                    <a:pt x="4965" y="4463"/>
                  </a:cubicBezTo>
                  <a:cubicBezTo>
                    <a:pt x="4564" y="4721"/>
                    <a:pt x="4219" y="5060"/>
                    <a:pt x="3961" y="5453"/>
                  </a:cubicBezTo>
                  <a:cubicBezTo>
                    <a:pt x="3920" y="3657"/>
                    <a:pt x="3629" y="1873"/>
                    <a:pt x="3086" y="158"/>
                  </a:cubicBezTo>
                  <a:cubicBezTo>
                    <a:pt x="3050" y="48"/>
                    <a:pt x="2963" y="0"/>
                    <a:pt x="2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" name="Rettangolo 3"/>
          <p:cNvSpPr/>
          <p:nvPr/>
        </p:nvSpPr>
        <p:spPr>
          <a:xfrm>
            <a:off x="83976" y="74645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mbo 5"/>
          <p:cNvSpPr/>
          <p:nvPr/>
        </p:nvSpPr>
        <p:spPr>
          <a:xfrm>
            <a:off x="633202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mbo 6"/>
          <p:cNvSpPr/>
          <p:nvPr/>
        </p:nvSpPr>
        <p:spPr>
          <a:xfrm>
            <a:off x="633202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633202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5778673" y="4205730"/>
            <a:ext cx="43236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Sika Deer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iet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Out-competing other species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Damaging the vegetation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Expensive and time consuming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Japanese Sika Deer in Ohio | The Farm At Walnut Cre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75" y="2076909"/>
            <a:ext cx="4040041" cy="28690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nfusion Icon #101180 - Free Icons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633" y="5311728"/>
            <a:ext cx="1555603" cy="15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9598090" y="74645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ombo 11"/>
          <p:cNvSpPr/>
          <p:nvPr/>
        </p:nvSpPr>
        <p:spPr>
          <a:xfrm>
            <a:off x="11500263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ombo 12"/>
          <p:cNvSpPr/>
          <p:nvPr/>
        </p:nvSpPr>
        <p:spPr>
          <a:xfrm>
            <a:off x="11500263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ombo 13"/>
          <p:cNvSpPr/>
          <p:nvPr/>
        </p:nvSpPr>
        <p:spPr>
          <a:xfrm>
            <a:off x="11500263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033" y="1626957"/>
            <a:ext cx="2878317" cy="359475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71926" y="791318"/>
            <a:ext cx="519565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study on sika deer diet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Faecal sample collection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metabarcoding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FTIR spectroscopy analysis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98" y="2168450"/>
            <a:ext cx="5640465" cy="3764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2" descr="Sika deer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34" y="2344001"/>
            <a:ext cx="3488092" cy="233483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4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9598090" y="74645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mbo 11"/>
          <p:cNvSpPr/>
          <p:nvPr/>
        </p:nvSpPr>
        <p:spPr>
          <a:xfrm>
            <a:off x="11500263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mbo 12"/>
          <p:cNvSpPr/>
          <p:nvPr/>
        </p:nvSpPr>
        <p:spPr>
          <a:xfrm>
            <a:off x="11500263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mbo 13"/>
          <p:cNvSpPr/>
          <p:nvPr/>
        </p:nvSpPr>
        <p:spPr>
          <a:xfrm>
            <a:off x="11500263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033" y="1626957"/>
            <a:ext cx="2878317" cy="359475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71926" y="791318"/>
            <a:ext cx="519565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study on sika deer diet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Faecal sample collection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metabarcoding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FTIR spectroscopy analysis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39" y="2666758"/>
            <a:ext cx="3124636" cy="4067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2" descr="Sika deer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34" y="2344001"/>
            <a:ext cx="3488092" cy="233483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9598090" y="74645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mbo 11"/>
          <p:cNvSpPr/>
          <p:nvPr/>
        </p:nvSpPr>
        <p:spPr>
          <a:xfrm>
            <a:off x="11500263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mbo 12"/>
          <p:cNvSpPr/>
          <p:nvPr/>
        </p:nvSpPr>
        <p:spPr>
          <a:xfrm>
            <a:off x="11500263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mbo 13"/>
          <p:cNvSpPr/>
          <p:nvPr/>
        </p:nvSpPr>
        <p:spPr>
          <a:xfrm>
            <a:off x="11500263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033" y="1626957"/>
            <a:ext cx="2878317" cy="359475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71926" y="791318"/>
            <a:ext cx="519565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study on sika deer diet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Faecal sample collection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metabarcoding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FTIR spectroscopy analysis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5" y="3424333"/>
            <a:ext cx="4267796" cy="3172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2" descr="Sika deer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34" y="2344001"/>
            <a:ext cx="3488092" cy="233483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06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30627" y="97971"/>
            <a:ext cx="3646715" cy="6662057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</a:t>
            </a:r>
            <a:endParaRPr lang="en-GB" dirty="0"/>
          </a:p>
        </p:txBody>
      </p:sp>
      <p:pic>
        <p:nvPicPr>
          <p:cNvPr id="14" name="Picture 2" descr="What Do Sika Deer Like To 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8" y="87085"/>
            <a:ext cx="3632654" cy="36140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1112866" y="4299856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magine 16"/>
          <p:cNvPicPr/>
          <p:nvPr/>
        </p:nvPicPr>
        <p:blipFill>
          <a:blip r:embed="rId3"/>
          <a:stretch>
            <a:fillRect/>
          </a:stretch>
        </p:blipFill>
        <p:spPr>
          <a:xfrm>
            <a:off x="4402990" y="1039316"/>
            <a:ext cx="6975219" cy="458898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742546" y="295564"/>
            <a:ext cx="26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samples, 23 sequenced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641029" y="6002725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taxa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7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67951" y="139959"/>
            <a:ext cx="7576457" cy="6601408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6" descr="Brown (or Common) rat - People&amp;#39;s Trust for Endangered Speci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t="8876" r="1"/>
          <a:stretch/>
        </p:blipFill>
        <p:spPr bwMode="auto">
          <a:xfrm>
            <a:off x="8222948" y="3879200"/>
            <a:ext cx="3691212" cy="22696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anadagås [canadaensis Gruppe] - eBir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r="5694"/>
          <a:stretch/>
        </p:blipFill>
        <p:spPr bwMode="auto">
          <a:xfrm>
            <a:off x="8207771" y="573175"/>
            <a:ext cx="3685889" cy="28015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mbo 5"/>
          <p:cNvSpPr/>
          <p:nvPr/>
        </p:nvSpPr>
        <p:spPr>
          <a:xfrm>
            <a:off x="8919642" y="3524302"/>
            <a:ext cx="214513" cy="205275"/>
          </a:xfrm>
          <a:prstGeom prst="diamond">
            <a:avLst/>
          </a:prstGeom>
          <a:solidFill>
            <a:srgbClr val="5474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mbo 6"/>
          <p:cNvSpPr/>
          <p:nvPr/>
        </p:nvSpPr>
        <p:spPr>
          <a:xfrm>
            <a:off x="9943458" y="3524301"/>
            <a:ext cx="214513" cy="205275"/>
          </a:xfrm>
          <a:prstGeom prst="diamond">
            <a:avLst/>
          </a:prstGeom>
          <a:solidFill>
            <a:srgbClr val="5474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10967274" y="3524301"/>
            <a:ext cx="214513" cy="205275"/>
          </a:xfrm>
          <a:prstGeom prst="diamond">
            <a:avLst/>
          </a:prstGeom>
          <a:solidFill>
            <a:srgbClr val="54746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/>
          <p:cNvSpPr/>
          <p:nvPr/>
        </p:nvSpPr>
        <p:spPr>
          <a:xfrm>
            <a:off x="1223864" y="573175"/>
            <a:ext cx="54646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Alien Species in Europe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092732" y="1745055"/>
            <a:ext cx="57268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urrently 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among the most urgent nature conservation 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</a:p>
          <a:p>
            <a:pPr algn="ctr"/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economic cost</a:t>
            </a:r>
          </a:p>
          <a:p>
            <a:pPr algn="ctr"/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204910" y="3621386"/>
            <a:ext cx="550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alien species in Europe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45733" y="6230180"/>
            <a:ext cx="1956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Hulme</a:t>
            </a:r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2009</a:t>
            </a:r>
            <a:endParaRPr lang="en-GB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30627" y="97971"/>
            <a:ext cx="3646715" cy="6662057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</a:t>
            </a:r>
            <a:endParaRPr lang="en-GB" dirty="0"/>
          </a:p>
        </p:txBody>
      </p:sp>
      <p:pic>
        <p:nvPicPr>
          <p:cNvPr id="14" name="Picture 2" descr="What Do Sika Deer Like To 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8" y="87085"/>
            <a:ext cx="3632654" cy="36140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1112866" y="4299856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423363" y="1512541"/>
            <a:ext cx="7329444" cy="383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30627" y="97971"/>
            <a:ext cx="2924563" cy="6662057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2" descr="What Do Sika Deer Like To 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8" y="87085"/>
            <a:ext cx="2910502" cy="2895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744759" y="4163471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/>
          <p:cNvPicPr/>
          <p:nvPr/>
        </p:nvPicPr>
        <p:blipFill>
          <a:blip r:embed="rId3"/>
          <a:stretch>
            <a:fillRect/>
          </a:stretch>
        </p:blipFill>
        <p:spPr>
          <a:xfrm>
            <a:off x="3354421" y="1253069"/>
            <a:ext cx="8335215" cy="43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30627" y="97971"/>
            <a:ext cx="2924563" cy="6662057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2" descr="What Do Sika Deer Like To 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8" y="87085"/>
            <a:ext cx="2910502" cy="2895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744759" y="4163471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/>
          <p:cNvPicPr/>
          <p:nvPr/>
        </p:nvPicPr>
        <p:blipFill>
          <a:blip r:embed="rId3"/>
          <a:stretch>
            <a:fillRect/>
          </a:stretch>
        </p:blipFill>
        <p:spPr>
          <a:xfrm>
            <a:off x="3354421" y="1253069"/>
            <a:ext cx="8335215" cy="435185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0474036" y="1253069"/>
            <a:ext cx="434109" cy="381769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/>
          <p:cNvSpPr/>
          <p:nvPr/>
        </p:nvSpPr>
        <p:spPr>
          <a:xfrm>
            <a:off x="5380181" y="1884223"/>
            <a:ext cx="411019" cy="31303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50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30627" y="97971"/>
            <a:ext cx="2924563" cy="6662057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2" descr="What Do Sika Deer Like To 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8" y="87085"/>
            <a:ext cx="2910502" cy="2895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744759" y="4163471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102" y="1108923"/>
            <a:ext cx="8429622" cy="4640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50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301" y="1057325"/>
            <a:ext cx="7936881" cy="4743347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30627" y="97971"/>
            <a:ext cx="2924563" cy="6662057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2" descr="What Do Sika Deer Like To 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8" y="87085"/>
            <a:ext cx="2910502" cy="2895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44759" y="4163471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2688771" cy="6858000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/>
          <p:cNvSpPr txBox="1"/>
          <p:nvPr/>
        </p:nvSpPr>
        <p:spPr>
          <a:xfrm>
            <a:off x="7814674" y="285231"/>
            <a:ext cx="191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GB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 descr="Sika: immagini, foto stock e grafica vettoriale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b="8351"/>
          <a:stretch/>
        </p:blipFill>
        <p:spPr bwMode="auto">
          <a:xfrm>
            <a:off x="963618" y="1802320"/>
            <a:ext cx="4404290" cy="325335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mbo 7"/>
          <p:cNvSpPr/>
          <p:nvPr/>
        </p:nvSpPr>
        <p:spPr>
          <a:xfrm>
            <a:off x="476992" y="28310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mbo 8"/>
          <p:cNvSpPr/>
          <p:nvPr/>
        </p:nvSpPr>
        <p:spPr>
          <a:xfrm>
            <a:off x="476992" y="343130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mbo 9"/>
          <p:cNvSpPr/>
          <p:nvPr/>
        </p:nvSpPr>
        <p:spPr>
          <a:xfrm>
            <a:off x="476992" y="403779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/>
          <p:cNvSpPr txBox="1"/>
          <p:nvPr/>
        </p:nvSpPr>
        <p:spPr>
          <a:xfrm>
            <a:off x="7976764" y="2800695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Preferred taxa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870275" y="4014740"/>
            <a:ext cx="180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Suitable methods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555976" y="1488968"/>
            <a:ext cx="243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Study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585" y="1946666"/>
            <a:ext cx="3054361" cy="2420322"/>
          </a:xfrm>
          <a:prstGeom prst="rect">
            <a:avLst/>
          </a:prstGeom>
        </p:spPr>
      </p:pic>
      <p:grpSp>
        <p:nvGrpSpPr>
          <p:cNvPr id="3" name="Google Shape;18373;p80"/>
          <p:cNvGrpSpPr/>
          <p:nvPr/>
        </p:nvGrpSpPr>
        <p:grpSpPr>
          <a:xfrm>
            <a:off x="8559014" y="2384241"/>
            <a:ext cx="2494999" cy="2449830"/>
            <a:chOff x="5776868" y="1515181"/>
            <a:chExt cx="370866" cy="364151"/>
          </a:xfrm>
        </p:grpSpPr>
        <p:sp>
          <p:nvSpPr>
            <p:cNvPr id="4" name="Google Shape;18374;p80"/>
            <p:cNvSpPr/>
            <p:nvPr/>
          </p:nvSpPr>
          <p:spPr>
            <a:xfrm>
              <a:off x="5776868" y="1515181"/>
              <a:ext cx="176213" cy="156147"/>
            </a:xfrm>
            <a:custGeom>
              <a:avLst/>
              <a:gdLst/>
              <a:ahLst/>
              <a:cxnLst/>
              <a:rect l="l" t="t" r="r" b="b"/>
              <a:pathLst>
                <a:path w="6718" h="5953" extrusionOk="0">
                  <a:moveTo>
                    <a:pt x="2004" y="1"/>
                  </a:moveTo>
                  <a:cubicBezTo>
                    <a:pt x="1894" y="1"/>
                    <a:pt x="1784" y="73"/>
                    <a:pt x="1784" y="219"/>
                  </a:cubicBezTo>
                  <a:cubicBezTo>
                    <a:pt x="1784" y="674"/>
                    <a:pt x="1716" y="1935"/>
                    <a:pt x="1411" y="2464"/>
                  </a:cubicBezTo>
                  <a:cubicBezTo>
                    <a:pt x="367" y="1596"/>
                    <a:pt x="455" y="524"/>
                    <a:pt x="462" y="463"/>
                  </a:cubicBezTo>
                  <a:cubicBezTo>
                    <a:pt x="473" y="309"/>
                    <a:pt x="355" y="225"/>
                    <a:pt x="237" y="225"/>
                  </a:cubicBezTo>
                  <a:cubicBezTo>
                    <a:pt x="138" y="225"/>
                    <a:pt x="40" y="285"/>
                    <a:pt x="21" y="416"/>
                  </a:cubicBezTo>
                  <a:cubicBezTo>
                    <a:pt x="1" y="823"/>
                    <a:pt x="75" y="1230"/>
                    <a:pt x="238" y="1609"/>
                  </a:cubicBezTo>
                  <a:cubicBezTo>
                    <a:pt x="482" y="2199"/>
                    <a:pt x="1052" y="3006"/>
                    <a:pt x="2367" y="3508"/>
                  </a:cubicBezTo>
                  <a:cubicBezTo>
                    <a:pt x="5134" y="4572"/>
                    <a:pt x="6232" y="5854"/>
                    <a:pt x="6239" y="5867"/>
                  </a:cubicBezTo>
                  <a:cubicBezTo>
                    <a:pt x="6289" y="5928"/>
                    <a:pt x="6349" y="5953"/>
                    <a:pt x="6407" y="5953"/>
                  </a:cubicBezTo>
                  <a:cubicBezTo>
                    <a:pt x="6570" y="5953"/>
                    <a:pt x="6718" y="5755"/>
                    <a:pt x="6578" y="5589"/>
                  </a:cubicBezTo>
                  <a:cubicBezTo>
                    <a:pt x="6544" y="5549"/>
                    <a:pt x="5900" y="4789"/>
                    <a:pt x="4367" y="3949"/>
                  </a:cubicBezTo>
                  <a:lnTo>
                    <a:pt x="4177" y="3765"/>
                  </a:lnTo>
                  <a:cubicBezTo>
                    <a:pt x="3974" y="3501"/>
                    <a:pt x="3798" y="3264"/>
                    <a:pt x="3662" y="3033"/>
                  </a:cubicBezTo>
                  <a:cubicBezTo>
                    <a:pt x="4042" y="2803"/>
                    <a:pt x="4367" y="2484"/>
                    <a:pt x="4611" y="2104"/>
                  </a:cubicBezTo>
                  <a:cubicBezTo>
                    <a:pt x="4726" y="1932"/>
                    <a:pt x="4577" y="1759"/>
                    <a:pt x="4422" y="1759"/>
                  </a:cubicBezTo>
                  <a:cubicBezTo>
                    <a:pt x="4358" y="1759"/>
                    <a:pt x="4293" y="1789"/>
                    <a:pt x="4245" y="1860"/>
                  </a:cubicBezTo>
                  <a:cubicBezTo>
                    <a:pt x="4042" y="2172"/>
                    <a:pt x="3777" y="2436"/>
                    <a:pt x="3465" y="2640"/>
                  </a:cubicBezTo>
                  <a:cubicBezTo>
                    <a:pt x="3323" y="2274"/>
                    <a:pt x="3316" y="1867"/>
                    <a:pt x="3445" y="1494"/>
                  </a:cubicBezTo>
                  <a:cubicBezTo>
                    <a:pt x="3499" y="1324"/>
                    <a:pt x="3360" y="1207"/>
                    <a:pt x="3226" y="1207"/>
                  </a:cubicBezTo>
                  <a:cubicBezTo>
                    <a:pt x="3140" y="1207"/>
                    <a:pt x="3056" y="1254"/>
                    <a:pt x="3025" y="1365"/>
                  </a:cubicBezTo>
                  <a:cubicBezTo>
                    <a:pt x="2747" y="2247"/>
                    <a:pt x="2991" y="2850"/>
                    <a:pt x="3418" y="3474"/>
                  </a:cubicBezTo>
                  <a:cubicBezTo>
                    <a:pt x="3140" y="3345"/>
                    <a:pt x="2842" y="3223"/>
                    <a:pt x="2523" y="3101"/>
                  </a:cubicBezTo>
                  <a:cubicBezTo>
                    <a:pt x="2259" y="2999"/>
                    <a:pt x="2008" y="2870"/>
                    <a:pt x="1770" y="2728"/>
                  </a:cubicBezTo>
                  <a:cubicBezTo>
                    <a:pt x="2218" y="1996"/>
                    <a:pt x="2225" y="294"/>
                    <a:pt x="2225" y="219"/>
                  </a:cubicBezTo>
                  <a:cubicBezTo>
                    <a:pt x="2225" y="73"/>
                    <a:pt x="2114" y="1"/>
                    <a:pt x="2004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375;p80"/>
            <p:cNvSpPr/>
            <p:nvPr/>
          </p:nvSpPr>
          <p:spPr>
            <a:xfrm>
              <a:off x="5971494" y="1515181"/>
              <a:ext cx="176239" cy="156147"/>
            </a:xfrm>
            <a:custGeom>
              <a:avLst/>
              <a:gdLst/>
              <a:ahLst/>
              <a:cxnLst/>
              <a:rect l="l" t="t" r="r" b="b"/>
              <a:pathLst>
                <a:path w="6719" h="5953" extrusionOk="0">
                  <a:moveTo>
                    <a:pt x="4715" y="1"/>
                  </a:moveTo>
                  <a:cubicBezTo>
                    <a:pt x="4604" y="1"/>
                    <a:pt x="4494" y="73"/>
                    <a:pt x="4494" y="219"/>
                  </a:cubicBezTo>
                  <a:cubicBezTo>
                    <a:pt x="4494" y="294"/>
                    <a:pt x="4501" y="1996"/>
                    <a:pt x="4948" y="2721"/>
                  </a:cubicBezTo>
                  <a:cubicBezTo>
                    <a:pt x="4711" y="2870"/>
                    <a:pt x="4460" y="2999"/>
                    <a:pt x="4196" y="3101"/>
                  </a:cubicBezTo>
                  <a:cubicBezTo>
                    <a:pt x="3877" y="3223"/>
                    <a:pt x="3579" y="3345"/>
                    <a:pt x="3301" y="3474"/>
                  </a:cubicBezTo>
                  <a:cubicBezTo>
                    <a:pt x="3728" y="2850"/>
                    <a:pt x="3972" y="2247"/>
                    <a:pt x="3694" y="1365"/>
                  </a:cubicBezTo>
                  <a:cubicBezTo>
                    <a:pt x="3662" y="1253"/>
                    <a:pt x="3577" y="1205"/>
                    <a:pt x="3491" y="1205"/>
                  </a:cubicBezTo>
                  <a:cubicBezTo>
                    <a:pt x="3357" y="1205"/>
                    <a:pt x="3220" y="1321"/>
                    <a:pt x="3274" y="1494"/>
                  </a:cubicBezTo>
                  <a:cubicBezTo>
                    <a:pt x="3402" y="1867"/>
                    <a:pt x="3396" y="2274"/>
                    <a:pt x="3253" y="2640"/>
                  </a:cubicBezTo>
                  <a:cubicBezTo>
                    <a:pt x="2941" y="2436"/>
                    <a:pt x="2677" y="2172"/>
                    <a:pt x="2474" y="1860"/>
                  </a:cubicBezTo>
                  <a:cubicBezTo>
                    <a:pt x="2426" y="1789"/>
                    <a:pt x="2361" y="1759"/>
                    <a:pt x="2297" y="1759"/>
                  </a:cubicBezTo>
                  <a:cubicBezTo>
                    <a:pt x="2142" y="1759"/>
                    <a:pt x="1992" y="1932"/>
                    <a:pt x="2107" y="2104"/>
                  </a:cubicBezTo>
                  <a:cubicBezTo>
                    <a:pt x="2351" y="2484"/>
                    <a:pt x="2677" y="2796"/>
                    <a:pt x="3057" y="3033"/>
                  </a:cubicBezTo>
                  <a:cubicBezTo>
                    <a:pt x="2921" y="3264"/>
                    <a:pt x="2745" y="3501"/>
                    <a:pt x="2541" y="3765"/>
                  </a:cubicBezTo>
                  <a:lnTo>
                    <a:pt x="2351" y="3949"/>
                  </a:lnTo>
                  <a:cubicBezTo>
                    <a:pt x="819" y="4789"/>
                    <a:pt x="175" y="5549"/>
                    <a:pt x="141" y="5589"/>
                  </a:cubicBezTo>
                  <a:cubicBezTo>
                    <a:pt x="1" y="5755"/>
                    <a:pt x="149" y="5953"/>
                    <a:pt x="312" y="5953"/>
                  </a:cubicBezTo>
                  <a:cubicBezTo>
                    <a:pt x="370" y="5953"/>
                    <a:pt x="430" y="5928"/>
                    <a:pt x="480" y="5867"/>
                  </a:cubicBezTo>
                  <a:cubicBezTo>
                    <a:pt x="487" y="5861"/>
                    <a:pt x="1585" y="4572"/>
                    <a:pt x="4352" y="3508"/>
                  </a:cubicBezTo>
                  <a:cubicBezTo>
                    <a:pt x="5667" y="2999"/>
                    <a:pt x="6237" y="2192"/>
                    <a:pt x="6481" y="1609"/>
                  </a:cubicBezTo>
                  <a:cubicBezTo>
                    <a:pt x="6644" y="1230"/>
                    <a:pt x="6718" y="823"/>
                    <a:pt x="6698" y="416"/>
                  </a:cubicBezTo>
                  <a:cubicBezTo>
                    <a:pt x="6679" y="285"/>
                    <a:pt x="6581" y="225"/>
                    <a:pt x="6481" y="225"/>
                  </a:cubicBezTo>
                  <a:cubicBezTo>
                    <a:pt x="6364" y="225"/>
                    <a:pt x="6246" y="309"/>
                    <a:pt x="6257" y="463"/>
                  </a:cubicBezTo>
                  <a:cubicBezTo>
                    <a:pt x="6264" y="524"/>
                    <a:pt x="6352" y="1596"/>
                    <a:pt x="5308" y="2464"/>
                  </a:cubicBezTo>
                  <a:cubicBezTo>
                    <a:pt x="5003" y="1935"/>
                    <a:pt x="4935" y="674"/>
                    <a:pt x="4935" y="219"/>
                  </a:cubicBezTo>
                  <a:cubicBezTo>
                    <a:pt x="4935" y="73"/>
                    <a:pt x="4825" y="1"/>
                    <a:pt x="4715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376;p80"/>
            <p:cNvSpPr/>
            <p:nvPr/>
          </p:nvSpPr>
          <p:spPr>
            <a:xfrm>
              <a:off x="5818180" y="1637360"/>
              <a:ext cx="97969" cy="62873"/>
            </a:xfrm>
            <a:custGeom>
              <a:avLst/>
              <a:gdLst/>
              <a:ahLst/>
              <a:cxnLst/>
              <a:rect l="l" t="t" r="r" b="b"/>
              <a:pathLst>
                <a:path w="3735" h="2397" extrusionOk="0">
                  <a:moveTo>
                    <a:pt x="227" y="0"/>
                  </a:moveTo>
                  <a:cubicBezTo>
                    <a:pt x="104" y="0"/>
                    <a:pt x="1" y="114"/>
                    <a:pt x="26" y="240"/>
                  </a:cubicBezTo>
                  <a:cubicBezTo>
                    <a:pt x="161" y="857"/>
                    <a:pt x="677" y="2308"/>
                    <a:pt x="2630" y="2396"/>
                  </a:cubicBezTo>
                  <a:lnTo>
                    <a:pt x="3735" y="1291"/>
                  </a:lnTo>
                  <a:cubicBezTo>
                    <a:pt x="3735" y="1291"/>
                    <a:pt x="1918" y="240"/>
                    <a:pt x="256" y="3"/>
                  </a:cubicBezTo>
                  <a:cubicBezTo>
                    <a:pt x="246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377;p80"/>
            <p:cNvSpPr/>
            <p:nvPr/>
          </p:nvSpPr>
          <p:spPr>
            <a:xfrm>
              <a:off x="5821327" y="1637360"/>
              <a:ext cx="94821" cy="52906"/>
            </a:xfrm>
            <a:custGeom>
              <a:avLst/>
              <a:gdLst/>
              <a:ahLst/>
              <a:cxnLst/>
              <a:rect l="l" t="t" r="r" b="b"/>
              <a:pathLst>
                <a:path w="3615" h="2017" extrusionOk="0">
                  <a:moveTo>
                    <a:pt x="109" y="0"/>
                  </a:moveTo>
                  <a:cubicBezTo>
                    <a:pt x="71" y="0"/>
                    <a:pt x="32" y="9"/>
                    <a:pt x="1" y="30"/>
                  </a:cubicBezTo>
                  <a:cubicBezTo>
                    <a:pt x="435" y="220"/>
                    <a:pt x="1798" y="884"/>
                    <a:pt x="2883" y="2016"/>
                  </a:cubicBezTo>
                  <a:lnTo>
                    <a:pt x="3615" y="1291"/>
                  </a:lnTo>
                  <a:cubicBezTo>
                    <a:pt x="3615" y="1291"/>
                    <a:pt x="1804" y="233"/>
                    <a:pt x="143" y="3"/>
                  </a:cubicBezTo>
                  <a:cubicBezTo>
                    <a:pt x="132" y="1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378;p80"/>
            <p:cNvSpPr/>
            <p:nvPr/>
          </p:nvSpPr>
          <p:spPr>
            <a:xfrm>
              <a:off x="6008610" y="1637360"/>
              <a:ext cx="97812" cy="62873"/>
            </a:xfrm>
            <a:custGeom>
              <a:avLst/>
              <a:gdLst/>
              <a:ahLst/>
              <a:cxnLst/>
              <a:rect l="l" t="t" r="r" b="b"/>
              <a:pathLst>
                <a:path w="3729" h="2397" extrusionOk="0">
                  <a:moveTo>
                    <a:pt x="3502" y="0"/>
                  </a:moveTo>
                  <a:cubicBezTo>
                    <a:pt x="3492" y="0"/>
                    <a:pt x="3482" y="1"/>
                    <a:pt x="3472" y="3"/>
                  </a:cubicBezTo>
                  <a:cubicBezTo>
                    <a:pt x="1811" y="240"/>
                    <a:pt x="1" y="1291"/>
                    <a:pt x="1" y="1291"/>
                  </a:cubicBezTo>
                  <a:lnTo>
                    <a:pt x="1099" y="2396"/>
                  </a:lnTo>
                  <a:cubicBezTo>
                    <a:pt x="3052" y="2308"/>
                    <a:pt x="3567" y="857"/>
                    <a:pt x="3703" y="240"/>
                  </a:cubicBezTo>
                  <a:cubicBezTo>
                    <a:pt x="3728" y="114"/>
                    <a:pt x="3625" y="0"/>
                    <a:pt x="3502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379;p80"/>
            <p:cNvSpPr/>
            <p:nvPr/>
          </p:nvSpPr>
          <p:spPr>
            <a:xfrm>
              <a:off x="6008610" y="1637360"/>
              <a:ext cx="94664" cy="52906"/>
            </a:xfrm>
            <a:custGeom>
              <a:avLst/>
              <a:gdLst/>
              <a:ahLst/>
              <a:cxnLst/>
              <a:rect l="l" t="t" r="r" b="b"/>
              <a:pathLst>
                <a:path w="3609" h="2017" extrusionOk="0">
                  <a:moveTo>
                    <a:pt x="3506" y="0"/>
                  </a:moveTo>
                  <a:cubicBezTo>
                    <a:pt x="3495" y="0"/>
                    <a:pt x="3484" y="1"/>
                    <a:pt x="3472" y="3"/>
                  </a:cubicBezTo>
                  <a:cubicBezTo>
                    <a:pt x="1811" y="233"/>
                    <a:pt x="1" y="1291"/>
                    <a:pt x="1" y="1291"/>
                  </a:cubicBezTo>
                  <a:lnTo>
                    <a:pt x="726" y="2016"/>
                  </a:lnTo>
                  <a:cubicBezTo>
                    <a:pt x="1818" y="884"/>
                    <a:pt x="3181" y="220"/>
                    <a:pt x="3608" y="30"/>
                  </a:cubicBezTo>
                  <a:cubicBezTo>
                    <a:pt x="3577" y="9"/>
                    <a:pt x="3542" y="0"/>
                    <a:pt x="3506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380;p80"/>
            <p:cNvSpPr/>
            <p:nvPr/>
          </p:nvSpPr>
          <p:spPr>
            <a:xfrm>
              <a:off x="5927690" y="1844603"/>
              <a:ext cx="69378" cy="34729"/>
            </a:xfrm>
            <a:custGeom>
              <a:avLst/>
              <a:gdLst/>
              <a:ahLst/>
              <a:cxnLst/>
              <a:rect l="l" t="t" r="r" b="b"/>
              <a:pathLst>
                <a:path w="2645" h="1324" extrusionOk="0">
                  <a:moveTo>
                    <a:pt x="1" y="1"/>
                  </a:moveTo>
                  <a:cubicBezTo>
                    <a:pt x="1" y="733"/>
                    <a:pt x="319" y="1323"/>
                    <a:pt x="1323" y="1323"/>
                  </a:cubicBezTo>
                  <a:cubicBezTo>
                    <a:pt x="2326" y="1323"/>
                    <a:pt x="2645" y="733"/>
                    <a:pt x="2645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381;p80"/>
            <p:cNvSpPr/>
            <p:nvPr/>
          </p:nvSpPr>
          <p:spPr>
            <a:xfrm>
              <a:off x="5875571" y="1653964"/>
              <a:ext cx="173433" cy="167557"/>
            </a:xfrm>
            <a:custGeom>
              <a:avLst/>
              <a:gdLst/>
              <a:ahLst/>
              <a:cxnLst/>
              <a:rect l="l" t="t" r="r" b="b"/>
              <a:pathLst>
                <a:path w="6612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5073" y="6387"/>
                  </a:lnTo>
                  <a:cubicBezTo>
                    <a:pt x="6178" y="4848"/>
                    <a:pt x="6612" y="4848"/>
                    <a:pt x="6612" y="3302"/>
                  </a:cubicBezTo>
                  <a:cubicBezTo>
                    <a:pt x="6612" y="1478"/>
                    <a:pt x="5866" y="0"/>
                    <a:pt x="331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382;p80"/>
            <p:cNvSpPr/>
            <p:nvPr/>
          </p:nvSpPr>
          <p:spPr>
            <a:xfrm>
              <a:off x="5875571" y="1653964"/>
              <a:ext cx="88264" cy="167557"/>
            </a:xfrm>
            <a:custGeom>
              <a:avLst/>
              <a:gdLst/>
              <a:ahLst/>
              <a:cxnLst/>
              <a:rect l="l" t="t" r="r" b="b"/>
              <a:pathLst>
                <a:path w="3365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3208" y="6387"/>
                  </a:lnTo>
                  <a:cubicBezTo>
                    <a:pt x="2577" y="5045"/>
                    <a:pt x="2313" y="4909"/>
                    <a:pt x="2313" y="3316"/>
                  </a:cubicBezTo>
                  <a:cubicBezTo>
                    <a:pt x="2313" y="1865"/>
                    <a:pt x="2577" y="610"/>
                    <a:pt x="3364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383;p80"/>
            <p:cNvSpPr/>
            <p:nvPr/>
          </p:nvSpPr>
          <p:spPr>
            <a:xfrm>
              <a:off x="5898706" y="1729008"/>
              <a:ext cx="23135" cy="29010"/>
            </a:xfrm>
            <a:custGeom>
              <a:avLst/>
              <a:gdLst/>
              <a:ahLst/>
              <a:cxnLst/>
              <a:rect l="l" t="t" r="r" b="b"/>
              <a:pathLst>
                <a:path w="882" h="1106" extrusionOk="0">
                  <a:moveTo>
                    <a:pt x="441" y="1"/>
                  </a:moveTo>
                  <a:cubicBezTo>
                    <a:pt x="197" y="1"/>
                    <a:pt x="0" y="197"/>
                    <a:pt x="0" y="441"/>
                  </a:cubicBezTo>
                  <a:lnTo>
                    <a:pt x="0" y="665"/>
                  </a:lnTo>
                  <a:cubicBezTo>
                    <a:pt x="0" y="909"/>
                    <a:pt x="197" y="1106"/>
                    <a:pt x="441" y="1106"/>
                  </a:cubicBezTo>
                  <a:cubicBezTo>
                    <a:pt x="685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5" y="1"/>
                    <a:pt x="44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384;p80"/>
            <p:cNvSpPr/>
            <p:nvPr/>
          </p:nvSpPr>
          <p:spPr>
            <a:xfrm>
              <a:off x="6002734" y="1729008"/>
              <a:ext cx="23161" cy="29010"/>
            </a:xfrm>
            <a:custGeom>
              <a:avLst/>
              <a:gdLst/>
              <a:ahLst/>
              <a:cxnLst/>
              <a:rect l="l" t="t" r="r" b="b"/>
              <a:pathLst>
                <a:path w="883" h="1106" extrusionOk="0">
                  <a:moveTo>
                    <a:pt x="442" y="1"/>
                  </a:moveTo>
                  <a:cubicBezTo>
                    <a:pt x="198" y="1"/>
                    <a:pt x="1" y="197"/>
                    <a:pt x="1" y="441"/>
                  </a:cubicBezTo>
                  <a:lnTo>
                    <a:pt x="1" y="665"/>
                  </a:lnTo>
                  <a:cubicBezTo>
                    <a:pt x="1" y="909"/>
                    <a:pt x="198" y="1106"/>
                    <a:pt x="442" y="1106"/>
                  </a:cubicBezTo>
                  <a:cubicBezTo>
                    <a:pt x="686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6" y="1"/>
                    <a:pt x="442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385;p80"/>
            <p:cNvSpPr/>
            <p:nvPr/>
          </p:nvSpPr>
          <p:spPr>
            <a:xfrm>
              <a:off x="5913814" y="1781127"/>
              <a:ext cx="96972" cy="75070"/>
            </a:xfrm>
            <a:custGeom>
              <a:avLst/>
              <a:gdLst/>
              <a:ahLst/>
              <a:cxnLst/>
              <a:rect l="l" t="t" r="r" b="b"/>
              <a:pathLst>
                <a:path w="3697" h="2862" extrusionOk="0">
                  <a:moveTo>
                    <a:pt x="1852" y="0"/>
                  </a:moveTo>
                  <a:cubicBezTo>
                    <a:pt x="828" y="0"/>
                    <a:pt x="1" y="638"/>
                    <a:pt x="1" y="1431"/>
                  </a:cubicBezTo>
                  <a:cubicBezTo>
                    <a:pt x="1" y="2224"/>
                    <a:pt x="448" y="2862"/>
                    <a:pt x="1852" y="2862"/>
                  </a:cubicBezTo>
                  <a:cubicBezTo>
                    <a:pt x="3249" y="2862"/>
                    <a:pt x="3696" y="2224"/>
                    <a:pt x="3696" y="1431"/>
                  </a:cubicBezTo>
                  <a:cubicBezTo>
                    <a:pt x="3696" y="638"/>
                    <a:pt x="2869" y="0"/>
                    <a:pt x="185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386;p80"/>
            <p:cNvSpPr/>
            <p:nvPr/>
          </p:nvSpPr>
          <p:spPr>
            <a:xfrm>
              <a:off x="5904581" y="1734883"/>
              <a:ext cx="11567" cy="11594"/>
            </a:xfrm>
            <a:custGeom>
              <a:avLst/>
              <a:gdLst/>
              <a:ahLst/>
              <a:cxnLst/>
              <a:rect l="l" t="t" r="r" b="b"/>
              <a:pathLst>
                <a:path w="441" h="442" extrusionOk="0">
                  <a:moveTo>
                    <a:pt x="217" y="0"/>
                  </a:moveTo>
                  <a:cubicBezTo>
                    <a:pt x="95" y="0"/>
                    <a:pt x="0" y="95"/>
                    <a:pt x="0" y="217"/>
                  </a:cubicBezTo>
                  <a:cubicBezTo>
                    <a:pt x="0" y="339"/>
                    <a:pt x="95" y="441"/>
                    <a:pt x="217" y="441"/>
                  </a:cubicBezTo>
                  <a:cubicBezTo>
                    <a:pt x="339" y="441"/>
                    <a:pt x="441" y="339"/>
                    <a:pt x="441" y="217"/>
                  </a:cubicBezTo>
                  <a:cubicBezTo>
                    <a:pt x="441" y="95"/>
                    <a:pt x="339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387;p80"/>
            <p:cNvSpPr/>
            <p:nvPr/>
          </p:nvSpPr>
          <p:spPr>
            <a:xfrm>
              <a:off x="6008610" y="1734883"/>
              <a:ext cx="11594" cy="11594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18" y="0"/>
                  </a:moveTo>
                  <a:cubicBezTo>
                    <a:pt x="96" y="0"/>
                    <a:pt x="1" y="95"/>
                    <a:pt x="1" y="217"/>
                  </a:cubicBezTo>
                  <a:cubicBezTo>
                    <a:pt x="1" y="339"/>
                    <a:pt x="96" y="441"/>
                    <a:pt x="218" y="441"/>
                  </a:cubicBezTo>
                  <a:cubicBezTo>
                    <a:pt x="340" y="441"/>
                    <a:pt x="441" y="339"/>
                    <a:pt x="441" y="217"/>
                  </a:cubicBezTo>
                  <a:cubicBezTo>
                    <a:pt x="441" y="95"/>
                    <a:pt x="340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388;p80"/>
            <p:cNvSpPr/>
            <p:nvPr/>
          </p:nvSpPr>
          <p:spPr>
            <a:xfrm>
              <a:off x="5913998" y="1785376"/>
              <a:ext cx="80238" cy="70821"/>
            </a:xfrm>
            <a:custGeom>
              <a:avLst/>
              <a:gdLst/>
              <a:ahLst/>
              <a:cxnLst/>
              <a:rect l="l" t="t" r="r" b="b"/>
              <a:pathLst>
                <a:path w="3059" h="2700" extrusionOk="0">
                  <a:moveTo>
                    <a:pt x="997" y="1"/>
                  </a:moveTo>
                  <a:lnTo>
                    <a:pt x="997" y="1"/>
                  </a:lnTo>
                  <a:cubicBezTo>
                    <a:pt x="401" y="238"/>
                    <a:pt x="0" y="713"/>
                    <a:pt x="0" y="1269"/>
                  </a:cubicBezTo>
                  <a:cubicBezTo>
                    <a:pt x="0" y="2062"/>
                    <a:pt x="441" y="2700"/>
                    <a:pt x="1845" y="2700"/>
                  </a:cubicBezTo>
                  <a:cubicBezTo>
                    <a:pt x="2380" y="2700"/>
                    <a:pt x="2781" y="2611"/>
                    <a:pt x="3059" y="2449"/>
                  </a:cubicBezTo>
                  <a:lnTo>
                    <a:pt x="3059" y="2449"/>
                  </a:lnTo>
                  <a:cubicBezTo>
                    <a:pt x="2903" y="2469"/>
                    <a:pt x="2747" y="2483"/>
                    <a:pt x="2584" y="2483"/>
                  </a:cubicBezTo>
                  <a:cubicBezTo>
                    <a:pt x="1187" y="2483"/>
                    <a:pt x="740" y="1744"/>
                    <a:pt x="740" y="828"/>
                  </a:cubicBezTo>
                  <a:cubicBezTo>
                    <a:pt x="740" y="530"/>
                    <a:pt x="828" y="245"/>
                    <a:pt x="997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389;p80"/>
            <p:cNvSpPr/>
            <p:nvPr/>
          </p:nvSpPr>
          <p:spPr>
            <a:xfrm>
              <a:off x="5939257" y="1809927"/>
              <a:ext cx="46270" cy="29010"/>
            </a:xfrm>
            <a:custGeom>
              <a:avLst/>
              <a:gdLst/>
              <a:ahLst/>
              <a:cxnLst/>
              <a:rect l="l" t="t" r="r" b="b"/>
              <a:pathLst>
                <a:path w="1764" h="1106" extrusionOk="0">
                  <a:moveTo>
                    <a:pt x="882" y="1"/>
                  </a:moveTo>
                  <a:cubicBezTo>
                    <a:pt x="394" y="1"/>
                    <a:pt x="0" y="211"/>
                    <a:pt x="0" y="475"/>
                  </a:cubicBezTo>
                  <a:cubicBezTo>
                    <a:pt x="0" y="733"/>
                    <a:pt x="394" y="1106"/>
                    <a:pt x="882" y="1106"/>
                  </a:cubicBezTo>
                  <a:cubicBezTo>
                    <a:pt x="1363" y="1106"/>
                    <a:pt x="1763" y="733"/>
                    <a:pt x="1763" y="475"/>
                  </a:cubicBezTo>
                  <a:cubicBezTo>
                    <a:pt x="1763" y="211"/>
                    <a:pt x="1363" y="1"/>
                    <a:pt x="882" y="1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390;p80"/>
            <p:cNvSpPr/>
            <p:nvPr/>
          </p:nvSpPr>
          <p:spPr>
            <a:xfrm>
              <a:off x="5939074" y="1811527"/>
              <a:ext cx="30794" cy="44670"/>
            </a:xfrm>
            <a:custGeom>
              <a:avLst/>
              <a:gdLst/>
              <a:ahLst/>
              <a:cxnLst/>
              <a:rect l="l" t="t" r="r" b="b"/>
              <a:pathLst>
                <a:path w="1174" h="1703" extrusionOk="0">
                  <a:moveTo>
                    <a:pt x="448" y="1"/>
                  </a:moveTo>
                  <a:cubicBezTo>
                    <a:pt x="184" y="89"/>
                    <a:pt x="1" y="238"/>
                    <a:pt x="1" y="414"/>
                  </a:cubicBezTo>
                  <a:cubicBezTo>
                    <a:pt x="1" y="631"/>
                    <a:pt x="285" y="923"/>
                    <a:pt x="665" y="1011"/>
                  </a:cubicBezTo>
                  <a:lnTo>
                    <a:pt x="665" y="1696"/>
                  </a:lnTo>
                  <a:cubicBezTo>
                    <a:pt x="733" y="1696"/>
                    <a:pt x="807" y="1703"/>
                    <a:pt x="882" y="1703"/>
                  </a:cubicBezTo>
                  <a:cubicBezTo>
                    <a:pt x="957" y="1703"/>
                    <a:pt x="1031" y="1703"/>
                    <a:pt x="1106" y="1696"/>
                  </a:cubicBezTo>
                  <a:lnTo>
                    <a:pt x="1106" y="1011"/>
                  </a:lnTo>
                  <a:cubicBezTo>
                    <a:pt x="1126" y="1004"/>
                    <a:pt x="1153" y="1004"/>
                    <a:pt x="1174" y="997"/>
                  </a:cubicBezTo>
                  <a:cubicBezTo>
                    <a:pt x="753" y="848"/>
                    <a:pt x="448" y="380"/>
                    <a:pt x="448" y="35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186;p32"/>
          <p:cNvGrpSpPr/>
          <p:nvPr/>
        </p:nvGrpSpPr>
        <p:grpSpPr>
          <a:xfrm>
            <a:off x="9248521" y="4025629"/>
            <a:ext cx="1123454" cy="808442"/>
            <a:chOff x="4396782" y="1926872"/>
            <a:chExt cx="1123454" cy="808442"/>
          </a:xfrm>
        </p:grpSpPr>
        <p:sp>
          <p:nvSpPr>
            <p:cNvPr id="22" name="Google Shape;1220;p32"/>
            <p:cNvSpPr/>
            <p:nvPr/>
          </p:nvSpPr>
          <p:spPr>
            <a:xfrm>
              <a:off x="5234612" y="1926872"/>
              <a:ext cx="285624" cy="303790"/>
            </a:xfrm>
            <a:custGeom>
              <a:avLst/>
              <a:gdLst/>
              <a:ahLst/>
              <a:cxnLst/>
              <a:rect l="l" t="t" r="r" b="b"/>
              <a:pathLst>
                <a:path w="2918" h="1869" extrusionOk="0">
                  <a:moveTo>
                    <a:pt x="2802" y="0"/>
                  </a:moveTo>
                  <a:cubicBezTo>
                    <a:pt x="2787" y="0"/>
                    <a:pt x="2771" y="4"/>
                    <a:pt x="2757" y="13"/>
                  </a:cubicBezTo>
                  <a:cubicBezTo>
                    <a:pt x="1749" y="655"/>
                    <a:pt x="224" y="1609"/>
                    <a:pt x="81" y="1681"/>
                  </a:cubicBezTo>
                  <a:cubicBezTo>
                    <a:pt x="54" y="1690"/>
                    <a:pt x="36" y="1708"/>
                    <a:pt x="18" y="1725"/>
                  </a:cubicBezTo>
                  <a:cubicBezTo>
                    <a:pt x="1" y="1779"/>
                    <a:pt x="18" y="1833"/>
                    <a:pt x="63" y="1859"/>
                  </a:cubicBezTo>
                  <a:cubicBezTo>
                    <a:pt x="72" y="1868"/>
                    <a:pt x="81" y="1868"/>
                    <a:pt x="90" y="1868"/>
                  </a:cubicBezTo>
                  <a:cubicBezTo>
                    <a:pt x="179" y="1868"/>
                    <a:pt x="482" y="1681"/>
                    <a:pt x="2855" y="182"/>
                  </a:cubicBezTo>
                  <a:cubicBezTo>
                    <a:pt x="2900" y="155"/>
                    <a:pt x="2918" y="93"/>
                    <a:pt x="2891" y="48"/>
                  </a:cubicBezTo>
                  <a:cubicBezTo>
                    <a:pt x="2867" y="18"/>
                    <a:pt x="2834" y="0"/>
                    <a:pt x="2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21;p32"/>
            <p:cNvSpPr/>
            <p:nvPr/>
          </p:nvSpPr>
          <p:spPr>
            <a:xfrm flipH="1">
              <a:off x="5169618" y="2501865"/>
              <a:ext cx="114357" cy="45719"/>
            </a:xfrm>
            <a:custGeom>
              <a:avLst/>
              <a:gdLst/>
              <a:ahLst/>
              <a:cxnLst/>
              <a:rect l="l" t="t" r="r" b="b"/>
              <a:pathLst>
                <a:path w="2730" h="1584" extrusionOk="0">
                  <a:moveTo>
                    <a:pt x="2616" y="1"/>
                  </a:moveTo>
                  <a:cubicBezTo>
                    <a:pt x="2600" y="1"/>
                    <a:pt x="2584" y="5"/>
                    <a:pt x="2569" y="13"/>
                  </a:cubicBezTo>
                  <a:cubicBezTo>
                    <a:pt x="1686" y="522"/>
                    <a:pt x="250" y="1334"/>
                    <a:pt x="89" y="1387"/>
                  </a:cubicBezTo>
                  <a:cubicBezTo>
                    <a:pt x="54" y="1387"/>
                    <a:pt x="18" y="1423"/>
                    <a:pt x="9" y="1467"/>
                  </a:cubicBezTo>
                  <a:cubicBezTo>
                    <a:pt x="0" y="1521"/>
                    <a:pt x="36" y="1566"/>
                    <a:pt x="89" y="1574"/>
                  </a:cubicBezTo>
                  <a:cubicBezTo>
                    <a:pt x="89" y="1583"/>
                    <a:pt x="98" y="1583"/>
                    <a:pt x="98" y="1583"/>
                  </a:cubicBezTo>
                  <a:cubicBezTo>
                    <a:pt x="161" y="1583"/>
                    <a:pt x="402" y="1485"/>
                    <a:pt x="2668" y="183"/>
                  </a:cubicBezTo>
                  <a:cubicBezTo>
                    <a:pt x="2712" y="156"/>
                    <a:pt x="2730" y="94"/>
                    <a:pt x="2703" y="49"/>
                  </a:cubicBezTo>
                  <a:cubicBezTo>
                    <a:pt x="2685" y="19"/>
                    <a:pt x="2650" y="1"/>
                    <a:pt x="2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22;p32"/>
            <p:cNvSpPr/>
            <p:nvPr/>
          </p:nvSpPr>
          <p:spPr>
            <a:xfrm>
              <a:off x="4396782" y="1976792"/>
              <a:ext cx="114153" cy="124992"/>
            </a:xfrm>
            <a:custGeom>
              <a:avLst/>
              <a:gdLst/>
              <a:ahLst/>
              <a:cxnLst/>
              <a:rect l="l" t="t" r="r" b="b"/>
              <a:pathLst>
                <a:path w="706" h="773" extrusionOk="0">
                  <a:moveTo>
                    <a:pt x="103" y="1"/>
                  </a:moveTo>
                  <a:cubicBezTo>
                    <a:pt x="82" y="1"/>
                    <a:pt x="61" y="8"/>
                    <a:pt x="45" y="23"/>
                  </a:cubicBezTo>
                  <a:cubicBezTo>
                    <a:pt x="1" y="59"/>
                    <a:pt x="1" y="122"/>
                    <a:pt x="27" y="166"/>
                  </a:cubicBezTo>
                  <a:lnTo>
                    <a:pt x="518" y="737"/>
                  </a:lnTo>
                  <a:cubicBezTo>
                    <a:pt x="545" y="764"/>
                    <a:pt x="572" y="773"/>
                    <a:pt x="598" y="773"/>
                  </a:cubicBezTo>
                  <a:cubicBezTo>
                    <a:pt x="616" y="773"/>
                    <a:pt x="643" y="764"/>
                    <a:pt x="661" y="755"/>
                  </a:cubicBezTo>
                  <a:cubicBezTo>
                    <a:pt x="697" y="719"/>
                    <a:pt x="705" y="657"/>
                    <a:pt x="670" y="612"/>
                  </a:cubicBezTo>
                  <a:lnTo>
                    <a:pt x="179" y="32"/>
                  </a:lnTo>
                  <a:cubicBezTo>
                    <a:pt x="159" y="12"/>
                    <a:pt x="131" y="1"/>
                    <a:pt x="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23;p32"/>
            <p:cNvSpPr/>
            <p:nvPr/>
          </p:nvSpPr>
          <p:spPr>
            <a:xfrm>
              <a:off x="4414083" y="2064108"/>
              <a:ext cx="906111" cy="671206"/>
            </a:xfrm>
            <a:custGeom>
              <a:avLst/>
              <a:gdLst/>
              <a:ahLst/>
              <a:cxnLst/>
              <a:rect l="l" t="t" r="r" b="b"/>
              <a:pathLst>
                <a:path w="5604" h="4151" extrusionOk="0">
                  <a:moveTo>
                    <a:pt x="1910" y="1"/>
                  </a:moveTo>
                  <a:cubicBezTo>
                    <a:pt x="1062" y="1"/>
                    <a:pt x="643" y="117"/>
                    <a:pt x="491" y="135"/>
                  </a:cubicBezTo>
                  <a:cubicBezTo>
                    <a:pt x="402" y="144"/>
                    <a:pt x="304" y="411"/>
                    <a:pt x="215" y="741"/>
                  </a:cubicBezTo>
                  <a:cubicBezTo>
                    <a:pt x="161" y="946"/>
                    <a:pt x="117" y="1170"/>
                    <a:pt x="81" y="1375"/>
                  </a:cubicBezTo>
                  <a:cubicBezTo>
                    <a:pt x="28" y="1651"/>
                    <a:pt x="1" y="1874"/>
                    <a:pt x="10" y="1955"/>
                  </a:cubicBezTo>
                  <a:cubicBezTo>
                    <a:pt x="19" y="2008"/>
                    <a:pt x="28" y="2071"/>
                    <a:pt x="45" y="2133"/>
                  </a:cubicBezTo>
                  <a:cubicBezTo>
                    <a:pt x="90" y="2294"/>
                    <a:pt x="161" y="2472"/>
                    <a:pt x="259" y="2650"/>
                  </a:cubicBezTo>
                  <a:cubicBezTo>
                    <a:pt x="322" y="2749"/>
                    <a:pt x="393" y="2856"/>
                    <a:pt x="465" y="2963"/>
                  </a:cubicBezTo>
                  <a:cubicBezTo>
                    <a:pt x="625" y="3168"/>
                    <a:pt x="813" y="3373"/>
                    <a:pt x="1045" y="3551"/>
                  </a:cubicBezTo>
                  <a:cubicBezTo>
                    <a:pt x="1473" y="3881"/>
                    <a:pt x="2017" y="4131"/>
                    <a:pt x="2650" y="4149"/>
                  </a:cubicBezTo>
                  <a:cubicBezTo>
                    <a:pt x="2692" y="4150"/>
                    <a:pt x="2733" y="4151"/>
                    <a:pt x="2774" y="4151"/>
                  </a:cubicBezTo>
                  <a:cubicBezTo>
                    <a:pt x="3417" y="4151"/>
                    <a:pt x="3973" y="4022"/>
                    <a:pt x="4426" y="3846"/>
                  </a:cubicBezTo>
                  <a:cubicBezTo>
                    <a:pt x="4747" y="3721"/>
                    <a:pt x="5014" y="3569"/>
                    <a:pt x="5202" y="3418"/>
                  </a:cubicBezTo>
                  <a:cubicBezTo>
                    <a:pt x="5211" y="3418"/>
                    <a:pt x="5211" y="3418"/>
                    <a:pt x="5220" y="3409"/>
                  </a:cubicBezTo>
                  <a:cubicBezTo>
                    <a:pt x="5380" y="3284"/>
                    <a:pt x="5487" y="3168"/>
                    <a:pt x="5541" y="3061"/>
                  </a:cubicBezTo>
                  <a:cubicBezTo>
                    <a:pt x="5541" y="3061"/>
                    <a:pt x="5541" y="3052"/>
                    <a:pt x="5541" y="3043"/>
                  </a:cubicBezTo>
                  <a:cubicBezTo>
                    <a:pt x="5594" y="2927"/>
                    <a:pt x="5603" y="2722"/>
                    <a:pt x="5594" y="2472"/>
                  </a:cubicBezTo>
                  <a:cubicBezTo>
                    <a:pt x="5576" y="2258"/>
                    <a:pt x="5550" y="2017"/>
                    <a:pt x="5514" y="1785"/>
                  </a:cubicBezTo>
                  <a:cubicBezTo>
                    <a:pt x="5478" y="1562"/>
                    <a:pt x="5443" y="1339"/>
                    <a:pt x="5407" y="1161"/>
                  </a:cubicBezTo>
                  <a:cubicBezTo>
                    <a:pt x="5371" y="955"/>
                    <a:pt x="5344" y="804"/>
                    <a:pt x="5336" y="768"/>
                  </a:cubicBezTo>
                  <a:cubicBezTo>
                    <a:pt x="5318" y="652"/>
                    <a:pt x="4791" y="233"/>
                    <a:pt x="3114" y="63"/>
                  </a:cubicBezTo>
                  <a:cubicBezTo>
                    <a:pt x="2641" y="19"/>
                    <a:pt x="2240" y="1"/>
                    <a:pt x="19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4;p32"/>
            <p:cNvSpPr/>
            <p:nvPr/>
          </p:nvSpPr>
          <p:spPr>
            <a:xfrm>
              <a:off x="4427179" y="2154821"/>
              <a:ext cx="878462" cy="198079"/>
            </a:xfrm>
            <a:custGeom>
              <a:avLst/>
              <a:gdLst/>
              <a:ahLst/>
              <a:cxnLst/>
              <a:rect l="l" t="t" r="r" b="b"/>
              <a:pathLst>
                <a:path w="5433" h="1225" extrusionOk="0">
                  <a:moveTo>
                    <a:pt x="1697" y="0"/>
                  </a:moveTo>
                  <a:cubicBezTo>
                    <a:pt x="916" y="0"/>
                    <a:pt x="392" y="114"/>
                    <a:pt x="134" y="180"/>
                  </a:cubicBezTo>
                  <a:cubicBezTo>
                    <a:pt x="80" y="385"/>
                    <a:pt x="36" y="609"/>
                    <a:pt x="0" y="814"/>
                  </a:cubicBezTo>
                  <a:cubicBezTo>
                    <a:pt x="495" y="722"/>
                    <a:pt x="1023" y="680"/>
                    <a:pt x="1553" y="680"/>
                  </a:cubicBezTo>
                  <a:cubicBezTo>
                    <a:pt x="1693" y="680"/>
                    <a:pt x="1832" y="683"/>
                    <a:pt x="1972" y="689"/>
                  </a:cubicBezTo>
                  <a:cubicBezTo>
                    <a:pt x="3345" y="742"/>
                    <a:pt x="4675" y="1028"/>
                    <a:pt x="5433" y="1224"/>
                  </a:cubicBezTo>
                  <a:cubicBezTo>
                    <a:pt x="5397" y="1001"/>
                    <a:pt x="5362" y="778"/>
                    <a:pt x="5326" y="600"/>
                  </a:cubicBezTo>
                  <a:cubicBezTo>
                    <a:pt x="4844" y="439"/>
                    <a:pt x="4122" y="252"/>
                    <a:pt x="3149" y="109"/>
                  </a:cubicBezTo>
                  <a:cubicBezTo>
                    <a:pt x="2667" y="38"/>
                    <a:pt x="2239" y="11"/>
                    <a:pt x="1865" y="2"/>
                  </a:cubicBezTo>
                  <a:cubicBezTo>
                    <a:pt x="1807" y="1"/>
                    <a:pt x="1751" y="0"/>
                    <a:pt x="1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5;p32"/>
            <p:cNvSpPr/>
            <p:nvPr/>
          </p:nvSpPr>
          <p:spPr>
            <a:xfrm>
              <a:off x="4421359" y="2363087"/>
              <a:ext cx="898835" cy="193067"/>
            </a:xfrm>
            <a:custGeom>
              <a:avLst/>
              <a:gdLst/>
              <a:ahLst/>
              <a:cxnLst/>
              <a:rect l="l" t="t" r="r" b="b"/>
              <a:pathLst>
                <a:path w="5559" h="1194" extrusionOk="0">
                  <a:moveTo>
                    <a:pt x="1827" y="1"/>
                  </a:moveTo>
                  <a:cubicBezTo>
                    <a:pt x="677" y="1"/>
                    <a:pt x="99" y="230"/>
                    <a:pt x="99" y="230"/>
                  </a:cubicBezTo>
                  <a:cubicBezTo>
                    <a:pt x="99" y="230"/>
                    <a:pt x="63" y="248"/>
                    <a:pt x="0" y="284"/>
                  </a:cubicBezTo>
                  <a:cubicBezTo>
                    <a:pt x="45" y="445"/>
                    <a:pt x="116" y="623"/>
                    <a:pt x="214" y="801"/>
                  </a:cubicBezTo>
                  <a:cubicBezTo>
                    <a:pt x="688" y="716"/>
                    <a:pt x="1184" y="678"/>
                    <a:pt x="1681" y="678"/>
                  </a:cubicBezTo>
                  <a:cubicBezTo>
                    <a:pt x="1960" y="678"/>
                    <a:pt x="2240" y="690"/>
                    <a:pt x="2516" y="712"/>
                  </a:cubicBezTo>
                  <a:cubicBezTo>
                    <a:pt x="3694" y="792"/>
                    <a:pt x="4800" y="1024"/>
                    <a:pt x="5496" y="1194"/>
                  </a:cubicBezTo>
                  <a:cubicBezTo>
                    <a:pt x="5549" y="1078"/>
                    <a:pt x="5558" y="873"/>
                    <a:pt x="5549" y="623"/>
                  </a:cubicBezTo>
                  <a:cubicBezTo>
                    <a:pt x="5050" y="453"/>
                    <a:pt x="4318" y="248"/>
                    <a:pt x="3301" y="106"/>
                  </a:cubicBezTo>
                  <a:cubicBezTo>
                    <a:pt x="2891" y="43"/>
                    <a:pt x="2516" y="16"/>
                    <a:pt x="2177" y="7"/>
                  </a:cubicBezTo>
                  <a:cubicBezTo>
                    <a:pt x="2055" y="3"/>
                    <a:pt x="1938" y="1"/>
                    <a:pt x="1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6;p32"/>
            <p:cNvSpPr/>
            <p:nvPr/>
          </p:nvSpPr>
          <p:spPr>
            <a:xfrm>
              <a:off x="4489107" y="2525755"/>
              <a:ext cx="768998" cy="160242"/>
            </a:xfrm>
            <a:custGeom>
              <a:avLst/>
              <a:gdLst/>
              <a:ahLst/>
              <a:cxnLst/>
              <a:rect l="l" t="t" r="r" b="b"/>
              <a:pathLst>
                <a:path w="4756" h="991" extrusionOk="0">
                  <a:moveTo>
                    <a:pt x="1246" y="1"/>
                  </a:moveTo>
                  <a:cubicBezTo>
                    <a:pt x="707" y="1"/>
                    <a:pt x="293" y="53"/>
                    <a:pt x="1" y="108"/>
                  </a:cubicBezTo>
                  <a:cubicBezTo>
                    <a:pt x="161" y="313"/>
                    <a:pt x="349" y="518"/>
                    <a:pt x="581" y="696"/>
                  </a:cubicBezTo>
                  <a:cubicBezTo>
                    <a:pt x="750" y="687"/>
                    <a:pt x="921" y="683"/>
                    <a:pt x="1093" y="683"/>
                  </a:cubicBezTo>
                  <a:cubicBezTo>
                    <a:pt x="2110" y="683"/>
                    <a:pt x="3137" y="830"/>
                    <a:pt x="3962" y="991"/>
                  </a:cubicBezTo>
                  <a:cubicBezTo>
                    <a:pt x="4283" y="866"/>
                    <a:pt x="4550" y="714"/>
                    <a:pt x="4738" y="563"/>
                  </a:cubicBezTo>
                  <a:cubicBezTo>
                    <a:pt x="4747" y="563"/>
                    <a:pt x="4747" y="563"/>
                    <a:pt x="4756" y="554"/>
                  </a:cubicBezTo>
                  <a:cubicBezTo>
                    <a:pt x="4274" y="402"/>
                    <a:pt x="3596" y="233"/>
                    <a:pt x="2713" y="108"/>
                  </a:cubicBezTo>
                  <a:cubicBezTo>
                    <a:pt x="2597" y="90"/>
                    <a:pt x="2490" y="81"/>
                    <a:pt x="2392" y="72"/>
                  </a:cubicBezTo>
                  <a:cubicBezTo>
                    <a:pt x="1961" y="21"/>
                    <a:pt x="1580" y="1"/>
                    <a:pt x="12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8;p32"/>
            <p:cNvSpPr/>
            <p:nvPr/>
          </p:nvSpPr>
          <p:spPr>
            <a:xfrm>
              <a:off x="4414083" y="2064108"/>
              <a:ext cx="841111" cy="671206"/>
            </a:xfrm>
            <a:custGeom>
              <a:avLst/>
              <a:gdLst/>
              <a:ahLst/>
              <a:cxnLst/>
              <a:rect l="l" t="t" r="r" b="b"/>
              <a:pathLst>
                <a:path w="5202" h="4151" extrusionOk="0">
                  <a:moveTo>
                    <a:pt x="1910" y="1"/>
                  </a:moveTo>
                  <a:cubicBezTo>
                    <a:pt x="1062" y="1"/>
                    <a:pt x="643" y="117"/>
                    <a:pt x="491" y="135"/>
                  </a:cubicBezTo>
                  <a:cubicBezTo>
                    <a:pt x="402" y="144"/>
                    <a:pt x="304" y="411"/>
                    <a:pt x="215" y="741"/>
                  </a:cubicBezTo>
                  <a:cubicBezTo>
                    <a:pt x="161" y="946"/>
                    <a:pt x="117" y="1170"/>
                    <a:pt x="81" y="1375"/>
                  </a:cubicBezTo>
                  <a:cubicBezTo>
                    <a:pt x="28" y="1651"/>
                    <a:pt x="1" y="1874"/>
                    <a:pt x="10" y="1955"/>
                  </a:cubicBezTo>
                  <a:cubicBezTo>
                    <a:pt x="19" y="2008"/>
                    <a:pt x="28" y="2071"/>
                    <a:pt x="45" y="2133"/>
                  </a:cubicBezTo>
                  <a:cubicBezTo>
                    <a:pt x="90" y="2294"/>
                    <a:pt x="161" y="2472"/>
                    <a:pt x="259" y="2650"/>
                  </a:cubicBezTo>
                  <a:cubicBezTo>
                    <a:pt x="322" y="2757"/>
                    <a:pt x="393" y="2856"/>
                    <a:pt x="465" y="2963"/>
                  </a:cubicBezTo>
                  <a:cubicBezTo>
                    <a:pt x="625" y="3168"/>
                    <a:pt x="813" y="3373"/>
                    <a:pt x="1045" y="3551"/>
                  </a:cubicBezTo>
                  <a:cubicBezTo>
                    <a:pt x="1473" y="3881"/>
                    <a:pt x="2017" y="4131"/>
                    <a:pt x="2650" y="4149"/>
                  </a:cubicBezTo>
                  <a:cubicBezTo>
                    <a:pt x="2692" y="4150"/>
                    <a:pt x="2733" y="4151"/>
                    <a:pt x="2774" y="4151"/>
                  </a:cubicBezTo>
                  <a:cubicBezTo>
                    <a:pt x="3417" y="4151"/>
                    <a:pt x="3973" y="4022"/>
                    <a:pt x="4426" y="3846"/>
                  </a:cubicBezTo>
                  <a:cubicBezTo>
                    <a:pt x="4747" y="3721"/>
                    <a:pt x="5014" y="3569"/>
                    <a:pt x="5202" y="3418"/>
                  </a:cubicBezTo>
                  <a:lnTo>
                    <a:pt x="5202" y="3418"/>
                  </a:lnTo>
                  <a:cubicBezTo>
                    <a:pt x="4892" y="3494"/>
                    <a:pt x="4611" y="3529"/>
                    <a:pt x="4356" y="3529"/>
                  </a:cubicBezTo>
                  <a:cubicBezTo>
                    <a:pt x="3689" y="3529"/>
                    <a:pt x="3204" y="3289"/>
                    <a:pt x="2856" y="2927"/>
                  </a:cubicBezTo>
                  <a:cubicBezTo>
                    <a:pt x="2748" y="2811"/>
                    <a:pt x="2650" y="2686"/>
                    <a:pt x="2561" y="2561"/>
                  </a:cubicBezTo>
                  <a:cubicBezTo>
                    <a:pt x="2418" y="2338"/>
                    <a:pt x="2311" y="2097"/>
                    <a:pt x="2222" y="1856"/>
                  </a:cubicBezTo>
                  <a:cubicBezTo>
                    <a:pt x="2151" y="1651"/>
                    <a:pt x="2097" y="1446"/>
                    <a:pt x="2053" y="1250"/>
                  </a:cubicBezTo>
                  <a:cubicBezTo>
                    <a:pt x="2008" y="1009"/>
                    <a:pt x="1972" y="777"/>
                    <a:pt x="1946" y="563"/>
                  </a:cubicBezTo>
                  <a:cubicBezTo>
                    <a:pt x="1928" y="349"/>
                    <a:pt x="1910" y="153"/>
                    <a:pt x="1910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Rettangolo 29"/>
          <p:cNvSpPr/>
          <p:nvPr/>
        </p:nvSpPr>
        <p:spPr>
          <a:xfrm rot="5400000">
            <a:off x="5759298" y="359466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mbo 30"/>
          <p:cNvSpPr/>
          <p:nvPr/>
        </p:nvSpPr>
        <p:spPr>
          <a:xfrm>
            <a:off x="6814214" y="6266523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mbo 31"/>
          <p:cNvSpPr/>
          <p:nvPr/>
        </p:nvSpPr>
        <p:spPr>
          <a:xfrm>
            <a:off x="6021732" y="6266523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mbo 32"/>
          <p:cNvSpPr/>
          <p:nvPr/>
        </p:nvSpPr>
        <p:spPr>
          <a:xfrm>
            <a:off x="5229250" y="6266523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asellaDiTesto 33"/>
          <p:cNvSpPr txBox="1"/>
          <p:nvPr/>
        </p:nvSpPr>
        <p:spPr>
          <a:xfrm>
            <a:off x="736122" y="2309316"/>
            <a:ext cx="644920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spectra with undigested vegetation</a:t>
            </a:r>
          </a:p>
          <a:p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faecal matter of sika from a second subpopulation</a:t>
            </a:r>
          </a:p>
          <a:p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faecal matter of other ungulates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8373;p80"/>
          <p:cNvGrpSpPr/>
          <p:nvPr/>
        </p:nvGrpSpPr>
        <p:grpSpPr>
          <a:xfrm>
            <a:off x="8559014" y="2384241"/>
            <a:ext cx="2494999" cy="2449830"/>
            <a:chOff x="5776868" y="1515181"/>
            <a:chExt cx="370866" cy="364151"/>
          </a:xfrm>
        </p:grpSpPr>
        <p:sp>
          <p:nvSpPr>
            <p:cNvPr id="4" name="Google Shape;18374;p80"/>
            <p:cNvSpPr/>
            <p:nvPr/>
          </p:nvSpPr>
          <p:spPr>
            <a:xfrm>
              <a:off x="5776868" y="1515181"/>
              <a:ext cx="176213" cy="156147"/>
            </a:xfrm>
            <a:custGeom>
              <a:avLst/>
              <a:gdLst/>
              <a:ahLst/>
              <a:cxnLst/>
              <a:rect l="l" t="t" r="r" b="b"/>
              <a:pathLst>
                <a:path w="6718" h="5953" extrusionOk="0">
                  <a:moveTo>
                    <a:pt x="2004" y="1"/>
                  </a:moveTo>
                  <a:cubicBezTo>
                    <a:pt x="1894" y="1"/>
                    <a:pt x="1784" y="73"/>
                    <a:pt x="1784" y="219"/>
                  </a:cubicBezTo>
                  <a:cubicBezTo>
                    <a:pt x="1784" y="674"/>
                    <a:pt x="1716" y="1935"/>
                    <a:pt x="1411" y="2464"/>
                  </a:cubicBezTo>
                  <a:cubicBezTo>
                    <a:pt x="367" y="1596"/>
                    <a:pt x="455" y="524"/>
                    <a:pt x="462" y="463"/>
                  </a:cubicBezTo>
                  <a:cubicBezTo>
                    <a:pt x="473" y="309"/>
                    <a:pt x="355" y="225"/>
                    <a:pt x="237" y="225"/>
                  </a:cubicBezTo>
                  <a:cubicBezTo>
                    <a:pt x="138" y="225"/>
                    <a:pt x="40" y="285"/>
                    <a:pt x="21" y="416"/>
                  </a:cubicBezTo>
                  <a:cubicBezTo>
                    <a:pt x="1" y="823"/>
                    <a:pt x="75" y="1230"/>
                    <a:pt x="238" y="1609"/>
                  </a:cubicBezTo>
                  <a:cubicBezTo>
                    <a:pt x="482" y="2199"/>
                    <a:pt x="1052" y="3006"/>
                    <a:pt x="2367" y="3508"/>
                  </a:cubicBezTo>
                  <a:cubicBezTo>
                    <a:pt x="5134" y="4572"/>
                    <a:pt x="6232" y="5854"/>
                    <a:pt x="6239" y="5867"/>
                  </a:cubicBezTo>
                  <a:cubicBezTo>
                    <a:pt x="6289" y="5928"/>
                    <a:pt x="6349" y="5953"/>
                    <a:pt x="6407" y="5953"/>
                  </a:cubicBezTo>
                  <a:cubicBezTo>
                    <a:pt x="6570" y="5953"/>
                    <a:pt x="6718" y="5755"/>
                    <a:pt x="6578" y="5589"/>
                  </a:cubicBezTo>
                  <a:cubicBezTo>
                    <a:pt x="6544" y="5549"/>
                    <a:pt x="5900" y="4789"/>
                    <a:pt x="4367" y="3949"/>
                  </a:cubicBezTo>
                  <a:lnTo>
                    <a:pt x="4177" y="3765"/>
                  </a:lnTo>
                  <a:cubicBezTo>
                    <a:pt x="3974" y="3501"/>
                    <a:pt x="3798" y="3264"/>
                    <a:pt x="3662" y="3033"/>
                  </a:cubicBezTo>
                  <a:cubicBezTo>
                    <a:pt x="4042" y="2803"/>
                    <a:pt x="4367" y="2484"/>
                    <a:pt x="4611" y="2104"/>
                  </a:cubicBezTo>
                  <a:cubicBezTo>
                    <a:pt x="4726" y="1932"/>
                    <a:pt x="4577" y="1759"/>
                    <a:pt x="4422" y="1759"/>
                  </a:cubicBezTo>
                  <a:cubicBezTo>
                    <a:pt x="4358" y="1759"/>
                    <a:pt x="4293" y="1789"/>
                    <a:pt x="4245" y="1860"/>
                  </a:cubicBezTo>
                  <a:cubicBezTo>
                    <a:pt x="4042" y="2172"/>
                    <a:pt x="3777" y="2436"/>
                    <a:pt x="3465" y="2640"/>
                  </a:cubicBezTo>
                  <a:cubicBezTo>
                    <a:pt x="3323" y="2274"/>
                    <a:pt x="3316" y="1867"/>
                    <a:pt x="3445" y="1494"/>
                  </a:cubicBezTo>
                  <a:cubicBezTo>
                    <a:pt x="3499" y="1324"/>
                    <a:pt x="3360" y="1207"/>
                    <a:pt x="3226" y="1207"/>
                  </a:cubicBezTo>
                  <a:cubicBezTo>
                    <a:pt x="3140" y="1207"/>
                    <a:pt x="3056" y="1254"/>
                    <a:pt x="3025" y="1365"/>
                  </a:cubicBezTo>
                  <a:cubicBezTo>
                    <a:pt x="2747" y="2247"/>
                    <a:pt x="2991" y="2850"/>
                    <a:pt x="3418" y="3474"/>
                  </a:cubicBezTo>
                  <a:cubicBezTo>
                    <a:pt x="3140" y="3345"/>
                    <a:pt x="2842" y="3223"/>
                    <a:pt x="2523" y="3101"/>
                  </a:cubicBezTo>
                  <a:cubicBezTo>
                    <a:pt x="2259" y="2999"/>
                    <a:pt x="2008" y="2870"/>
                    <a:pt x="1770" y="2728"/>
                  </a:cubicBezTo>
                  <a:cubicBezTo>
                    <a:pt x="2218" y="1996"/>
                    <a:pt x="2225" y="294"/>
                    <a:pt x="2225" y="219"/>
                  </a:cubicBezTo>
                  <a:cubicBezTo>
                    <a:pt x="2225" y="73"/>
                    <a:pt x="2114" y="1"/>
                    <a:pt x="2004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8375;p80"/>
            <p:cNvSpPr/>
            <p:nvPr/>
          </p:nvSpPr>
          <p:spPr>
            <a:xfrm>
              <a:off x="5971494" y="1515181"/>
              <a:ext cx="176239" cy="156147"/>
            </a:xfrm>
            <a:custGeom>
              <a:avLst/>
              <a:gdLst/>
              <a:ahLst/>
              <a:cxnLst/>
              <a:rect l="l" t="t" r="r" b="b"/>
              <a:pathLst>
                <a:path w="6719" h="5953" extrusionOk="0">
                  <a:moveTo>
                    <a:pt x="4715" y="1"/>
                  </a:moveTo>
                  <a:cubicBezTo>
                    <a:pt x="4604" y="1"/>
                    <a:pt x="4494" y="73"/>
                    <a:pt x="4494" y="219"/>
                  </a:cubicBezTo>
                  <a:cubicBezTo>
                    <a:pt x="4494" y="294"/>
                    <a:pt x="4501" y="1996"/>
                    <a:pt x="4948" y="2721"/>
                  </a:cubicBezTo>
                  <a:cubicBezTo>
                    <a:pt x="4711" y="2870"/>
                    <a:pt x="4460" y="2999"/>
                    <a:pt x="4196" y="3101"/>
                  </a:cubicBezTo>
                  <a:cubicBezTo>
                    <a:pt x="3877" y="3223"/>
                    <a:pt x="3579" y="3345"/>
                    <a:pt x="3301" y="3474"/>
                  </a:cubicBezTo>
                  <a:cubicBezTo>
                    <a:pt x="3728" y="2850"/>
                    <a:pt x="3972" y="2247"/>
                    <a:pt x="3694" y="1365"/>
                  </a:cubicBezTo>
                  <a:cubicBezTo>
                    <a:pt x="3662" y="1253"/>
                    <a:pt x="3577" y="1205"/>
                    <a:pt x="3491" y="1205"/>
                  </a:cubicBezTo>
                  <a:cubicBezTo>
                    <a:pt x="3357" y="1205"/>
                    <a:pt x="3220" y="1321"/>
                    <a:pt x="3274" y="1494"/>
                  </a:cubicBezTo>
                  <a:cubicBezTo>
                    <a:pt x="3402" y="1867"/>
                    <a:pt x="3396" y="2274"/>
                    <a:pt x="3253" y="2640"/>
                  </a:cubicBezTo>
                  <a:cubicBezTo>
                    <a:pt x="2941" y="2436"/>
                    <a:pt x="2677" y="2172"/>
                    <a:pt x="2474" y="1860"/>
                  </a:cubicBezTo>
                  <a:cubicBezTo>
                    <a:pt x="2426" y="1789"/>
                    <a:pt x="2361" y="1759"/>
                    <a:pt x="2297" y="1759"/>
                  </a:cubicBezTo>
                  <a:cubicBezTo>
                    <a:pt x="2142" y="1759"/>
                    <a:pt x="1992" y="1932"/>
                    <a:pt x="2107" y="2104"/>
                  </a:cubicBezTo>
                  <a:cubicBezTo>
                    <a:pt x="2351" y="2484"/>
                    <a:pt x="2677" y="2796"/>
                    <a:pt x="3057" y="3033"/>
                  </a:cubicBezTo>
                  <a:cubicBezTo>
                    <a:pt x="2921" y="3264"/>
                    <a:pt x="2745" y="3501"/>
                    <a:pt x="2541" y="3765"/>
                  </a:cubicBezTo>
                  <a:lnTo>
                    <a:pt x="2351" y="3949"/>
                  </a:lnTo>
                  <a:cubicBezTo>
                    <a:pt x="819" y="4789"/>
                    <a:pt x="175" y="5549"/>
                    <a:pt x="141" y="5589"/>
                  </a:cubicBezTo>
                  <a:cubicBezTo>
                    <a:pt x="1" y="5755"/>
                    <a:pt x="149" y="5953"/>
                    <a:pt x="312" y="5953"/>
                  </a:cubicBezTo>
                  <a:cubicBezTo>
                    <a:pt x="370" y="5953"/>
                    <a:pt x="430" y="5928"/>
                    <a:pt x="480" y="5867"/>
                  </a:cubicBezTo>
                  <a:cubicBezTo>
                    <a:pt x="487" y="5861"/>
                    <a:pt x="1585" y="4572"/>
                    <a:pt x="4352" y="3508"/>
                  </a:cubicBezTo>
                  <a:cubicBezTo>
                    <a:pt x="5667" y="2999"/>
                    <a:pt x="6237" y="2192"/>
                    <a:pt x="6481" y="1609"/>
                  </a:cubicBezTo>
                  <a:cubicBezTo>
                    <a:pt x="6644" y="1230"/>
                    <a:pt x="6718" y="823"/>
                    <a:pt x="6698" y="416"/>
                  </a:cubicBezTo>
                  <a:cubicBezTo>
                    <a:pt x="6679" y="285"/>
                    <a:pt x="6581" y="225"/>
                    <a:pt x="6481" y="225"/>
                  </a:cubicBezTo>
                  <a:cubicBezTo>
                    <a:pt x="6364" y="225"/>
                    <a:pt x="6246" y="309"/>
                    <a:pt x="6257" y="463"/>
                  </a:cubicBezTo>
                  <a:cubicBezTo>
                    <a:pt x="6264" y="524"/>
                    <a:pt x="6352" y="1596"/>
                    <a:pt x="5308" y="2464"/>
                  </a:cubicBezTo>
                  <a:cubicBezTo>
                    <a:pt x="5003" y="1935"/>
                    <a:pt x="4935" y="674"/>
                    <a:pt x="4935" y="219"/>
                  </a:cubicBezTo>
                  <a:cubicBezTo>
                    <a:pt x="4935" y="73"/>
                    <a:pt x="4825" y="1"/>
                    <a:pt x="4715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376;p80"/>
            <p:cNvSpPr/>
            <p:nvPr/>
          </p:nvSpPr>
          <p:spPr>
            <a:xfrm>
              <a:off x="5818180" y="1637360"/>
              <a:ext cx="97969" cy="62873"/>
            </a:xfrm>
            <a:custGeom>
              <a:avLst/>
              <a:gdLst/>
              <a:ahLst/>
              <a:cxnLst/>
              <a:rect l="l" t="t" r="r" b="b"/>
              <a:pathLst>
                <a:path w="3735" h="2397" extrusionOk="0">
                  <a:moveTo>
                    <a:pt x="227" y="0"/>
                  </a:moveTo>
                  <a:cubicBezTo>
                    <a:pt x="104" y="0"/>
                    <a:pt x="1" y="114"/>
                    <a:pt x="26" y="240"/>
                  </a:cubicBezTo>
                  <a:cubicBezTo>
                    <a:pt x="161" y="857"/>
                    <a:pt x="677" y="2308"/>
                    <a:pt x="2630" y="2396"/>
                  </a:cubicBezTo>
                  <a:lnTo>
                    <a:pt x="3735" y="1291"/>
                  </a:lnTo>
                  <a:cubicBezTo>
                    <a:pt x="3735" y="1291"/>
                    <a:pt x="1918" y="240"/>
                    <a:pt x="256" y="3"/>
                  </a:cubicBezTo>
                  <a:cubicBezTo>
                    <a:pt x="246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377;p80"/>
            <p:cNvSpPr/>
            <p:nvPr/>
          </p:nvSpPr>
          <p:spPr>
            <a:xfrm>
              <a:off x="5821327" y="1637360"/>
              <a:ext cx="94821" cy="52906"/>
            </a:xfrm>
            <a:custGeom>
              <a:avLst/>
              <a:gdLst/>
              <a:ahLst/>
              <a:cxnLst/>
              <a:rect l="l" t="t" r="r" b="b"/>
              <a:pathLst>
                <a:path w="3615" h="2017" extrusionOk="0">
                  <a:moveTo>
                    <a:pt x="109" y="0"/>
                  </a:moveTo>
                  <a:cubicBezTo>
                    <a:pt x="71" y="0"/>
                    <a:pt x="32" y="9"/>
                    <a:pt x="1" y="30"/>
                  </a:cubicBezTo>
                  <a:cubicBezTo>
                    <a:pt x="435" y="220"/>
                    <a:pt x="1798" y="884"/>
                    <a:pt x="2883" y="2016"/>
                  </a:cubicBezTo>
                  <a:lnTo>
                    <a:pt x="3615" y="1291"/>
                  </a:lnTo>
                  <a:cubicBezTo>
                    <a:pt x="3615" y="1291"/>
                    <a:pt x="1804" y="233"/>
                    <a:pt x="143" y="3"/>
                  </a:cubicBezTo>
                  <a:cubicBezTo>
                    <a:pt x="132" y="1"/>
                    <a:pt x="120" y="0"/>
                    <a:pt x="109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378;p80"/>
            <p:cNvSpPr/>
            <p:nvPr/>
          </p:nvSpPr>
          <p:spPr>
            <a:xfrm>
              <a:off x="6008610" y="1637360"/>
              <a:ext cx="97812" cy="62873"/>
            </a:xfrm>
            <a:custGeom>
              <a:avLst/>
              <a:gdLst/>
              <a:ahLst/>
              <a:cxnLst/>
              <a:rect l="l" t="t" r="r" b="b"/>
              <a:pathLst>
                <a:path w="3729" h="2397" extrusionOk="0">
                  <a:moveTo>
                    <a:pt x="3502" y="0"/>
                  </a:moveTo>
                  <a:cubicBezTo>
                    <a:pt x="3492" y="0"/>
                    <a:pt x="3482" y="1"/>
                    <a:pt x="3472" y="3"/>
                  </a:cubicBezTo>
                  <a:cubicBezTo>
                    <a:pt x="1811" y="240"/>
                    <a:pt x="1" y="1291"/>
                    <a:pt x="1" y="1291"/>
                  </a:cubicBezTo>
                  <a:lnTo>
                    <a:pt x="1099" y="2396"/>
                  </a:lnTo>
                  <a:cubicBezTo>
                    <a:pt x="3052" y="2308"/>
                    <a:pt x="3567" y="857"/>
                    <a:pt x="3703" y="240"/>
                  </a:cubicBezTo>
                  <a:cubicBezTo>
                    <a:pt x="3728" y="114"/>
                    <a:pt x="3625" y="0"/>
                    <a:pt x="3502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379;p80"/>
            <p:cNvSpPr/>
            <p:nvPr/>
          </p:nvSpPr>
          <p:spPr>
            <a:xfrm>
              <a:off x="6008610" y="1637360"/>
              <a:ext cx="94664" cy="52906"/>
            </a:xfrm>
            <a:custGeom>
              <a:avLst/>
              <a:gdLst/>
              <a:ahLst/>
              <a:cxnLst/>
              <a:rect l="l" t="t" r="r" b="b"/>
              <a:pathLst>
                <a:path w="3609" h="2017" extrusionOk="0">
                  <a:moveTo>
                    <a:pt x="3506" y="0"/>
                  </a:moveTo>
                  <a:cubicBezTo>
                    <a:pt x="3495" y="0"/>
                    <a:pt x="3484" y="1"/>
                    <a:pt x="3472" y="3"/>
                  </a:cubicBezTo>
                  <a:cubicBezTo>
                    <a:pt x="1811" y="233"/>
                    <a:pt x="1" y="1291"/>
                    <a:pt x="1" y="1291"/>
                  </a:cubicBezTo>
                  <a:lnTo>
                    <a:pt x="726" y="2016"/>
                  </a:lnTo>
                  <a:cubicBezTo>
                    <a:pt x="1818" y="884"/>
                    <a:pt x="3181" y="220"/>
                    <a:pt x="3608" y="30"/>
                  </a:cubicBezTo>
                  <a:cubicBezTo>
                    <a:pt x="3577" y="9"/>
                    <a:pt x="3542" y="0"/>
                    <a:pt x="3506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380;p80"/>
            <p:cNvSpPr/>
            <p:nvPr/>
          </p:nvSpPr>
          <p:spPr>
            <a:xfrm>
              <a:off x="5927690" y="1844603"/>
              <a:ext cx="69378" cy="34729"/>
            </a:xfrm>
            <a:custGeom>
              <a:avLst/>
              <a:gdLst/>
              <a:ahLst/>
              <a:cxnLst/>
              <a:rect l="l" t="t" r="r" b="b"/>
              <a:pathLst>
                <a:path w="2645" h="1324" extrusionOk="0">
                  <a:moveTo>
                    <a:pt x="1" y="1"/>
                  </a:moveTo>
                  <a:cubicBezTo>
                    <a:pt x="1" y="733"/>
                    <a:pt x="319" y="1323"/>
                    <a:pt x="1323" y="1323"/>
                  </a:cubicBezTo>
                  <a:cubicBezTo>
                    <a:pt x="2326" y="1323"/>
                    <a:pt x="2645" y="733"/>
                    <a:pt x="2645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381;p80"/>
            <p:cNvSpPr/>
            <p:nvPr/>
          </p:nvSpPr>
          <p:spPr>
            <a:xfrm>
              <a:off x="5875571" y="1653964"/>
              <a:ext cx="173433" cy="167557"/>
            </a:xfrm>
            <a:custGeom>
              <a:avLst/>
              <a:gdLst/>
              <a:ahLst/>
              <a:cxnLst/>
              <a:rect l="l" t="t" r="r" b="b"/>
              <a:pathLst>
                <a:path w="6612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5073" y="6387"/>
                  </a:lnTo>
                  <a:cubicBezTo>
                    <a:pt x="6178" y="4848"/>
                    <a:pt x="6612" y="4848"/>
                    <a:pt x="6612" y="3302"/>
                  </a:cubicBezTo>
                  <a:cubicBezTo>
                    <a:pt x="6612" y="1478"/>
                    <a:pt x="5866" y="0"/>
                    <a:pt x="331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382;p80"/>
            <p:cNvSpPr/>
            <p:nvPr/>
          </p:nvSpPr>
          <p:spPr>
            <a:xfrm>
              <a:off x="5875571" y="1653964"/>
              <a:ext cx="88264" cy="167557"/>
            </a:xfrm>
            <a:custGeom>
              <a:avLst/>
              <a:gdLst/>
              <a:ahLst/>
              <a:cxnLst/>
              <a:rect l="l" t="t" r="r" b="b"/>
              <a:pathLst>
                <a:path w="3365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3208" y="6387"/>
                  </a:lnTo>
                  <a:cubicBezTo>
                    <a:pt x="2577" y="5045"/>
                    <a:pt x="2313" y="4909"/>
                    <a:pt x="2313" y="3316"/>
                  </a:cubicBezTo>
                  <a:cubicBezTo>
                    <a:pt x="2313" y="1865"/>
                    <a:pt x="2577" y="610"/>
                    <a:pt x="3364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383;p80"/>
            <p:cNvSpPr/>
            <p:nvPr/>
          </p:nvSpPr>
          <p:spPr>
            <a:xfrm>
              <a:off x="5898706" y="1729008"/>
              <a:ext cx="23135" cy="29010"/>
            </a:xfrm>
            <a:custGeom>
              <a:avLst/>
              <a:gdLst/>
              <a:ahLst/>
              <a:cxnLst/>
              <a:rect l="l" t="t" r="r" b="b"/>
              <a:pathLst>
                <a:path w="882" h="1106" extrusionOk="0">
                  <a:moveTo>
                    <a:pt x="441" y="1"/>
                  </a:moveTo>
                  <a:cubicBezTo>
                    <a:pt x="197" y="1"/>
                    <a:pt x="0" y="197"/>
                    <a:pt x="0" y="441"/>
                  </a:cubicBezTo>
                  <a:lnTo>
                    <a:pt x="0" y="665"/>
                  </a:lnTo>
                  <a:cubicBezTo>
                    <a:pt x="0" y="909"/>
                    <a:pt x="197" y="1106"/>
                    <a:pt x="441" y="1106"/>
                  </a:cubicBezTo>
                  <a:cubicBezTo>
                    <a:pt x="685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5" y="1"/>
                    <a:pt x="44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384;p80"/>
            <p:cNvSpPr/>
            <p:nvPr/>
          </p:nvSpPr>
          <p:spPr>
            <a:xfrm>
              <a:off x="6002734" y="1729008"/>
              <a:ext cx="23161" cy="29010"/>
            </a:xfrm>
            <a:custGeom>
              <a:avLst/>
              <a:gdLst/>
              <a:ahLst/>
              <a:cxnLst/>
              <a:rect l="l" t="t" r="r" b="b"/>
              <a:pathLst>
                <a:path w="883" h="1106" extrusionOk="0">
                  <a:moveTo>
                    <a:pt x="442" y="1"/>
                  </a:moveTo>
                  <a:cubicBezTo>
                    <a:pt x="198" y="1"/>
                    <a:pt x="1" y="197"/>
                    <a:pt x="1" y="441"/>
                  </a:cubicBezTo>
                  <a:lnTo>
                    <a:pt x="1" y="665"/>
                  </a:lnTo>
                  <a:cubicBezTo>
                    <a:pt x="1" y="909"/>
                    <a:pt x="198" y="1106"/>
                    <a:pt x="442" y="1106"/>
                  </a:cubicBezTo>
                  <a:cubicBezTo>
                    <a:pt x="686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6" y="1"/>
                    <a:pt x="442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385;p80"/>
            <p:cNvSpPr/>
            <p:nvPr/>
          </p:nvSpPr>
          <p:spPr>
            <a:xfrm>
              <a:off x="5913814" y="1781127"/>
              <a:ext cx="96972" cy="75070"/>
            </a:xfrm>
            <a:custGeom>
              <a:avLst/>
              <a:gdLst/>
              <a:ahLst/>
              <a:cxnLst/>
              <a:rect l="l" t="t" r="r" b="b"/>
              <a:pathLst>
                <a:path w="3697" h="2862" extrusionOk="0">
                  <a:moveTo>
                    <a:pt x="1852" y="0"/>
                  </a:moveTo>
                  <a:cubicBezTo>
                    <a:pt x="828" y="0"/>
                    <a:pt x="1" y="638"/>
                    <a:pt x="1" y="1431"/>
                  </a:cubicBezTo>
                  <a:cubicBezTo>
                    <a:pt x="1" y="2224"/>
                    <a:pt x="448" y="2862"/>
                    <a:pt x="1852" y="2862"/>
                  </a:cubicBezTo>
                  <a:cubicBezTo>
                    <a:pt x="3249" y="2862"/>
                    <a:pt x="3696" y="2224"/>
                    <a:pt x="3696" y="1431"/>
                  </a:cubicBezTo>
                  <a:cubicBezTo>
                    <a:pt x="3696" y="638"/>
                    <a:pt x="2869" y="0"/>
                    <a:pt x="185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386;p80"/>
            <p:cNvSpPr/>
            <p:nvPr/>
          </p:nvSpPr>
          <p:spPr>
            <a:xfrm>
              <a:off x="5904581" y="1734883"/>
              <a:ext cx="11567" cy="11594"/>
            </a:xfrm>
            <a:custGeom>
              <a:avLst/>
              <a:gdLst/>
              <a:ahLst/>
              <a:cxnLst/>
              <a:rect l="l" t="t" r="r" b="b"/>
              <a:pathLst>
                <a:path w="441" h="442" extrusionOk="0">
                  <a:moveTo>
                    <a:pt x="217" y="0"/>
                  </a:moveTo>
                  <a:cubicBezTo>
                    <a:pt x="95" y="0"/>
                    <a:pt x="0" y="95"/>
                    <a:pt x="0" y="217"/>
                  </a:cubicBezTo>
                  <a:cubicBezTo>
                    <a:pt x="0" y="339"/>
                    <a:pt x="95" y="441"/>
                    <a:pt x="217" y="441"/>
                  </a:cubicBezTo>
                  <a:cubicBezTo>
                    <a:pt x="339" y="441"/>
                    <a:pt x="441" y="339"/>
                    <a:pt x="441" y="217"/>
                  </a:cubicBezTo>
                  <a:cubicBezTo>
                    <a:pt x="441" y="95"/>
                    <a:pt x="339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387;p80"/>
            <p:cNvSpPr/>
            <p:nvPr/>
          </p:nvSpPr>
          <p:spPr>
            <a:xfrm>
              <a:off x="6008610" y="1734883"/>
              <a:ext cx="11594" cy="11594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18" y="0"/>
                  </a:moveTo>
                  <a:cubicBezTo>
                    <a:pt x="96" y="0"/>
                    <a:pt x="1" y="95"/>
                    <a:pt x="1" y="217"/>
                  </a:cubicBezTo>
                  <a:cubicBezTo>
                    <a:pt x="1" y="339"/>
                    <a:pt x="96" y="441"/>
                    <a:pt x="218" y="441"/>
                  </a:cubicBezTo>
                  <a:cubicBezTo>
                    <a:pt x="340" y="441"/>
                    <a:pt x="441" y="339"/>
                    <a:pt x="441" y="217"/>
                  </a:cubicBezTo>
                  <a:cubicBezTo>
                    <a:pt x="441" y="95"/>
                    <a:pt x="340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388;p80"/>
            <p:cNvSpPr/>
            <p:nvPr/>
          </p:nvSpPr>
          <p:spPr>
            <a:xfrm>
              <a:off x="5913998" y="1785376"/>
              <a:ext cx="80238" cy="70821"/>
            </a:xfrm>
            <a:custGeom>
              <a:avLst/>
              <a:gdLst/>
              <a:ahLst/>
              <a:cxnLst/>
              <a:rect l="l" t="t" r="r" b="b"/>
              <a:pathLst>
                <a:path w="3059" h="2700" extrusionOk="0">
                  <a:moveTo>
                    <a:pt x="997" y="1"/>
                  </a:moveTo>
                  <a:lnTo>
                    <a:pt x="997" y="1"/>
                  </a:lnTo>
                  <a:cubicBezTo>
                    <a:pt x="401" y="238"/>
                    <a:pt x="0" y="713"/>
                    <a:pt x="0" y="1269"/>
                  </a:cubicBezTo>
                  <a:cubicBezTo>
                    <a:pt x="0" y="2062"/>
                    <a:pt x="441" y="2700"/>
                    <a:pt x="1845" y="2700"/>
                  </a:cubicBezTo>
                  <a:cubicBezTo>
                    <a:pt x="2380" y="2700"/>
                    <a:pt x="2781" y="2611"/>
                    <a:pt x="3059" y="2449"/>
                  </a:cubicBezTo>
                  <a:lnTo>
                    <a:pt x="3059" y="2449"/>
                  </a:lnTo>
                  <a:cubicBezTo>
                    <a:pt x="2903" y="2469"/>
                    <a:pt x="2747" y="2483"/>
                    <a:pt x="2584" y="2483"/>
                  </a:cubicBezTo>
                  <a:cubicBezTo>
                    <a:pt x="1187" y="2483"/>
                    <a:pt x="740" y="1744"/>
                    <a:pt x="740" y="828"/>
                  </a:cubicBezTo>
                  <a:cubicBezTo>
                    <a:pt x="740" y="530"/>
                    <a:pt x="828" y="245"/>
                    <a:pt x="997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389;p80"/>
            <p:cNvSpPr/>
            <p:nvPr/>
          </p:nvSpPr>
          <p:spPr>
            <a:xfrm>
              <a:off x="5939257" y="1809927"/>
              <a:ext cx="46270" cy="29010"/>
            </a:xfrm>
            <a:custGeom>
              <a:avLst/>
              <a:gdLst/>
              <a:ahLst/>
              <a:cxnLst/>
              <a:rect l="l" t="t" r="r" b="b"/>
              <a:pathLst>
                <a:path w="1764" h="1106" extrusionOk="0">
                  <a:moveTo>
                    <a:pt x="882" y="1"/>
                  </a:moveTo>
                  <a:cubicBezTo>
                    <a:pt x="394" y="1"/>
                    <a:pt x="0" y="211"/>
                    <a:pt x="0" y="475"/>
                  </a:cubicBezTo>
                  <a:cubicBezTo>
                    <a:pt x="0" y="733"/>
                    <a:pt x="394" y="1106"/>
                    <a:pt x="882" y="1106"/>
                  </a:cubicBezTo>
                  <a:cubicBezTo>
                    <a:pt x="1363" y="1106"/>
                    <a:pt x="1763" y="733"/>
                    <a:pt x="1763" y="475"/>
                  </a:cubicBezTo>
                  <a:cubicBezTo>
                    <a:pt x="1763" y="211"/>
                    <a:pt x="1363" y="1"/>
                    <a:pt x="882" y="1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390;p80"/>
            <p:cNvSpPr/>
            <p:nvPr/>
          </p:nvSpPr>
          <p:spPr>
            <a:xfrm>
              <a:off x="5939074" y="1811527"/>
              <a:ext cx="30794" cy="44670"/>
            </a:xfrm>
            <a:custGeom>
              <a:avLst/>
              <a:gdLst/>
              <a:ahLst/>
              <a:cxnLst/>
              <a:rect l="l" t="t" r="r" b="b"/>
              <a:pathLst>
                <a:path w="1174" h="1703" extrusionOk="0">
                  <a:moveTo>
                    <a:pt x="448" y="1"/>
                  </a:moveTo>
                  <a:cubicBezTo>
                    <a:pt x="184" y="89"/>
                    <a:pt x="1" y="238"/>
                    <a:pt x="1" y="414"/>
                  </a:cubicBezTo>
                  <a:cubicBezTo>
                    <a:pt x="1" y="631"/>
                    <a:pt x="285" y="923"/>
                    <a:pt x="665" y="1011"/>
                  </a:cubicBezTo>
                  <a:lnTo>
                    <a:pt x="665" y="1696"/>
                  </a:lnTo>
                  <a:cubicBezTo>
                    <a:pt x="733" y="1696"/>
                    <a:pt x="807" y="1703"/>
                    <a:pt x="882" y="1703"/>
                  </a:cubicBezTo>
                  <a:cubicBezTo>
                    <a:pt x="957" y="1703"/>
                    <a:pt x="1031" y="1703"/>
                    <a:pt x="1106" y="1696"/>
                  </a:cubicBezTo>
                  <a:lnTo>
                    <a:pt x="1106" y="1011"/>
                  </a:lnTo>
                  <a:cubicBezTo>
                    <a:pt x="1126" y="1004"/>
                    <a:pt x="1153" y="1004"/>
                    <a:pt x="1174" y="997"/>
                  </a:cubicBezTo>
                  <a:cubicBezTo>
                    <a:pt x="753" y="848"/>
                    <a:pt x="448" y="380"/>
                    <a:pt x="448" y="35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Rettangolo 29"/>
          <p:cNvSpPr/>
          <p:nvPr/>
        </p:nvSpPr>
        <p:spPr>
          <a:xfrm rot="5400000">
            <a:off x="5759298" y="359466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mbo 30"/>
          <p:cNvSpPr/>
          <p:nvPr/>
        </p:nvSpPr>
        <p:spPr>
          <a:xfrm>
            <a:off x="6814214" y="6266523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mbo 31"/>
          <p:cNvSpPr/>
          <p:nvPr/>
        </p:nvSpPr>
        <p:spPr>
          <a:xfrm>
            <a:off x="6021732" y="6266523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mbo 32"/>
          <p:cNvSpPr/>
          <p:nvPr/>
        </p:nvSpPr>
        <p:spPr>
          <a:xfrm>
            <a:off x="5229250" y="6266523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Fireworks icons set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2" b="26533"/>
          <a:stretch/>
        </p:blipFill>
        <p:spPr bwMode="auto">
          <a:xfrm>
            <a:off x="10404791" y="3963121"/>
            <a:ext cx="1063735" cy="6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ireworks icons set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2" b="26533"/>
          <a:stretch/>
        </p:blipFill>
        <p:spPr bwMode="auto">
          <a:xfrm>
            <a:off x="10936659" y="2590826"/>
            <a:ext cx="1063735" cy="6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ireworks icons set Royalty Free Vector Image - VectorStock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2" b="26533"/>
          <a:stretch/>
        </p:blipFill>
        <p:spPr bwMode="auto">
          <a:xfrm>
            <a:off x="7903273" y="1803769"/>
            <a:ext cx="1063735" cy="63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/>
          <p:cNvSpPr txBox="1"/>
          <p:nvPr/>
        </p:nvSpPr>
        <p:spPr>
          <a:xfrm>
            <a:off x="1070474" y="2590826"/>
            <a:ext cx="25891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 of more samples</a:t>
            </a:r>
          </a:p>
          <a:p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Cleaner samples for FTIR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108,198 Tick Symbol Stock Photos and Images - 123R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69" y="3629181"/>
            <a:ext cx="848013" cy="8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108,198 Tick Symbol Stock Photos and Images - 123R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71" y="2166819"/>
            <a:ext cx="848013" cy="8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7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1600" y="93114"/>
            <a:ext cx="11988800" cy="6594764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35228" y="628262"/>
            <a:ext cx="3113314" cy="570411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6626290" y="274319"/>
            <a:ext cx="569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Discussion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02771" y="19884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indent="-400050">
              <a:buAutoNum type="romanLcParenR"/>
            </a:pP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Sika deer - just why do they pose such a threat to red deer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4" y="2348457"/>
            <a:ext cx="4092086" cy="273890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489047" y="177215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 detrimental species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does not  cover  all the aspects of the species ecology and management</a:t>
            </a:r>
          </a:p>
          <a:p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is not a widely discussed topic</a:t>
            </a:r>
          </a:p>
          <a:p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the species needs improvement</a:t>
            </a:r>
          </a:p>
          <a:p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 hoc studies are necessary when describing the species’ diet and food habits.</a:t>
            </a:r>
          </a:p>
        </p:txBody>
      </p:sp>
    </p:spTree>
    <p:extLst>
      <p:ext uri="{BB962C8B-B14F-4D97-AF65-F5344CB8AC3E}">
        <p14:creationId xmlns:p14="http://schemas.microsoft.com/office/powerpoint/2010/main" val="391011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1600" y="74452"/>
            <a:ext cx="11988800" cy="6594764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ttangolo 2"/>
          <p:cNvSpPr/>
          <p:nvPr/>
        </p:nvSpPr>
        <p:spPr>
          <a:xfrm>
            <a:off x="8011890" y="544286"/>
            <a:ext cx="3113314" cy="570411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434" name="Picture 2" descr="A Japanese sika deer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336" y="2129485"/>
            <a:ext cx="4847435" cy="283171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02771" y="544286"/>
            <a:ext cx="569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Conclusions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02771" y="198841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indent="-400050">
              <a:buAutoNum type="romanLcParenR"/>
            </a:pP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trends and discussed topic</a:t>
            </a:r>
          </a:p>
          <a:p>
            <a:pPr marL="400050" indent="-400050">
              <a:buAutoNum type="romanLcParenR"/>
            </a:pPr>
            <a:endParaRPr lang="en-GB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LcParenR"/>
            </a:pP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blind 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spots and unexplored issues related to the 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LcParenR"/>
            </a:pPr>
            <a:endParaRPr lang="en-GB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LcParenR"/>
            </a:pP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one of the biggest and most invasive populations of 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</a:p>
          <a:p>
            <a:pPr marL="400050" indent="-400050">
              <a:buAutoNum type="romanLcParenR"/>
            </a:pPr>
            <a:endParaRPr lang="en-GB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LcParenR"/>
            </a:pP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 of a severely unobserved alien 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</a:t>
            </a:r>
          </a:p>
          <a:p>
            <a:pPr marL="400050" indent="-400050">
              <a:buAutoNum type="romanLcParenR"/>
            </a:pPr>
            <a:endParaRPr lang="en-GB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LcParenR"/>
            </a:pP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of methods of analysis for future 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</a:t>
            </a:r>
          </a:p>
          <a:p>
            <a:pPr marL="400050" indent="-400050">
              <a:buAutoNum type="romanLcParenR"/>
            </a:pP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AutoNum type="romanLcParenR"/>
            </a:pP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possible </a:t>
            </a:r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perspectives.</a:t>
            </a:r>
          </a:p>
        </p:txBody>
      </p:sp>
    </p:spTree>
    <p:extLst>
      <p:ext uri="{BB962C8B-B14F-4D97-AF65-F5344CB8AC3E}">
        <p14:creationId xmlns:p14="http://schemas.microsoft.com/office/powerpoint/2010/main" val="5221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15937" y="531165"/>
            <a:ext cx="11125200" cy="5838825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0" name="Picture 8" descr="Japanese Sika deer | Wildlife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99" y="257468"/>
            <a:ext cx="9159875" cy="63862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9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01600" y="74452"/>
            <a:ext cx="11988800" cy="6594764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ttangolo 2"/>
          <p:cNvSpPr/>
          <p:nvPr/>
        </p:nvSpPr>
        <p:spPr>
          <a:xfrm>
            <a:off x="8011890" y="544286"/>
            <a:ext cx="3113314" cy="570411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434" name="Picture 2" descr="A Japanese sika deer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336" y="2129485"/>
            <a:ext cx="4847435" cy="283171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02771" y="544286"/>
            <a:ext cx="5693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Conclusions</a:t>
            </a:r>
            <a:endParaRPr lang="en-GB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02771" y="2456801"/>
            <a:ext cx="5506636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Ongoing issue</a:t>
            </a:r>
          </a:p>
          <a:p>
            <a:endParaRPr lang="en-GB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Necessity of </a:t>
            </a:r>
            <a:r>
              <a:rPr lang="en-GB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 hoc </a:t>
            </a:r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studies for the diet</a:t>
            </a:r>
          </a:p>
          <a:p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Suitability of more modern and rapid methods of analysis</a:t>
            </a:r>
          </a:p>
          <a:p>
            <a:endParaRPr lang="en-GB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02771" y="2668177"/>
            <a:ext cx="50449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causes of death reports for the species</a:t>
            </a:r>
          </a:p>
          <a:p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 the utilization of hunting bags</a:t>
            </a:r>
          </a:p>
        </p:txBody>
      </p:sp>
    </p:spTree>
    <p:extLst>
      <p:ext uri="{BB962C8B-B14F-4D97-AF65-F5344CB8AC3E}">
        <p14:creationId xmlns:p14="http://schemas.microsoft.com/office/powerpoint/2010/main" val="7579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9572" y="869917"/>
            <a:ext cx="1155164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Saggiomo</a:t>
            </a:r>
            <a:r>
              <a:rPr lang="en-GB" sz="1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L.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F. </a:t>
            </a:r>
            <a:r>
              <a:rPr lang="en-GB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Picone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B. </a:t>
            </a:r>
            <a:r>
              <a:rPr lang="en-GB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Esattore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en-GB" sz="16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Sommese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“An Overview of Understudied Interaction Types amongst Large Carnivores.” 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Food Webs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vol. 12, 2017, pp. 35–39., doi:10.1016/j.fooweb.2017.01.001.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Mori, E., G.,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Mazza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Saggiomo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Sommese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B.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Esattore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“Strangers Coming from the Sahara: An Update of the Worldwide Distribution, Potential Impacts and Conservation Opportunities of Alien Aoudad.” 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Annales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Zoologici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Fennici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vol. 54, no. 5-6, 2017, pp. 373–386., doi:10.5735/086.054.0501.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="0" i="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Urošević</a:t>
            </a:r>
            <a:r>
              <a:rPr lang="en-GB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I</a:t>
            </a:r>
            <a:r>
              <a:rPr lang="en-GB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B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0" i="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Esattore</a:t>
            </a:r>
            <a:r>
              <a:rPr lang="en-GB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sz="16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1" i="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Saggiomo</a:t>
            </a:r>
            <a:r>
              <a:rPr lang="en-GB" sz="1600" b="1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A., </a:t>
            </a:r>
            <a:r>
              <a:rPr lang="en-GB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Ristić</a:t>
            </a:r>
            <a:r>
              <a:rPr lang="en-GB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N.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b="0" i="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Stojanac</a:t>
            </a:r>
            <a:r>
              <a:rPr lang="en-GB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“Animal Welfare Standards in Red Deer (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Cervus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laphus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Farming.” 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Archives of Veterinary Medicine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vol. 11, no. 2, 2019, pp. 11–20., doi:10.46784/e-avm.v11i2.22. 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="1" i="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Saggiomo</a:t>
            </a:r>
            <a:r>
              <a:rPr lang="en-GB" sz="1600" b="1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en-GB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GB" sz="1600" b="0" i="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Esattore</a:t>
            </a:r>
            <a:r>
              <a:rPr lang="en-GB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B. and  </a:t>
            </a:r>
            <a:r>
              <a:rPr lang="en-GB" sz="1600" b="0" i="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Picone</a:t>
            </a:r>
            <a:r>
              <a:rPr lang="en-GB" sz="1600" b="0" i="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“What Are We Talking about? Sika Deer (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Cervus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nippon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): A Bibliometric Network Analysis.” 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Ecological Informatics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vol. 60, 2020, p. 101146., doi:10.1016/j.ecoinf.2020.101146. 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Esattore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Slipogor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L. </a:t>
            </a: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Saggiomo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Seltmann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Not to Judge a Deer by Its Cover”: A Personality Assessment Study on Captive Adult Red Deer Males (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Cervus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laphus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).” 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Behavioural Processes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vol. 186, 2021, p. 104361., doi:10.1016/j.beproc.2021.104361. </a:t>
            </a:r>
          </a:p>
          <a:p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Saggiomo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Esattore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Bartoš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“Evaluating the Management Success of an Alien Species Through Its Hunting Bags: The Case of the Sika Deer (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Cervus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nippon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in the Czech Republic.” 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Universitatis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Agriculturae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Silviculturae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Mendelianae</a:t>
            </a:r>
            <a:r>
              <a:rPr lang="en-GB" sz="1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Brunensis</a:t>
            </a:r>
            <a:r>
              <a:rPr lang="en-GB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vol. 69, no. 3, 2021, pp. 327–336., doi:10.11118/actaun.2021.030.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Saggiomo</a:t>
            </a:r>
            <a:r>
              <a:rPr lang="en-GB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L.,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GB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Esattore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V., Bar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“The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fox who cried wolf: A keywords and literature trend analysis on the phenomenon of mesopredator 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release” (Under review – Journal: Ecological Complexity)</a:t>
            </a:r>
          </a:p>
        </p:txBody>
      </p:sp>
      <p:sp>
        <p:nvSpPr>
          <p:cNvPr id="7" name="Rettangolo 6"/>
          <p:cNvSpPr/>
          <p:nvPr/>
        </p:nvSpPr>
        <p:spPr>
          <a:xfrm rot="5400000">
            <a:off x="5750437" y="-5627678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6805353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mbo 8"/>
          <p:cNvSpPr/>
          <p:nvPr/>
        </p:nvSpPr>
        <p:spPr>
          <a:xfrm>
            <a:off x="6012871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mbo 9"/>
          <p:cNvSpPr/>
          <p:nvPr/>
        </p:nvSpPr>
        <p:spPr>
          <a:xfrm>
            <a:off x="5220389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/>
          <p:cNvSpPr/>
          <p:nvPr/>
        </p:nvSpPr>
        <p:spPr>
          <a:xfrm>
            <a:off x="348343" y="3191069"/>
            <a:ext cx="11641494" cy="877078"/>
          </a:xfrm>
          <a:prstGeom prst="rect">
            <a:avLst/>
          </a:prstGeom>
          <a:noFill/>
          <a:ln w="28575"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/>
          <p:cNvSpPr/>
          <p:nvPr/>
        </p:nvSpPr>
        <p:spPr>
          <a:xfrm>
            <a:off x="348343" y="5032310"/>
            <a:ext cx="11641494" cy="877078"/>
          </a:xfrm>
          <a:prstGeom prst="rect">
            <a:avLst/>
          </a:prstGeom>
          <a:noFill/>
          <a:ln w="28575"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555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 rot="5400000">
            <a:off x="5748413" y="399900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mbo 3"/>
          <p:cNvSpPr/>
          <p:nvPr/>
        </p:nvSpPr>
        <p:spPr>
          <a:xfrm>
            <a:off x="6803329" y="649201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mbo 4"/>
          <p:cNvSpPr/>
          <p:nvPr/>
        </p:nvSpPr>
        <p:spPr>
          <a:xfrm>
            <a:off x="6010847" y="649201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mbo 5"/>
          <p:cNvSpPr/>
          <p:nvPr/>
        </p:nvSpPr>
        <p:spPr>
          <a:xfrm>
            <a:off x="5218365" y="649201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142361" y="361226"/>
            <a:ext cx="11233119" cy="52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4/2021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BEE 2021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(Online)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with an oral presentation: “Alien and Native Sika deer (</a:t>
            </a:r>
            <a:r>
              <a:rPr lang="en-GB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Cervus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nippon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: A bibliometric network analysis”</a:t>
            </a:r>
            <a:b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11/2020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Kostelecké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inspirování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(Online)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with an oral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presentation: “Evaluating the management success of an alien species through its hunting bags: the case of the sika deer (</a:t>
            </a:r>
            <a:r>
              <a:rPr lang="en-GB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Cervus</a:t>
            </a: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nippon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in the Czech Republic” </a:t>
            </a:r>
            <a:b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09/2019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93rd Annual Meeting of the German Society for Mammalian Biology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Dresden, Germany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with an oral presentation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“Mid Infrared Spectroscopy, Micro Histological analysis, and DNA Barcoding of Sika Deer Faecal Samples in Lower Austria” </a:t>
            </a:r>
            <a:b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09/2019 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5th European Student Conference on Behaviour and Cognition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Vienna, Austria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of the Scientific Poster: ”Should I Stay or Should I go? Sika Deer Presence and Spreading in the Western Czech Republic” </a:t>
            </a:r>
            <a:b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02/2018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Zoologicke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dny</a:t>
            </a: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Prague, Czech Republic 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of the Scientific Poster: ”Sika deer presence and spreading in the western Czech Republic” 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431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mbo 1"/>
          <p:cNvSpPr/>
          <p:nvPr/>
        </p:nvSpPr>
        <p:spPr>
          <a:xfrm>
            <a:off x="5217993" y="3176651"/>
            <a:ext cx="211564" cy="18999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mbo 2"/>
          <p:cNvSpPr/>
          <p:nvPr/>
        </p:nvSpPr>
        <p:spPr>
          <a:xfrm>
            <a:off x="5256281" y="4034615"/>
            <a:ext cx="211564" cy="18999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Erasmus Plus Funding for Teacher Training Courses | Erasmus+ KA1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15" y="2744872"/>
            <a:ext cx="2169952" cy="8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iverzita třetího věku (U3V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25" y="1224090"/>
            <a:ext cx="1426620" cy="108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mbo 8"/>
          <p:cNvSpPr/>
          <p:nvPr/>
        </p:nvSpPr>
        <p:spPr>
          <a:xfrm>
            <a:off x="6880302" y="3935676"/>
            <a:ext cx="2209808" cy="2165396"/>
          </a:xfrm>
          <a:prstGeom prst="diamond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6" descr="University of Natural Resources and Life Sciences, Vienna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99" y="2479996"/>
            <a:ext cx="1240998" cy="124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Česká zemědělská univerzita v Praze ČZU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rgbClr val="54746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5" t="21335" r="16618" b="16340"/>
          <a:stretch/>
        </p:blipFill>
        <p:spPr bwMode="auto">
          <a:xfrm>
            <a:off x="5215541" y="1330267"/>
            <a:ext cx="1562312" cy="98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8662" y="3888601"/>
            <a:ext cx="651266" cy="673467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558980" y="1153928"/>
            <a:ext cx="35341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Flavio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Picone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Bruno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Esattore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GB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Andrea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Sommese</a:t>
            </a:r>
            <a:endParaRPr lang="en-GB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Luděk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Bartoš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GB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Emiliano Mori,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Giuseppe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Mazza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Vedrana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Slipogor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Martin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Seltmann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Prof.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Miroslav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Urosevic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Prof.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Zoran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Ristic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Nenad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Stojanac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Dejan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Beukovic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Marco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Valentina Bar,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Vanessa </a:t>
            </a:r>
            <a:r>
              <a:rPr lang="en-GB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Francia</a:t>
            </a:r>
            <a:endParaRPr lang="en-GB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10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4699" y="3852826"/>
            <a:ext cx="688098" cy="734487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29309" y="166255"/>
            <a:ext cx="1182255" cy="6493163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tangolo 20"/>
          <p:cNvSpPr/>
          <p:nvPr/>
        </p:nvSpPr>
        <p:spPr>
          <a:xfrm>
            <a:off x="10854414" y="166254"/>
            <a:ext cx="1182255" cy="6493163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2" name="Picture 8" descr="Výzkumný ústav živočišné výroby, v.v.i. – Věda, výzkum, inovace pro praxi –  žívočišná výroba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152" y="4021433"/>
            <a:ext cx="2077278" cy="56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ague skyline silhouette Royalty Free Vector Image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DEE"/>
              </a:clrFrom>
              <a:clrTo>
                <a:srgbClr val="FFFD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t="20516" r="7475" b="28016"/>
          <a:stretch/>
        </p:blipFill>
        <p:spPr bwMode="auto">
          <a:xfrm>
            <a:off x="5706037" y="4673070"/>
            <a:ext cx="4104132" cy="191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mbo 24"/>
          <p:cNvSpPr/>
          <p:nvPr/>
        </p:nvSpPr>
        <p:spPr>
          <a:xfrm>
            <a:off x="11500263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mbo 25"/>
          <p:cNvSpPr/>
          <p:nvPr/>
        </p:nvSpPr>
        <p:spPr>
          <a:xfrm>
            <a:off x="11500263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mbo 26"/>
          <p:cNvSpPr/>
          <p:nvPr/>
        </p:nvSpPr>
        <p:spPr>
          <a:xfrm>
            <a:off x="11500263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mbo 27"/>
          <p:cNvSpPr/>
          <p:nvPr/>
        </p:nvSpPr>
        <p:spPr>
          <a:xfrm>
            <a:off x="476992" y="28310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ombo 28"/>
          <p:cNvSpPr/>
          <p:nvPr/>
        </p:nvSpPr>
        <p:spPr>
          <a:xfrm>
            <a:off x="476992" y="343130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mbo 29"/>
          <p:cNvSpPr/>
          <p:nvPr/>
        </p:nvSpPr>
        <p:spPr>
          <a:xfrm>
            <a:off x="476992" y="403779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asellaDiTesto 30"/>
          <p:cNvSpPr txBox="1"/>
          <p:nvPr/>
        </p:nvSpPr>
        <p:spPr>
          <a:xfrm>
            <a:off x="5049041" y="253675"/>
            <a:ext cx="2523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Special Thanks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2996"/>
          <a:stretch/>
        </p:blipFill>
        <p:spPr>
          <a:xfrm>
            <a:off x="0" y="59365"/>
            <a:ext cx="2979672" cy="31570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388"/>
          <a:stretch/>
        </p:blipFill>
        <p:spPr>
          <a:xfrm>
            <a:off x="-9427" y="1402232"/>
            <a:ext cx="1623726" cy="3763294"/>
          </a:xfrm>
          <a:prstGeom prst="rect">
            <a:avLst/>
          </a:prstGeom>
        </p:spPr>
      </p:pic>
      <p:pic>
        <p:nvPicPr>
          <p:cNvPr id="2060" name="Picture 12" descr="File:Jeleń Mandżurski - Cervus nippon mantchuricus.JPG - Wikipedi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9"/>
          <a:stretch/>
        </p:blipFill>
        <p:spPr bwMode="auto">
          <a:xfrm>
            <a:off x="1187779" y="1776675"/>
            <a:ext cx="2678484" cy="3014407"/>
          </a:xfrm>
          <a:prstGeom prst="diamon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67" b="12402"/>
          <a:stretch/>
        </p:blipFill>
        <p:spPr>
          <a:xfrm>
            <a:off x="0" y="2977080"/>
            <a:ext cx="2951390" cy="3621681"/>
          </a:xfrm>
          <a:prstGeom prst="rect">
            <a:avLst/>
          </a:prstGeom>
        </p:spPr>
      </p:pic>
      <p:pic>
        <p:nvPicPr>
          <p:cNvPr id="2070" name="Picture 22" descr="Thank you Contract page - TutorYo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63" y="2398881"/>
            <a:ext cx="6475417" cy="283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10854414" y="166254"/>
            <a:ext cx="1182255" cy="6493163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mbo 17"/>
          <p:cNvSpPr/>
          <p:nvPr/>
        </p:nvSpPr>
        <p:spPr>
          <a:xfrm>
            <a:off x="11500263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mbo 18"/>
          <p:cNvSpPr/>
          <p:nvPr/>
        </p:nvSpPr>
        <p:spPr>
          <a:xfrm>
            <a:off x="11500263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mbo 19"/>
          <p:cNvSpPr/>
          <p:nvPr/>
        </p:nvSpPr>
        <p:spPr>
          <a:xfrm>
            <a:off x="11500263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9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5400000">
            <a:off x="5750437" y="-5627678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mbo 2"/>
          <p:cNvSpPr/>
          <p:nvPr/>
        </p:nvSpPr>
        <p:spPr>
          <a:xfrm>
            <a:off x="6805353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mbo 3"/>
          <p:cNvSpPr/>
          <p:nvPr/>
        </p:nvSpPr>
        <p:spPr>
          <a:xfrm>
            <a:off x="6012871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mbo 4"/>
          <p:cNvSpPr/>
          <p:nvPr/>
        </p:nvSpPr>
        <p:spPr>
          <a:xfrm>
            <a:off x="5220389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/>
          <p:cNvSpPr txBox="1"/>
          <p:nvPr/>
        </p:nvSpPr>
        <p:spPr>
          <a:xfrm flipH="1">
            <a:off x="4506139" y="1149013"/>
            <a:ext cx="3173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barcoding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763254" y="5250090"/>
            <a:ext cx="6658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Multi-Species samples= </a:t>
            </a:r>
            <a:r>
              <a:rPr lang="en-GB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en-GB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Metabarcoding</a:t>
            </a:r>
            <a:endParaRPr lang="en-GB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ttore diritto 9"/>
          <p:cNvCxnSpPr/>
          <p:nvPr/>
        </p:nvCxnSpPr>
        <p:spPr>
          <a:xfrm>
            <a:off x="8399727" y="2690653"/>
            <a:ext cx="0" cy="1504087"/>
          </a:xfrm>
          <a:prstGeom prst="line">
            <a:avLst/>
          </a:prstGeom>
          <a:ln w="1555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/>
          <p:cNvCxnSpPr/>
          <p:nvPr/>
        </p:nvCxnSpPr>
        <p:spPr>
          <a:xfrm>
            <a:off x="8573389" y="2705611"/>
            <a:ext cx="0" cy="1504087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nettore diritto 33"/>
          <p:cNvCxnSpPr/>
          <p:nvPr/>
        </p:nvCxnSpPr>
        <p:spPr>
          <a:xfrm>
            <a:off x="8736419" y="2687398"/>
            <a:ext cx="0" cy="1504087"/>
          </a:xfrm>
          <a:prstGeom prst="line">
            <a:avLst/>
          </a:prstGeom>
          <a:ln w="762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>
            <a:off x="8899449" y="2703880"/>
            <a:ext cx="0" cy="1504087"/>
          </a:xfrm>
          <a:prstGeom prst="line">
            <a:avLst/>
          </a:prstGeom>
          <a:ln w="222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/>
          <p:cNvCxnSpPr/>
          <p:nvPr/>
        </p:nvCxnSpPr>
        <p:spPr>
          <a:xfrm>
            <a:off x="9136911" y="2687399"/>
            <a:ext cx="0" cy="1504087"/>
          </a:xfrm>
          <a:prstGeom prst="line">
            <a:avLst/>
          </a:prstGeom>
          <a:ln w="1587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/>
          <p:cNvCxnSpPr/>
          <p:nvPr/>
        </p:nvCxnSpPr>
        <p:spPr>
          <a:xfrm>
            <a:off x="9291059" y="2710619"/>
            <a:ext cx="0" cy="1504087"/>
          </a:xfrm>
          <a:prstGeom prst="line">
            <a:avLst/>
          </a:prstGeom>
          <a:ln w="3810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/>
          <p:cNvCxnSpPr/>
          <p:nvPr/>
        </p:nvCxnSpPr>
        <p:spPr>
          <a:xfrm>
            <a:off x="9473608" y="2703881"/>
            <a:ext cx="0" cy="1504087"/>
          </a:xfrm>
          <a:prstGeom prst="line">
            <a:avLst/>
          </a:prstGeom>
          <a:ln w="10477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/>
          <p:cNvCxnSpPr/>
          <p:nvPr/>
        </p:nvCxnSpPr>
        <p:spPr>
          <a:xfrm>
            <a:off x="9682718" y="2705547"/>
            <a:ext cx="0" cy="1504087"/>
          </a:xfrm>
          <a:prstGeom prst="line">
            <a:avLst/>
          </a:prstGeom>
          <a:ln w="1587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/>
          <p:cNvCxnSpPr/>
          <p:nvPr/>
        </p:nvCxnSpPr>
        <p:spPr>
          <a:xfrm>
            <a:off x="9891821" y="2687397"/>
            <a:ext cx="0" cy="1504087"/>
          </a:xfrm>
          <a:prstGeom prst="line">
            <a:avLst/>
          </a:prstGeom>
          <a:ln w="22225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magine 2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456051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72984" y="2505266"/>
            <a:ext cx="1467055" cy="1914792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4746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118075" y="2815465"/>
            <a:ext cx="943107" cy="1247949"/>
          </a:xfrm>
          <a:prstGeom prst="rect">
            <a:avLst/>
          </a:prstGeom>
        </p:spPr>
      </p:pic>
      <p:grpSp>
        <p:nvGrpSpPr>
          <p:cNvPr id="55" name="Google Shape;18635;p80"/>
          <p:cNvGrpSpPr/>
          <p:nvPr/>
        </p:nvGrpSpPr>
        <p:grpSpPr>
          <a:xfrm>
            <a:off x="2775396" y="2554472"/>
            <a:ext cx="342852" cy="370079"/>
            <a:chOff x="5246366" y="2906105"/>
            <a:chExt cx="342852" cy="370079"/>
          </a:xfrm>
          <a:solidFill>
            <a:srgbClr val="547462"/>
          </a:solidFill>
        </p:grpSpPr>
        <p:sp>
          <p:nvSpPr>
            <p:cNvPr id="56" name="Google Shape;18636;p80"/>
            <p:cNvSpPr/>
            <p:nvPr/>
          </p:nvSpPr>
          <p:spPr>
            <a:xfrm>
              <a:off x="5410172" y="3089033"/>
              <a:ext cx="179046" cy="163701"/>
            </a:xfrm>
            <a:custGeom>
              <a:avLst/>
              <a:gdLst/>
              <a:ahLst/>
              <a:cxnLst/>
              <a:rect l="l" t="t" r="r" b="b"/>
              <a:pathLst>
                <a:path w="6826" h="6241" extrusionOk="0">
                  <a:moveTo>
                    <a:pt x="6548" y="1"/>
                  </a:moveTo>
                  <a:cubicBezTo>
                    <a:pt x="6513" y="1"/>
                    <a:pt x="6476" y="10"/>
                    <a:pt x="6440" y="29"/>
                  </a:cubicBezTo>
                  <a:cubicBezTo>
                    <a:pt x="2420" y="2029"/>
                    <a:pt x="677" y="4762"/>
                    <a:pt x="80" y="5907"/>
                  </a:cubicBezTo>
                  <a:cubicBezTo>
                    <a:pt x="1" y="6067"/>
                    <a:pt x="126" y="6240"/>
                    <a:pt x="284" y="6240"/>
                  </a:cubicBezTo>
                  <a:cubicBezTo>
                    <a:pt x="315" y="6240"/>
                    <a:pt x="347" y="6234"/>
                    <a:pt x="379" y="6219"/>
                  </a:cubicBezTo>
                  <a:cubicBezTo>
                    <a:pt x="4678" y="4348"/>
                    <a:pt x="6264" y="1500"/>
                    <a:pt x="6759" y="320"/>
                  </a:cubicBezTo>
                  <a:cubicBezTo>
                    <a:pt x="6825" y="161"/>
                    <a:pt x="6699" y="1"/>
                    <a:pt x="6548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637;p80"/>
            <p:cNvSpPr/>
            <p:nvPr/>
          </p:nvSpPr>
          <p:spPr>
            <a:xfrm>
              <a:off x="5405687" y="3137611"/>
              <a:ext cx="24210" cy="138573"/>
            </a:xfrm>
            <a:custGeom>
              <a:avLst/>
              <a:gdLst/>
              <a:ahLst/>
              <a:cxnLst/>
              <a:rect l="l" t="t" r="r" b="b"/>
              <a:pathLst>
                <a:path w="923" h="5283" extrusionOk="0">
                  <a:moveTo>
                    <a:pt x="0" y="1"/>
                  </a:moveTo>
                  <a:lnTo>
                    <a:pt x="0" y="4828"/>
                  </a:lnTo>
                  <a:cubicBezTo>
                    <a:pt x="0" y="5079"/>
                    <a:pt x="211" y="5283"/>
                    <a:pt x="461" y="5283"/>
                  </a:cubicBezTo>
                  <a:cubicBezTo>
                    <a:pt x="719" y="5283"/>
                    <a:pt x="923" y="5079"/>
                    <a:pt x="923" y="4822"/>
                  </a:cubicBezTo>
                  <a:lnTo>
                    <a:pt x="923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638;p80"/>
            <p:cNvSpPr/>
            <p:nvPr/>
          </p:nvSpPr>
          <p:spPr>
            <a:xfrm>
              <a:off x="5381660" y="2906105"/>
              <a:ext cx="72237" cy="87110"/>
            </a:xfrm>
            <a:custGeom>
              <a:avLst/>
              <a:gdLst/>
              <a:ahLst/>
              <a:cxnLst/>
              <a:rect l="l" t="t" r="r" b="b"/>
              <a:pathLst>
                <a:path w="2754" h="3321" extrusionOk="0">
                  <a:moveTo>
                    <a:pt x="1378" y="0"/>
                  </a:moveTo>
                  <a:cubicBezTo>
                    <a:pt x="1311" y="0"/>
                    <a:pt x="1245" y="29"/>
                    <a:pt x="1201" y="87"/>
                  </a:cubicBezTo>
                  <a:cubicBezTo>
                    <a:pt x="971" y="371"/>
                    <a:pt x="550" y="921"/>
                    <a:pt x="1" y="1707"/>
                  </a:cubicBezTo>
                  <a:lnTo>
                    <a:pt x="693" y="3321"/>
                  </a:lnTo>
                  <a:lnTo>
                    <a:pt x="2300" y="3321"/>
                  </a:lnTo>
                  <a:lnTo>
                    <a:pt x="2754" y="1707"/>
                  </a:lnTo>
                  <a:cubicBezTo>
                    <a:pt x="2211" y="921"/>
                    <a:pt x="1784" y="371"/>
                    <a:pt x="1561" y="87"/>
                  </a:cubicBezTo>
                  <a:cubicBezTo>
                    <a:pt x="1513" y="29"/>
                    <a:pt x="1445" y="0"/>
                    <a:pt x="1378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639;p80"/>
            <p:cNvSpPr/>
            <p:nvPr/>
          </p:nvSpPr>
          <p:spPr>
            <a:xfrm>
              <a:off x="5343076" y="2934093"/>
              <a:ext cx="168108" cy="215820"/>
            </a:xfrm>
            <a:custGeom>
              <a:avLst/>
              <a:gdLst/>
              <a:ahLst/>
              <a:cxnLst/>
              <a:rect l="l" t="t" r="r" b="b"/>
              <a:pathLst>
                <a:path w="6409" h="8228" extrusionOk="0">
                  <a:moveTo>
                    <a:pt x="4723" y="1"/>
                  </a:moveTo>
                  <a:cubicBezTo>
                    <a:pt x="4666" y="1"/>
                    <a:pt x="4609" y="23"/>
                    <a:pt x="4564" y="70"/>
                  </a:cubicBezTo>
                  <a:cubicBezTo>
                    <a:pt x="4069" y="559"/>
                    <a:pt x="2869" y="1800"/>
                    <a:pt x="2069" y="2952"/>
                  </a:cubicBezTo>
                  <a:cubicBezTo>
                    <a:pt x="1" y="5909"/>
                    <a:pt x="1357" y="8221"/>
                    <a:pt x="2848" y="8228"/>
                  </a:cubicBezTo>
                  <a:cubicBezTo>
                    <a:pt x="4815" y="8228"/>
                    <a:pt x="6408" y="6634"/>
                    <a:pt x="6408" y="4668"/>
                  </a:cubicBezTo>
                  <a:cubicBezTo>
                    <a:pt x="6408" y="3129"/>
                    <a:pt x="5323" y="898"/>
                    <a:pt x="4923" y="125"/>
                  </a:cubicBezTo>
                  <a:cubicBezTo>
                    <a:pt x="4884" y="45"/>
                    <a:pt x="4804" y="1"/>
                    <a:pt x="4723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640;p80"/>
            <p:cNvSpPr/>
            <p:nvPr/>
          </p:nvSpPr>
          <p:spPr>
            <a:xfrm>
              <a:off x="5324584" y="2934093"/>
              <a:ext cx="168108" cy="215820"/>
            </a:xfrm>
            <a:custGeom>
              <a:avLst/>
              <a:gdLst/>
              <a:ahLst/>
              <a:cxnLst/>
              <a:rect l="l" t="t" r="r" b="b"/>
              <a:pathLst>
                <a:path w="6409" h="8228" extrusionOk="0">
                  <a:moveTo>
                    <a:pt x="1685" y="1"/>
                  </a:moveTo>
                  <a:cubicBezTo>
                    <a:pt x="1603" y="1"/>
                    <a:pt x="1522" y="45"/>
                    <a:pt x="1479" y="125"/>
                  </a:cubicBezTo>
                  <a:cubicBezTo>
                    <a:pt x="1079" y="898"/>
                    <a:pt x="0" y="3129"/>
                    <a:pt x="0" y="4668"/>
                  </a:cubicBezTo>
                  <a:cubicBezTo>
                    <a:pt x="0" y="6634"/>
                    <a:pt x="1594" y="8228"/>
                    <a:pt x="3560" y="8228"/>
                  </a:cubicBezTo>
                  <a:cubicBezTo>
                    <a:pt x="5052" y="8221"/>
                    <a:pt x="6408" y="5909"/>
                    <a:pt x="4340" y="2952"/>
                  </a:cubicBezTo>
                  <a:cubicBezTo>
                    <a:pt x="3540" y="1800"/>
                    <a:pt x="2333" y="559"/>
                    <a:pt x="1845" y="70"/>
                  </a:cubicBezTo>
                  <a:cubicBezTo>
                    <a:pt x="1800" y="23"/>
                    <a:pt x="1742" y="1"/>
                    <a:pt x="1685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641;p80"/>
            <p:cNvSpPr/>
            <p:nvPr/>
          </p:nvSpPr>
          <p:spPr>
            <a:xfrm>
              <a:off x="5246366" y="3089033"/>
              <a:ext cx="179046" cy="163701"/>
            </a:xfrm>
            <a:custGeom>
              <a:avLst/>
              <a:gdLst/>
              <a:ahLst/>
              <a:cxnLst/>
              <a:rect l="l" t="t" r="r" b="b"/>
              <a:pathLst>
                <a:path w="6826" h="6241" extrusionOk="0">
                  <a:moveTo>
                    <a:pt x="282" y="1"/>
                  </a:moveTo>
                  <a:cubicBezTo>
                    <a:pt x="127" y="1"/>
                    <a:pt x="1" y="161"/>
                    <a:pt x="67" y="320"/>
                  </a:cubicBezTo>
                  <a:cubicBezTo>
                    <a:pt x="562" y="1500"/>
                    <a:pt x="2148" y="4348"/>
                    <a:pt x="6447" y="6219"/>
                  </a:cubicBezTo>
                  <a:cubicBezTo>
                    <a:pt x="6479" y="6234"/>
                    <a:pt x="6511" y="6240"/>
                    <a:pt x="6541" y="6240"/>
                  </a:cubicBezTo>
                  <a:cubicBezTo>
                    <a:pt x="6700" y="6240"/>
                    <a:pt x="6825" y="6067"/>
                    <a:pt x="6746" y="5907"/>
                  </a:cubicBezTo>
                  <a:cubicBezTo>
                    <a:pt x="6156" y="4762"/>
                    <a:pt x="4406" y="2029"/>
                    <a:pt x="392" y="29"/>
                  </a:cubicBezTo>
                  <a:cubicBezTo>
                    <a:pt x="355" y="10"/>
                    <a:pt x="318" y="1"/>
                    <a:pt x="282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18727;p80"/>
          <p:cNvGrpSpPr/>
          <p:nvPr/>
        </p:nvGrpSpPr>
        <p:grpSpPr>
          <a:xfrm>
            <a:off x="3364177" y="2998817"/>
            <a:ext cx="360846" cy="370184"/>
            <a:chOff x="6332865" y="2906131"/>
            <a:chExt cx="360846" cy="370184"/>
          </a:xfrm>
          <a:solidFill>
            <a:srgbClr val="547462"/>
          </a:solidFill>
        </p:grpSpPr>
        <p:sp>
          <p:nvSpPr>
            <p:cNvPr id="63" name="Google Shape;18728;p80"/>
            <p:cNvSpPr/>
            <p:nvPr/>
          </p:nvSpPr>
          <p:spPr>
            <a:xfrm>
              <a:off x="6332865" y="2906131"/>
              <a:ext cx="360846" cy="327508"/>
            </a:xfrm>
            <a:custGeom>
              <a:avLst/>
              <a:gdLst/>
              <a:ahLst/>
              <a:cxnLst/>
              <a:rect l="l" t="t" r="r" b="b"/>
              <a:pathLst>
                <a:path w="13757" h="12486" extrusionOk="0">
                  <a:moveTo>
                    <a:pt x="6879" y="1"/>
                  </a:moveTo>
                  <a:cubicBezTo>
                    <a:pt x="6804" y="1"/>
                    <a:pt x="6730" y="38"/>
                    <a:pt x="6686" y="113"/>
                  </a:cubicBezTo>
                  <a:lnTo>
                    <a:pt x="5567" y="1977"/>
                  </a:lnTo>
                  <a:cubicBezTo>
                    <a:pt x="5533" y="2032"/>
                    <a:pt x="5479" y="2072"/>
                    <a:pt x="5418" y="2079"/>
                  </a:cubicBezTo>
                  <a:lnTo>
                    <a:pt x="4597" y="2249"/>
                  </a:lnTo>
                  <a:cubicBezTo>
                    <a:pt x="4475" y="2269"/>
                    <a:pt x="4394" y="2384"/>
                    <a:pt x="4414" y="2506"/>
                  </a:cubicBezTo>
                  <a:lnTo>
                    <a:pt x="4794" y="4873"/>
                  </a:lnTo>
                  <a:cubicBezTo>
                    <a:pt x="4821" y="5025"/>
                    <a:pt x="4698" y="5136"/>
                    <a:pt x="4570" y="5136"/>
                  </a:cubicBezTo>
                  <a:cubicBezTo>
                    <a:pt x="4510" y="5136"/>
                    <a:pt x="4448" y="5112"/>
                    <a:pt x="4401" y="5056"/>
                  </a:cubicBezTo>
                  <a:lnTo>
                    <a:pt x="3214" y="3652"/>
                  </a:lnTo>
                  <a:cubicBezTo>
                    <a:pt x="3167" y="3599"/>
                    <a:pt x="3105" y="3573"/>
                    <a:pt x="3043" y="3573"/>
                  </a:cubicBezTo>
                  <a:cubicBezTo>
                    <a:pt x="2969" y="3573"/>
                    <a:pt x="2895" y="3609"/>
                    <a:pt x="2848" y="3679"/>
                  </a:cubicBezTo>
                  <a:lnTo>
                    <a:pt x="2671" y="3944"/>
                  </a:lnTo>
                  <a:cubicBezTo>
                    <a:pt x="2630" y="4008"/>
                    <a:pt x="2558" y="4044"/>
                    <a:pt x="2484" y="4044"/>
                  </a:cubicBezTo>
                  <a:cubicBezTo>
                    <a:pt x="2449" y="4044"/>
                    <a:pt x="2413" y="4036"/>
                    <a:pt x="2380" y="4018"/>
                  </a:cubicBezTo>
                  <a:lnTo>
                    <a:pt x="380" y="3015"/>
                  </a:lnTo>
                  <a:cubicBezTo>
                    <a:pt x="346" y="2998"/>
                    <a:pt x="311" y="2990"/>
                    <a:pt x="278" y="2990"/>
                  </a:cubicBezTo>
                  <a:cubicBezTo>
                    <a:pt x="126" y="2990"/>
                    <a:pt x="1" y="3150"/>
                    <a:pt x="68" y="3306"/>
                  </a:cubicBezTo>
                  <a:lnTo>
                    <a:pt x="915" y="5334"/>
                  </a:lnTo>
                  <a:cubicBezTo>
                    <a:pt x="949" y="5415"/>
                    <a:pt x="929" y="5517"/>
                    <a:pt x="861" y="5578"/>
                  </a:cubicBezTo>
                  <a:lnTo>
                    <a:pt x="305" y="6134"/>
                  </a:lnTo>
                  <a:cubicBezTo>
                    <a:pt x="190" y="6256"/>
                    <a:pt x="230" y="6446"/>
                    <a:pt x="380" y="6507"/>
                  </a:cubicBezTo>
                  <a:lnTo>
                    <a:pt x="997" y="6758"/>
                  </a:lnTo>
                  <a:cubicBezTo>
                    <a:pt x="1112" y="6798"/>
                    <a:pt x="1166" y="6927"/>
                    <a:pt x="1132" y="7036"/>
                  </a:cubicBezTo>
                  <a:lnTo>
                    <a:pt x="1031" y="7334"/>
                  </a:lnTo>
                  <a:cubicBezTo>
                    <a:pt x="997" y="7442"/>
                    <a:pt x="1044" y="7558"/>
                    <a:pt x="1139" y="7605"/>
                  </a:cubicBezTo>
                  <a:lnTo>
                    <a:pt x="3017" y="8595"/>
                  </a:lnTo>
                  <a:cubicBezTo>
                    <a:pt x="3160" y="8670"/>
                    <a:pt x="3187" y="8866"/>
                    <a:pt x="3065" y="8968"/>
                  </a:cubicBezTo>
                  <a:lnTo>
                    <a:pt x="814" y="10901"/>
                  </a:lnTo>
                  <a:cubicBezTo>
                    <a:pt x="685" y="11016"/>
                    <a:pt x="719" y="11226"/>
                    <a:pt x="888" y="11287"/>
                  </a:cubicBezTo>
                  <a:lnTo>
                    <a:pt x="4251" y="12474"/>
                  </a:lnTo>
                  <a:cubicBezTo>
                    <a:pt x="4276" y="12482"/>
                    <a:pt x="4301" y="12486"/>
                    <a:pt x="4325" y="12486"/>
                  </a:cubicBezTo>
                  <a:cubicBezTo>
                    <a:pt x="4383" y="12486"/>
                    <a:pt x="4439" y="12464"/>
                    <a:pt x="4482" y="12426"/>
                  </a:cubicBezTo>
                  <a:lnTo>
                    <a:pt x="6733" y="10385"/>
                  </a:lnTo>
                  <a:cubicBezTo>
                    <a:pt x="6774" y="10345"/>
                    <a:pt x="6828" y="10324"/>
                    <a:pt x="6883" y="10324"/>
                  </a:cubicBezTo>
                  <a:cubicBezTo>
                    <a:pt x="6938" y="10324"/>
                    <a:pt x="6994" y="10345"/>
                    <a:pt x="7038" y="10385"/>
                  </a:cubicBezTo>
                  <a:lnTo>
                    <a:pt x="9283" y="12426"/>
                  </a:lnTo>
                  <a:cubicBezTo>
                    <a:pt x="9325" y="12464"/>
                    <a:pt x="9382" y="12486"/>
                    <a:pt x="9439" y="12486"/>
                  </a:cubicBezTo>
                  <a:cubicBezTo>
                    <a:pt x="9464" y="12486"/>
                    <a:pt x="9489" y="12482"/>
                    <a:pt x="9513" y="12474"/>
                  </a:cubicBezTo>
                  <a:lnTo>
                    <a:pt x="12876" y="11287"/>
                  </a:lnTo>
                  <a:cubicBezTo>
                    <a:pt x="13046" y="11226"/>
                    <a:pt x="13087" y="11016"/>
                    <a:pt x="12951" y="10901"/>
                  </a:cubicBezTo>
                  <a:lnTo>
                    <a:pt x="10707" y="8968"/>
                  </a:lnTo>
                  <a:cubicBezTo>
                    <a:pt x="10578" y="8866"/>
                    <a:pt x="10605" y="8670"/>
                    <a:pt x="10747" y="8595"/>
                  </a:cubicBezTo>
                  <a:lnTo>
                    <a:pt x="12625" y="7605"/>
                  </a:lnTo>
                  <a:cubicBezTo>
                    <a:pt x="12720" y="7558"/>
                    <a:pt x="12768" y="7442"/>
                    <a:pt x="12734" y="7334"/>
                  </a:cubicBezTo>
                  <a:lnTo>
                    <a:pt x="12632" y="7036"/>
                  </a:lnTo>
                  <a:cubicBezTo>
                    <a:pt x="12598" y="6927"/>
                    <a:pt x="12653" y="6798"/>
                    <a:pt x="12768" y="6758"/>
                  </a:cubicBezTo>
                  <a:lnTo>
                    <a:pt x="13385" y="6507"/>
                  </a:lnTo>
                  <a:cubicBezTo>
                    <a:pt x="13534" y="6446"/>
                    <a:pt x="13575" y="6256"/>
                    <a:pt x="13459" y="6134"/>
                  </a:cubicBezTo>
                  <a:lnTo>
                    <a:pt x="12897" y="5578"/>
                  </a:lnTo>
                  <a:cubicBezTo>
                    <a:pt x="12829" y="5510"/>
                    <a:pt x="12815" y="5415"/>
                    <a:pt x="12849" y="5327"/>
                  </a:cubicBezTo>
                  <a:lnTo>
                    <a:pt x="13690" y="3306"/>
                  </a:lnTo>
                  <a:cubicBezTo>
                    <a:pt x="13756" y="3146"/>
                    <a:pt x="13633" y="2990"/>
                    <a:pt x="13482" y="2990"/>
                  </a:cubicBezTo>
                  <a:cubicBezTo>
                    <a:pt x="13448" y="2990"/>
                    <a:pt x="13413" y="2997"/>
                    <a:pt x="13378" y="3015"/>
                  </a:cubicBezTo>
                  <a:lnTo>
                    <a:pt x="11378" y="4018"/>
                  </a:lnTo>
                  <a:cubicBezTo>
                    <a:pt x="11347" y="4033"/>
                    <a:pt x="11314" y="4040"/>
                    <a:pt x="11280" y="4040"/>
                  </a:cubicBezTo>
                  <a:cubicBezTo>
                    <a:pt x="11204" y="4040"/>
                    <a:pt x="11129" y="4003"/>
                    <a:pt x="11086" y="3937"/>
                  </a:cubicBezTo>
                  <a:lnTo>
                    <a:pt x="10910" y="3672"/>
                  </a:lnTo>
                  <a:cubicBezTo>
                    <a:pt x="10866" y="3607"/>
                    <a:pt x="10794" y="3573"/>
                    <a:pt x="10721" y="3573"/>
                  </a:cubicBezTo>
                  <a:cubicBezTo>
                    <a:pt x="10658" y="3573"/>
                    <a:pt x="10595" y="3599"/>
                    <a:pt x="10551" y="3652"/>
                  </a:cubicBezTo>
                  <a:lnTo>
                    <a:pt x="9432" y="4968"/>
                  </a:lnTo>
                  <a:cubicBezTo>
                    <a:pt x="9385" y="5024"/>
                    <a:pt x="9325" y="5049"/>
                    <a:pt x="9264" y="5049"/>
                  </a:cubicBezTo>
                  <a:cubicBezTo>
                    <a:pt x="9131" y="5049"/>
                    <a:pt x="9001" y="4928"/>
                    <a:pt x="9038" y="4764"/>
                  </a:cubicBezTo>
                  <a:lnTo>
                    <a:pt x="9554" y="2520"/>
                  </a:lnTo>
                  <a:cubicBezTo>
                    <a:pt x="9581" y="2398"/>
                    <a:pt x="9500" y="2269"/>
                    <a:pt x="9371" y="2249"/>
                  </a:cubicBezTo>
                  <a:lnTo>
                    <a:pt x="8347" y="2079"/>
                  </a:lnTo>
                  <a:cubicBezTo>
                    <a:pt x="8279" y="2065"/>
                    <a:pt x="8225" y="2025"/>
                    <a:pt x="8191" y="1971"/>
                  </a:cubicBezTo>
                  <a:lnTo>
                    <a:pt x="7072" y="113"/>
                  </a:lnTo>
                  <a:cubicBezTo>
                    <a:pt x="7028" y="38"/>
                    <a:pt x="6953" y="1"/>
                    <a:pt x="6879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729;p80"/>
            <p:cNvSpPr/>
            <p:nvPr/>
          </p:nvSpPr>
          <p:spPr>
            <a:xfrm>
              <a:off x="6636005" y="3022855"/>
              <a:ext cx="21089" cy="18466"/>
            </a:xfrm>
            <a:custGeom>
              <a:avLst/>
              <a:gdLst/>
              <a:ahLst/>
              <a:cxnLst/>
              <a:rect l="l" t="t" r="r" b="b"/>
              <a:pathLst>
                <a:path w="804" h="704" extrusionOk="0">
                  <a:moveTo>
                    <a:pt x="551" y="0"/>
                  </a:moveTo>
                  <a:cubicBezTo>
                    <a:pt x="490" y="0"/>
                    <a:pt x="429" y="24"/>
                    <a:pt x="384" y="70"/>
                  </a:cubicBezTo>
                  <a:lnTo>
                    <a:pt x="160" y="314"/>
                  </a:lnTo>
                  <a:cubicBezTo>
                    <a:pt x="1" y="483"/>
                    <a:pt x="152" y="703"/>
                    <a:pt x="327" y="703"/>
                  </a:cubicBezTo>
                  <a:cubicBezTo>
                    <a:pt x="383" y="703"/>
                    <a:pt x="441" y="680"/>
                    <a:pt x="492" y="626"/>
                  </a:cubicBezTo>
                  <a:lnTo>
                    <a:pt x="716" y="382"/>
                  </a:lnTo>
                  <a:cubicBezTo>
                    <a:pt x="804" y="294"/>
                    <a:pt x="797" y="151"/>
                    <a:pt x="709" y="63"/>
                  </a:cubicBezTo>
                  <a:cubicBezTo>
                    <a:pt x="663" y="21"/>
                    <a:pt x="607" y="0"/>
                    <a:pt x="551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730;p80"/>
            <p:cNvSpPr/>
            <p:nvPr/>
          </p:nvSpPr>
          <p:spPr>
            <a:xfrm>
              <a:off x="6391594" y="2960034"/>
              <a:ext cx="243546" cy="316281"/>
            </a:xfrm>
            <a:custGeom>
              <a:avLst/>
              <a:gdLst/>
              <a:ahLst/>
              <a:cxnLst/>
              <a:rect l="l" t="t" r="r" b="b"/>
              <a:pathLst>
                <a:path w="9285" h="12058" extrusionOk="0">
                  <a:moveTo>
                    <a:pt x="2146" y="1"/>
                  </a:moveTo>
                  <a:cubicBezTo>
                    <a:pt x="1975" y="1"/>
                    <a:pt x="1819" y="206"/>
                    <a:pt x="1965" y="377"/>
                  </a:cubicBezTo>
                  <a:lnTo>
                    <a:pt x="4413" y="3272"/>
                  </a:lnTo>
                  <a:lnTo>
                    <a:pt x="4413" y="7042"/>
                  </a:lnTo>
                  <a:cubicBezTo>
                    <a:pt x="4413" y="7178"/>
                    <a:pt x="4300" y="7269"/>
                    <a:pt x="4183" y="7269"/>
                  </a:cubicBezTo>
                  <a:cubicBezTo>
                    <a:pt x="4125" y="7269"/>
                    <a:pt x="4066" y="7247"/>
                    <a:pt x="4019" y="7198"/>
                  </a:cubicBezTo>
                  <a:lnTo>
                    <a:pt x="487" y="3435"/>
                  </a:lnTo>
                  <a:cubicBezTo>
                    <a:pt x="436" y="3382"/>
                    <a:pt x="378" y="3360"/>
                    <a:pt x="323" y="3360"/>
                  </a:cubicBezTo>
                  <a:cubicBezTo>
                    <a:pt x="150" y="3360"/>
                    <a:pt x="0" y="3577"/>
                    <a:pt x="154" y="3747"/>
                  </a:cubicBezTo>
                  <a:lnTo>
                    <a:pt x="3870" y="7700"/>
                  </a:lnTo>
                  <a:cubicBezTo>
                    <a:pt x="3999" y="7835"/>
                    <a:pt x="3918" y="8059"/>
                    <a:pt x="3735" y="8079"/>
                  </a:cubicBezTo>
                  <a:lnTo>
                    <a:pt x="975" y="8452"/>
                  </a:lnTo>
                  <a:cubicBezTo>
                    <a:pt x="692" y="8486"/>
                    <a:pt x="717" y="8900"/>
                    <a:pt x="995" y="8900"/>
                  </a:cubicBezTo>
                  <a:cubicBezTo>
                    <a:pt x="997" y="8900"/>
                    <a:pt x="1000" y="8900"/>
                    <a:pt x="1002" y="8900"/>
                  </a:cubicBezTo>
                  <a:lnTo>
                    <a:pt x="1036" y="8900"/>
                  </a:lnTo>
                  <a:lnTo>
                    <a:pt x="4155" y="8486"/>
                  </a:lnTo>
                  <a:cubicBezTo>
                    <a:pt x="4166" y="8484"/>
                    <a:pt x="4177" y="8484"/>
                    <a:pt x="4188" y="8484"/>
                  </a:cubicBezTo>
                  <a:cubicBezTo>
                    <a:pt x="4310" y="8484"/>
                    <a:pt x="4413" y="8585"/>
                    <a:pt x="4413" y="8710"/>
                  </a:cubicBezTo>
                  <a:lnTo>
                    <a:pt x="4413" y="11829"/>
                  </a:lnTo>
                  <a:cubicBezTo>
                    <a:pt x="4413" y="11982"/>
                    <a:pt x="4526" y="12058"/>
                    <a:pt x="4640" y="12058"/>
                  </a:cubicBezTo>
                  <a:cubicBezTo>
                    <a:pt x="4753" y="12058"/>
                    <a:pt x="4867" y="11982"/>
                    <a:pt x="4867" y="11829"/>
                  </a:cubicBezTo>
                  <a:lnTo>
                    <a:pt x="4867" y="8710"/>
                  </a:lnTo>
                  <a:cubicBezTo>
                    <a:pt x="4867" y="8585"/>
                    <a:pt x="4964" y="8484"/>
                    <a:pt x="5085" y="8484"/>
                  </a:cubicBezTo>
                  <a:cubicBezTo>
                    <a:pt x="5096" y="8484"/>
                    <a:pt x="5107" y="8484"/>
                    <a:pt x="5118" y="8486"/>
                  </a:cubicBezTo>
                  <a:lnTo>
                    <a:pt x="8244" y="8900"/>
                  </a:lnTo>
                  <a:lnTo>
                    <a:pt x="8271" y="8900"/>
                  </a:lnTo>
                  <a:cubicBezTo>
                    <a:pt x="8273" y="8900"/>
                    <a:pt x="8275" y="8900"/>
                    <a:pt x="8278" y="8900"/>
                  </a:cubicBezTo>
                  <a:cubicBezTo>
                    <a:pt x="8556" y="8900"/>
                    <a:pt x="8587" y="8486"/>
                    <a:pt x="8305" y="8445"/>
                  </a:cubicBezTo>
                  <a:lnTo>
                    <a:pt x="8305" y="8445"/>
                  </a:lnTo>
                  <a:lnTo>
                    <a:pt x="8312" y="8452"/>
                  </a:lnTo>
                  <a:lnTo>
                    <a:pt x="8312" y="8452"/>
                  </a:lnTo>
                  <a:lnTo>
                    <a:pt x="5545" y="8079"/>
                  </a:lnTo>
                  <a:cubicBezTo>
                    <a:pt x="5362" y="8059"/>
                    <a:pt x="5287" y="7835"/>
                    <a:pt x="5409" y="7700"/>
                  </a:cubicBezTo>
                  <a:lnTo>
                    <a:pt x="9125" y="3747"/>
                  </a:lnTo>
                  <a:cubicBezTo>
                    <a:pt x="9285" y="3577"/>
                    <a:pt x="9132" y="3360"/>
                    <a:pt x="8957" y="3360"/>
                  </a:cubicBezTo>
                  <a:cubicBezTo>
                    <a:pt x="8902" y="3360"/>
                    <a:pt x="8844" y="3382"/>
                    <a:pt x="8793" y="3435"/>
                  </a:cubicBezTo>
                  <a:lnTo>
                    <a:pt x="5260" y="7198"/>
                  </a:lnTo>
                  <a:cubicBezTo>
                    <a:pt x="5213" y="7247"/>
                    <a:pt x="5155" y="7269"/>
                    <a:pt x="5097" y="7269"/>
                  </a:cubicBezTo>
                  <a:cubicBezTo>
                    <a:pt x="4980" y="7269"/>
                    <a:pt x="4867" y="7178"/>
                    <a:pt x="4867" y="7042"/>
                  </a:cubicBezTo>
                  <a:lnTo>
                    <a:pt x="4867" y="3279"/>
                  </a:lnTo>
                  <a:lnTo>
                    <a:pt x="7539" y="383"/>
                  </a:lnTo>
                  <a:cubicBezTo>
                    <a:pt x="7692" y="219"/>
                    <a:pt x="7540" y="1"/>
                    <a:pt x="7366" y="1"/>
                  </a:cubicBezTo>
                  <a:cubicBezTo>
                    <a:pt x="7309" y="1"/>
                    <a:pt x="7251" y="24"/>
                    <a:pt x="7200" y="78"/>
                  </a:cubicBezTo>
                  <a:lnTo>
                    <a:pt x="4867" y="2607"/>
                  </a:lnTo>
                  <a:lnTo>
                    <a:pt x="4867" y="912"/>
                  </a:lnTo>
                  <a:cubicBezTo>
                    <a:pt x="4867" y="760"/>
                    <a:pt x="4753" y="683"/>
                    <a:pt x="4640" y="683"/>
                  </a:cubicBezTo>
                  <a:cubicBezTo>
                    <a:pt x="4526" y="683"/>
                    <a:pt x="4413" y="760"/>
                    <a:pt x="4413" y="912"/>
                  </a:cubicBezTo>
                  <a:lnTo>
                    <a:pt x="4413" y="2567"/>
                  </a:lnTo>
                  <a:lnTo>
                    <a:pt x="2317" y="85"/>
                  </a:lnTo>
                  <a:cubicBezTo>
                    <a:pt x="2267" y="26"/>
                    <a:pt x="2206" y="1"/>
                    <a:pt x="2146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731;p80"/>
            <p:cNvSpPr/>
            <p:nvPr/>
          </p:nvSpPr>
          <p:spPr>
            <a:xfrm>
              <a:off x="6624333" y="3184510"/>
              <a:ext cx="22820" cy="12879"/>
            </a:xfrm>
            <a:custGeom>
              <a:avLst/>
              <a:gdLst/>
              <a:ahLst/>
              <a:cxnLst/>
              <a:rect l="l" t="t" r="r" b="b"/>
              <a:pathLst>
                <a:path w="870" h="491" extrusionOk="0">
                  <a:moveTo>
                    <a:pt x="310" y="0"/>
                  </a:moveTo>
                  <a:cubicBezTo>
                    <a:pt x="44" y="0"/>
                    <a:pt x="1" y="418"/>
                    <a:pt x="286" y="457"/>
                  </a:cubicBezTo>
                  <a:lnTo>
                    <a:pt x="523" y="491"/>
                  </a:lnTo>
                  <a:lnTo>
                    <a:pt x="551" y="491"/>
                  </a:lnTo>
                  <a:cubicBezTo>
                    <a:pt x="835" y="491"/>
                    <a:pt x="869" y="71"/>
                    <a:pt x="584" y="37"/>
                  </a:cubicBezTo>
                  <a:lnTo>
                    <a:pt x="347" y="3"/>
                  </a:lnTo>
                  <a:cubicBezTo>
                    <a:pt x="334" y="1"/>
                    <a:pt x="322" y="0"/>
                    <a:pt x="310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732;p80"/>
            <p:cNvSpPr/>
            <p:nvPr/>
          </p:nvSpPr>
          <p:spPr>
            <a:xfrm>
              <a:off x="6367593" y="3022750"/>
              <a:ext cx="21115" cy="18387"/>
            </a:xfrm>
            <a:custGeom>
              <a:avLst/>
              <a:gdLst/>
              <a:ahLst/>
              <a:cxnLst/>
              <a:rect l="l" t="t" r="r" b="b"/>
              <a:pathLst>
                <a:path w="805" h="701" extrusionOk="0">
                  <a:moveTo>
                    <a:pt x="331" y="1"/>
                  </a:moveTo>
                  <a:cubicBezTo>
                    <a:pt x="155" y="1"/>
                    <a:pt x="1" y="221"/>
                    <a:pt x="161" y="386"/>
                  </a:cubicBezTo>
                  <a:lnTo>
                    <a:pt x="391" y="630"/>
                  </a:lnTo>
                  <a:cubicBezTo>
                    <a:pt x="434" y="677"/>
                    <a:pt x="495" y="701"/>
                    <a:pt x="556" y="701"/>
                  </a:cubicBezTo>
                  <a:cubicBezTo>
                    <a:pt x="610" y="701"/>
                    <a:pt x="665" y="682"/>
                    <a:pt x="710" y="644"/>
                  </a:cubicBezTo>
                  <a:cubicBezTo>
                    <a:pt x="798" y="555"/>
                    <a:pt x="805" y="413"/>
                    <a:pt x="717" y="318"/>
                  </a:cubicBezTo>
                  <a:lnTo>
                    <a:pt x="493" y="74"/>
                  </a:lnTo>
                  <a:cubicBezTo>
                    <a:pt x="443" y="22"/>
                    <a:pt x="386" y="1"/>
                    <a:pt x="331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733;p80"/>
            <p:cNvSpPr/>
            <p:nvPr/>
          </p:nvSpPr>
          <p:spPr>
            <a:xfrm>
              <a:off x="6379633" y="3184563"/>
              <a:ext cx="22794" cy="12826"/>
            </a:xfrm>
            <a:custGeom>
              <a:avLst/>
              <a:gdLst/>
              <a:ahLst/>
              <a:cxnLst/>
              <a:rect l="l" t="t" r="r" b="b"/>
              <a:pathLst>
                <a:path w="869" h="489" extrusionOk="0">
                  <a:moveTo>
                    <a:pt x="522" y="1"/>
                  </a:moveTo>
                  <a:lnTo>
                    <a:pt x="285" y="35"/>
                  </a:lnTo>
                  <a:cubicBezTo>
                    <a:pt x="0" y="69"/>
                    <a:pt x="27" y="489"/>
                    <a:pt x="312" y="489"/>
                  </a:cubicBezTo>
                  <a:lnTo>
                    <a:pt x="346" y="489"/>
                  </a:lnTo>
                  <a:lnTo>
                    <a:pt x="577" y="455"/>
                  </a:lnTo>
                  <a:cubicBezTo>
                    <a:pt x="868" y="416"/>
                    <a:pt x="825" y="5"/>
                    <a:pt x="560" y="5"/>
                  </a:cubicBezTo>
                  <a:cubicBezTo>
                    <a:pt x="548" y="5"/>
                    <a:pt x="535" y="6"/>
                    <a:pt x="522" y="8"/>
                  </a:cubicBezTo>
                  <a:lnTo>
                    <a:pt x="522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734;p80"/>
            <p:cNvSpPr/>
            <p:nvPr/>
          </p:nvSpPr>
          <p:spPr>
            <a:xfrm>
              <a:off x="6507321" y="2948257"/>
              <a:ext cx="11935" cy="17941"/>
            </a:xfrm>
            <a:custGeom>
              <a:avLst/>
              <a:gdLst/>
              <a:ahLst/>
              <a:cxnLst/>
              <a:rect l="l" t="t" r="r" b="b"/>
              <a:pathLst>
                <a:path w="455" h="684" extrusionOk="0">
                  <a:moveTo>
                    <a:pt x="228" y="0"/>
                  </a:moveTo>
                  <a:cubicBezTo>
                    <a:pt x="114" y="0"/>
                    <a:pt x="1" y="76"/>
                    <a:pt x="1" y="229"/>
                  </a:cubicBezTo>
                  <a:lnTo>
                    <a:pt x="1" y="459"/>
                  </a:lnTo>
                  <a:cubicBezTo>
                    <a:pt x="1" y="581"/>
                    <a:pt x="102" y="683"/>
                    <a:pt x="231" y="683"/>
                  </a:cubicBezTo>
                  <a:cubicBezTo>
                    <a:pt x="353" y="683"/>
                    <a:pt x="455" y="581"/>
                    <a:pt x="455" y="459"/>
                  </a:cubicBezTo>
                  <a:lnTo>
                    <a:pt x="455" y="229"/>
                  </a:lnTo>
                  <a:cubicBezTo>
                    <a:pt x="455" y="76"/>
                    <a:pt x="341" y="0"/>
                    <a:pt x="228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735;p80"/>
            <p:cNvSpPr/>
            <p:nvPr/>
          </p:nvSpPr>
          <p:spPr>
            <a:xfrm>
              <a:off x="6417142" y="3001923"/>
              <a:ext cx="72001" cy="84985"/>
            </a:xfrm>
            <a:custGeom>
              <a:avLst/>
              <a:gdLst/>
              <a:ahLst/>
              <a:cxnLst/>
              <a:rect l="l" t="t" r="r" b="b"/>
              <a:pathLst>
                <a:path w="2745" h="3240" extrusionOk="0">
                  <a:moveTo>
                    <a:pt x="1" y="0"/>
                  </a:moveTo>
                  <a:lnTo>
                    <a:pt x="1276" y="2685"/>
                  </a:lnTo>
                  <a:cubicBezTo>
                    <a:pt x="1364" y="2868"/>
                    <a:pt x="1527" y="3004"/>
                    <a:pt x="1723" y="3051"/>
                  </a:cubicBezTo>
                  <a:lnTo>
                    <a:pt x="2442" y="3234"/>
                  </a:lnTo>
                  <a:cubicBezTo>
                    <a:pt x="2458" y="3238"/>
                    <a:pt x="2475" y="3240"/>
                    <a:pt x="2491" y="3240"/>
                  </a:cubicBezTo>
                  <a:cubicBezTo>
                    <a:pt x="2627" y="3240"/>
                    <a:pt x="2744" y="3116"/>
                    <a:pt x="2720" y="2977"/>
                  </a:cubicBezTo>
                  <a:lnTo>
                    <a:pt x="2503" y="1614"/>
                  </a:lnTo>
                  <a:cubicBezTo>
                    <a:pt x="2483" y="1471"/>
                    <a:pt x="2422" y="1349"/>
                    <a:pt x="2327" y="1248"/>
                  </a:cubicBezTo>
                  <a:lnTo>
                    <a:pt x="1438" y="312"/>
                  </a:lnTo>
                  <a:lnTo>
                    <a:pt x="1581" y="1214"/>
                  </a:lnTo>
                  <a:cubicBezTo>
                    <a:pt x="1608" y="1370"/>
                    <a:pt x="1487" y="1479"/>
                    <a:pt x="1359" y="1479"/>
                  </a:cubicBezTo>
                  <a:cubicBezTo>
                    <a:pt x="1298" y="1479"/>
                    <a:pt x="1236" y="1454"/>
                    <a:pt x="1188" y="1397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736;p80"/>
            <p:cNvSpPr/>
            <p:nvPr/>
          </p:nvSpPr>
          <p:spPr>
            <a:xfrm>
              <a:off x="6358990" y="3090659"/>
              <a:ext cx="102481" cy="86113"/>
            </a:xfrm>
            <a:custGeom>
              <a:avLst/>
              <a:gdLst/>
              <a:ahLst/>
              <a:cxnLst/>
              <a:rect l="l" t="t" r="r" b="b"/>
              <a:pathLst>
                <a:path w="3907" h="3283" extrusionOk="0">
                  <a:moveTo>
                    <a:pt x="129" y="1"/>
                  </a:moveTo>
                  <a:lnTo>
                    <a:pt x="35" y="299"/>
                  </a:lnTo>
                  <a:cubicBezTo>
                    <a:pt x="1" y="401"/>
                    <a:pt x="41" y="516"/>
                    <a:pt x="143" y="570"/>
                  </a:cubicBezTo>
                  <a:lnTo>
                    <a:pt x="2021" y="1560"/>
                  </a:lnTo>
                  <a:cubicBezTo>
                    <a:pt x="2164" y="1635"/>
                    <a:pt x="2184" y="1831"/>
                    <a:pt x="2062" y="1933"/>
                  </a:cubicBezTo>
                  <a:lnTo>
                    <a:pt x="496" y="3282"/>
                  </a:lnTo>
                  <a:lnTo>
                    <a:pt x="3676" y="2496"/>
                  </a:lnTo>
                  <a:cubicBezTo>
                    <a:pt x="3838" y="2455"/>
                    <a:pt x="3906" y="2272"/>
                    <a:pt x="3805" y="2143"/>
                  </a:cubicBezTo>
                  <a:lnTo>
                    <a:pt x="3377" y="1547"/>
                  </a:lnTo>
                  <a:cubicBezTo>
                    <a:pt x="3303" y="1452"/>
                    <a:pt x="3215" y="1377"/>
                    <a:pt x="3106" y="1330"/>
                  </a:cubicBezTo>
                  <a:lnTo>
                    <a:pt x="129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737;p80"/>
            <p:cNvSpPr/>
            <p:nvPr/>
          </p:nvSpPr>
          <p:spPr>
            <a:xfrm>
              <a:off x="6565131" y="3090659"/>
              <a:ext cx="102481" cy="86113"/>
            </a:xfrm>
            <a:custGeom>
              <a:avLst/>
              <a:gdLst/>
              <a:ahLst/>
              <a:cxnLst/>
              <a:rect l="l" t="t" r="r" b="b"/>
              <a:pathLst>
                <a:path w="3907" h="3283" extrusionOk="0">
                  <a:moveTo>
                    <a:pt x="3777" y="1"/>
                  </a:moveTo>
                  <a:lnTo>
                    <a:pt x="801" y="1330"/>
                  </a:lnTo>
                  <a:cubicBezTo>
                    <a:pt x="692" y="1377"/>
                    <a:pt x="597" y="1452"/>
                    <a:pt x="529" y="1547"/>
                  </a:cubicBezTo>
                  <a:lnTo>
                    <a:pt x="102" y="2136"/>
                  </a:lnTo>
                  <a:cubicBezTo>
                    <a:pt x="0" y="2272"/>
                    <a:pt x="68" y="2455"/>
                    <a:pt x="231" y="2496"/>
                  </a:cubicBezTo>
                  <a:lnTo>
                    <a:pt x="3411" y="3282"/>
                  </a:lnTo>
                  <a:lnTo>
                    <a:pt x="1845" y="1933"/>
                  </a:lnTo>
                  <a:cubicBezTo>
                    <a:pt x="1723" y="1831"/>
                    <a:pt x="1743" y="1635"/>
                    <a:pt x="1885" y="1560"/>
                  </a:cubicBezTo>
                  <a:lnTo>
                    <a:pt x="3764" y="570"/>
                  </a:lnTo>
                  <a:cubicBezTo>
                    <a:pt x="3865" y="516"/>
                    <a:pt x="3906" y="401"/>
                    <a:pt x="3872" y="299"/>
                  </a:cubicBezTo>
                  <a:lnTo>
                    <a:pt x="3777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738;p80"/>
            <p:cNvSpPr/>
            <p:nvPr/>
          </p:nvSpPr>
          <p:spPr>
            <a:xfrm>
              <a:off x="6537459" y="3001740"/>
              <a:ext cx="72342" cy="85038"/>
            </a:xfrm>
            <a:custGeom>
              <a:avLst/>
              <a:gdLst/>
              <a:ahLst/>
              <a:cxnLst/>
              <a:rect l="l" t="t" r="r" b="b"/>
              <a:pathLst>
                <a:path w="2758" h="3242" extrusionOk="0">
                  <a:moveTo>
                    <a:pt x="2757" y="0"/>
                  </a:moveTo>
                  <a:cubicBezTo>
                    <a:pt x="2757" y="0"/>
                    <a:pt x="2751" y="7"/>
                    <a:pt x="2751" y="7"/>
                  </a:cubicBezTo>
                  <a:lnTo>
                    <a:pt x="1639" y="1323"/>
                  </a:lnTo>
                  <a:cubicBezTo>
                    <a:pt x="1590" y="1379"/>
                    <a:pt x="1528" y="1404"/>
                    <a:pt x="1467" y="1404"/>
                  </a:cubicBezTo>
                  <a:cubicBezTo>
                    <a:pt x="1331" y="1404"/>
                    <a:pt x="1201" y="1283"/>
                    <a:pt x="1238" y="1119"/>
                  </a:cubicBezTo>
                  <a:lnTo>
                    <a:pt x="1455" y="177"/>
                  </a:lnTo>
                  <a:lnTo>
                    <a:pt x="418" y="1255"/>
                  </a:lnTo>
                  <a:cubicBezTo>
                    <a:pt x="323" y="1356"/>
                    <a:pt x="262" y="1478"/>
                    <a:pt x="242" y="1621"/>
                  </a:cubicBezTo>
                  <a:lnTo>
                    <a:pt x="25" y="2984"/>
                  </a:lnTo>
                  <a:cubicBezTo>
                    <a:pt x="1" y="3121"/>
                    <a:pt x="113" y="3242"/>
                    <a:pt x="246" y="3242"/>
                  </a:cubicBezTo>
                  <a:cubicBezTo>
                    <a:pt x="265" y="3242"/>
                    <a:pt x="284" y="3240"/>
                    <a:pt x="303" y="3235"/>
                  </a:cubicBezTo>
                  <a:lnTo>
                    <a:pt x="1021" y="3058"/>
                  </a:lnTo>
                  <a:cubicBezTo>
                    <a:pt x="1218" y="3011"/>
                    <a:pt x="1388" y="2875"/>
                    <a:pt x="1469" y="2685"/>
                  </a:cubicBezTo>
                  <a:lnTo>
                    <a:pt x="2757" y="0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18127;p80"/>
          <p:cNvGrpSpPr/>
          <p:nvPr/>
        </p:nvGrpSpPr>
        <p:grpSpPr>
          <a:xfrm>
            <a:off x="2899023" y="3223852"/>
            <a:ext cx="175400" cy="370053"/>
            <a:chOff x="7521110" y="2906131"/>
            <a:chExt cx="175400" cy="370053"/>
          </a:xfrm>
          <a:solidFill>
            <a:srgbClr val="547462"/>
          </a:solidFill>
        </p:grpSpPr>
        <p:sp>
          <p:nvSpPr>
            <p:cNvPr id="75" name="Google Shape;18128;p80"/>
            <p:cNvSpPr/>
            <p:nvPr/>
          </p:nvSpPr>
          <p:spPr>
            <a:xfrm>
              <a:off x="7590646" y="3215698"/>
              <a:ext cx="36302" cy="54453"/>
            </a:xfrm>
            <a:custGeom>
              <a:avLst/>
              <a:gdLst/>
              <a:ahLst/>
              <a:cxnLst/>
              <a:rect l="l" t="t" r="r" b="b"/>
              <a:pathLst>
                <a:path w="1384" h="2076" extrusionOk="0">
                  <a:moveTo>
                    <a:pt x="1" y="0"/>
                  </a:moveTo>
                  <a:lnTo>
                    <a:pt x="1" y="2075"/>
                  </a:lnTo>
                  <a:lnTo>
                    <a:pt x="1384" y="2075"/>
                  </a:lnTo>
                  <a:lnTo>
                    <a:pt x="1384" y="0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129;p80"/>
            <p:cNvSpPr/>
            <p:nvPr/>
          </p:nvSpPr>
          <p:spPr>
            <a:xfrm>
              <a:off x="7608797" y="3233823"/>
              <a:ext cx="18151" cy="36329"/>
            </a:xfrm>
            <a:custGeom>
              <a:avLst/>
              <a:gdLst/>
              <a:ahLst/>
              <a:cxnLst/>
              <a:rect l="l" t="t" r="r" b="b"/>
              <a:pathLst>
                <a:path w="692" h="1385" extrusionOk="0">
                  <a:moveTo>
                    <a:pt x="231" y="1"/>
                  </a:moveTo>
                  <a:cubicBezTo>
                    <a:pt x="102" y="1"/>
                    <a:pt x="0" y="103"/>
                    <a:pt x="0" y="231"/>
                  </a:cubicBezTo>
                  <a:lnTo>
                    <a:pt x="0" y="1384"/>
                  </a:lnTo>
                  <a:lnTo>
                    <a:pt x="692" y="1384"/>
                  </a:lnTo>
                  <a:lnTo>
                    <a:pt x="692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130;p80"/>
            <p:cNvSpPr/>
            <p:nvPr/>
          </p:nvSpPr>
          <p:spPr>
            <a:xfrm>
              <a:off x="7570554" y="3264066"/>
              <a:ext cx="76513" cy="12118"/>
            </a:xfrm>
            <a:custGeom>
              <a:avLst/>
              <a:gdLst/>
              <a:ahLst/>
              <a:cxnLst/>
              <a:rect l="l" t="t" r="r" b="b"/>
              <a:pathLst>
                <a:path w="2917" h="462" extrusionOk="0">
                  <a:moveTo>
                    <a:pt x="306" y="1"/>
                  </a:moveTo>
                  <a:cubicBezTo>
                    <a:pt x="0" y="1"/>
                    <a:pt x="0" y="462"/>
                    <a:pt x="306" y="462"/>
                  </a:cubicBezTo>
                  <a:lnTo>
                    <a:pt x="2611" y="462"/>
                  </a:lnTo>
                  <a:cubicBezTo>
                    <a:pt x="2916" y="462"/>
                    <a:pt x="2916" y="1"/>
                    <a:pt x="2611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131;p80"/>
            <p:cNvSpPr/>
            <p:nvPr/>
          </p:nvSpPr>
          <p:spPr>
            <a:xfrm>
              <a:off x="7526094" y="3064351"/>
              <a:ext cx="165433" cy="109038"/>
            </a:xfrm>
            <a:custGeom>
              <a:avLst/>
              <a:gdLst/>
              <a:ahLst/>
              <a:cxnLst/>
              <a:rect l="l" t="t" r="r" b="b"/>
              <a:pathLst>
                <a:path w="6307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6028" y="4157"/>
                  </a:lnTo>
                  <a:cubicBezTo>
                    <a:pt x="6198" y="4157"/>
                    <a:pt x="6306" y="3987"/>
                    <a:pt x="6238" y="3831"/>
                  </a:cubicBezTo>
                  <a:lnTo>
                    <a:pt x="4536" y="0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132;p80"/>
            <p:cNvSpPr/>
            <p:nvPr/>
          </p:nvSpPr>
          <p:spPr>
            <a:xfrm>
              <a:off x="7521110" y="3173363"/>
              <a:ext cx="175400" cy="48394"/>
            </a:xfrm>
            <a:custGeom>
              <a:avLst/>
              <a:gdLst/>
              <a:ahLst/>
              <a:cxnLst/>
              <a:rect l="l" t="t" r="r" b="b"/>
              <a:pathLst>
                <a:path w="6687" h="1845" extrusionOk="0">
                  <a:moveTo>
                    <a:pt x="1004" y="1"/>
                  </a:moveTo>
                  <a:lnTo>
                    <a:pt x="95" y="1492"/>
                  </a:lnTo>
                  <a:cubicBezTo>
                    <a:pt x="0" y="1648"/>
                    <a:pt x="109" y="1845"/>
                    <a:pt x="292" y="1845"/>
                  </a:cubicBezTo>
                  <a:lnTo>
                    <a:pt x="6395" y="1845"/>
                  </a:lnTo>
                  <a:cubicBezTo>
                    <a:pt x="6578" y="1845"/>
                    <a:pt x="6686" y="1648"/>
                    <a:pt x="6591" y="1492"/>
                  </a:cubicBezTo>
                  <a:lnTo>
                    <a:pt x="5683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133;p80"/>
            <p:cNvSpPr/>
            <p:nvPr/>
          </p:nvSpPr>
          <p:spPr>
            <a:xfrm>
              <a:off x="7521110" y="3173363"/>
              <a:ext cx="156541" cy="48421"/>
            </a:xfrm>
            <a:custGeom>
              <a:avLst/>
              <a:gdLst/>
              <a:ahLst/>
              <a:cxnLst/>
              <a:rect l="l" t="t" r="r" b="b"/>
              <a:pathLst>
                <a:path w="5968" h="1846" extrusionOk="0">
                  <a:moveTo>
                    <a:pt x="1004" y="1"/>
                  </a:moveTo>
                  <a:lnTo>
                    <a:pt x="95" y="1499"/>
                  </a:lnTo>
                  <a:cubicBezTo>
                    <a:pt x="0" y="1648"/>
                    <a:pt x="116" y="1845"/>
                    <a:pt x="292" y="1845"/>
                  </a:cubicBezTo>
                  <a:lnTo>
                    <a:pt x="2484" y="1845"/>
                  </a:lnTo>
                  <a:cubicBezTo>
                    <a:pt x="2432" y="1838"/>
                    <a:pt x="2402" y="1643"/>
                    <a:pt x="2435" y="1492"/>
                  </a:cubicBezTo>
                  <a:lnTo>
                    <a:pt x="2577" y="651"/>
                  </a:lnTo>
                  <a:cubicBezTo>
                    <a:pt x="2591" y="543"/>
                    <a:pt x="2692" y="462"/>
                    <a:pt x="2801" y="462"/>
                  </a:cubicBezTo>
                  <a:lnTo>
                    <a:pt x="5967" y="462"/>
                  </a:lnTo>
                  <a:lnTo>
                    <a:pt x="5683" y="1"/>
                  </a:lnTo>
                  <a:close/>
                  <a:moveTo>
                    <a:pt x="2484" y="1845"/>
                  </a:moveTo>
                  <a:cubicBezTo>
                    <a:pt x="2484" y="1845"/>
                    <a:pt x="2485" y="1845"/>
                    <a:pt x="2486" y="1845"/>
                  </a:cubicBezTo>
                  <a:cubicBezTo>
                    <a:pt x="2487" y="1845"/>
                    <a:pt x="2488" y="1845"/>
                    <a:pt x="2489" y="1845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134;p80"/>
            <p:cNvSpPr/>
            <p:nvPr/>
          </p:nvSpPr>
          <p:spPr>
            <a:xfrm>
              <a:off x="7526094" y="3064351"/>
              <a:ext cx="135189" cy="109038"/>
            </a:xfrm>
            <a:custGeom>
              <a:avLst/>
              <a:gdLst/>
              <a:ahLst/>
              <a:cxnLst/>
              <a:rect l="l" t="t" r="r" b="b"/>
              <a:pathLst>
                <a:path w="5154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2346" y="4157"/>
                  </a:lnTo>
                  <a:cubicBezTo>
                    <a:pt x="2299" y="4157"/>
                    <a:pt x="2265" y="3980"/>
                    <a:pt x="2285" y="3831"/>
                  </a:cubicBezTo>
                  <a:lnTo>
                    <a:pt x="2563" y="1587"/>
                  </a:lnTo>
                  <a:cubicBezTo>
                    <a:pt x="2583" y="1476"/>
                    <a:pt x="2672" y="1390"/>
                    <a:pt x="2781" y="1390"/>
                  </a:cubicBezTo>
                  <a:cubicBezTo>
                    <a:pt x="2786" y="1390"/>
                    <a:pt x="2790" y="1390"/>
                    <a:pt x="2794" y="1390"/>
                  </a:cubicBezTo>
                  <a:lnTo>
                    <a:pt x="5154" y="1390"/>
                  </a:lnTo>
                  <a:lnTo>
                    <a:pt x="4536" y="0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135;p80"/>
            <p:cNvSpPr/>
            <p:nvPr/>
          </p:nvSpPr>
          <p:spPr>
            <a:xfrm>
              <a:off x="7537635" y="2906131"/>
              <a:ext cx="142140" cy="182587"/>
            </a:xfrm>
            <a:custGeom>
              <a:avLst/>
              <a:gdLst/>
              <a:ahLst/>
              <a:cxnLst/>
              <a:rect l="l" t="t" r="r" b="b"/>
              <a:pathLst>
                <a:path w="5419" h="6961" extrusionOk="0">
                  <a:moveTo>
                    <a:pt x="2713" y="1"/>
                  </a:moveTo>
                  <a:cubicBezTo>
                    <a:pt x="2623" y="1"/>
                    <a:pt x="2534" y="52"/>
                    <a:pt x="2496" y="153"/>
                  </a:cubicBezTo>
                  <a:lnTo>
                    <a:pt x="62" y="6649"/>
                  </a:lnTo>
                  <a:cubicBezTo>
                    <a:pt x="1" y="6798"/>
                    <a:pt x="116" y="6961"/>
                    <a:pt x="279" y="6961"/>
                  </a:cubicBezTo>
                  <a:lnTo>
                    <a:pt x="5147" y="6961"/>
                  </a:lnTo>
                  <a:cubicBezTo>
                    <a:pt x="5310" y="6961"/>
                    <a:pt x="5419" y="6798"/>
                    <a:pt x="5364" y="6649"/>
                  </a:cubicBezTo>
                  <a:lnTo>
                    <a:pt x="2930" y="153"/>
                  </a:lnTo>
                  <a:cubicBezTo>
                    <a:pt x="2893" y="52"/>
                    <a:pt x="2803" y="1"/>
                    <a:pt x="2713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136;p80"/>
            <p:cNvSpPr/>
            <p:nvPr/>
          </p:nvSpPr>
          <p:spPr>
            <a:xfrm>
              <a:off x="7537635" y="2906210"/>
              <a:ext cx="71188" cy="182508"/>
            </a:xfrm>
            <a:custGeom>
              <a:avLst/>
              <a:gdLst/>
              <a:ahLst/>
              <a:cxnLst/>
              <a:rect l="l" t="t" r="r" b="b"/>
              <a:pathLst>
                <a:path w="2714" h="6958" extrusionOk="0">
                  <a:moveTo>
                    <a:pt x="2699" y="1"/>
                  </a:moveTo>
                  <a:cubicBezTo>
                    <a:pt x="2610" y="1"/>
                    <a:pt x="2528" y="60"/>
                    <a:pt x="2496" y="150"/>
                  </a:cubicBezTo>
                  <a:lnTo>
                    <a:pt x="62" y="6646"/>
                  </a:lnTo>
                  <a:cubicBezTo>
                    <a:pt x="1" y="6795"/>
                    <a:pt x="116" y="6958"/>
                    <a:pt x="279" y="6958"/>
                  </a:cubicBezTo>
                  <a:lnTo>
                    <a:pt x="2028" y="6958"/>
                  </a:lnTo>
                  <a:cubicBezTo>
                    <a:pt x="1981" y="6958"/>
                    <a:pt x="1954" y="6795"/>
                    <a:pt x="1967" y="6646"/>
                  </a:cubicBezTo>
                  <a:lnTo>
                    <a:pt x="2652" y="150"/>
                  </a:lnTo>
                  <a:cubicBezTo>
                    <a:pt x="2666" y="49"/>
                    <a:pt x="2686" y="1"/>
                    <a:pt x="2713" y="1"/>
                  </a:cubicBezTo>
                  <a:cubicBezTo>
                    <a:pt x="2708" y="1"/>
                    <a:pt x="2704" y="1"/>
                    <a:pt x="2699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18582;p80"/>
          <p:cNvGrpSpPr/>
          <p:nvPr/>
        </p:nvGrpSpPr>
        <p:grpSpPr>
          <a:xfrm>
            <a:off x="2197879" y="2873687"/>
            <a:ext cx="289737" cy="370394"/>
            <a:chOff x="6916141" y="2906184"/>
            <a:chExt cx="289737" cy="370394"/>
          </a:xfrm>
          <a:solidFill>
            <a:srgbClr val="547462"/>
          </a:solidFill>
        </p:grpSpPr>
        <p:sp>
          <p:nvSpPr>
            <p:cNvPr id="85" name="Google Shape;18583;p80"/>
            <p:cNvSpPr/>
            <p:nvPr/>
          </p:nvSpPr>
          <p:spPr>
            <a:xfrm>
              <a:off x="7003199" y="2916073"/>
              <a:ext cx="44827" cy="64159"/>
            </a:xfrm>
            <a:custGeom>
              <a:avLst/>
              <a:gdLst/>
              <a:ahLst/>
              <a:cxnLst/>
              <a:rect l="l" t="t" r="r" b="b"/>
              <a:pathLst>
                <a:path w="1709" h="2446" extrusionOk="0">
                  <a:moveTo>
                    <a:pt x="294" y="0"/>
                  </a:moveTo>
                  <a:cubicBezTo>
                    <a:pt x="244" y="0"/>
                    <a:pt x="195" y="37"/>
                    <a:pt x="190" y="93"/>
                  </a:cubicBezTo>
                  <a:cubicBezTo>
                    <a:pt x="122" y="541"/>
                    <a:pt x="0" y="1747"/>
                    <a:pt x="631" y="2446"/>
                  </a:cubicBezTo>
                  <a:lnTo>
                    <a:pt x="1709" y="1998"/>
                  </a:lnTo>
                  <a:cubicBezTo>
                    <a:pt x="1661" y="1056"/>
                    <a:pt x="719" y="290"/>
                    <a:pt x="360" y="25"/>
                  </a:cubicBezTo>
                  <a:cubicBezTo>
                    <a:pt x="340" y="8"/>
                    <a:pt x="317" y="0"/>
                    <a:pt x="294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584;p80"/>
            <p:cNvSpPr/>
            <p:nvPr/>
          </p:nvSpPr>
          <p:spPr>
            <a:xfrm>
              <a:off x="7073967" y="3099551"/>
              <a:ext cx="44853" cy="64159"/>
            </a:xfrm>
            <a:custGeom>
              <a:avLst/>
              <a:gdLst/>
              <a:ahLst/>
              <a:cxnLst/>
              <a:rect l="l" t="t" r="r" b="b"/>
              <a:pathLst>
                <a:path w="1710" h="2446" extrusionOk="0">
                  <a:moveTo>
                    <a:pt x="1079" y="1"/>
                  </a:moveTo>
                  <a:lnTo>
                    <a:pt x="1" y="448"/>
                  </a:lnTo>
                  <a:cubicBezTo>
                    <a:pt x="55" y="1391"/>
                    <a:pt x="991" y="2157"/>
                    <a:pt x="1350" y="2421"/>
                  </a:cubicBezTo>
                  <a:cubicBezTo>
                    <a:pt x="1371" y="2438"/>
                    <a:pt x="1395" y="2446"/>
                    <a:pt x="1419" y="2446"/>
                  </a:cubicBezTo>
                  <a:cubicBezTo>
                    <a:pt x="1470" y="2446"/>
                    <a:pt x="1517" y="2409"/>
                    <a:pt x="1526" y="2353"/>
                  </a:cubicBezTo>
                  <a:cubicBezTo>
                    <a:pt x="1594" y="1913"/>
                    <a:pt x="1710" y="706"/>
                    <a:pt x="1079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585;p80"/>
            <p:cNvSpPr/>
            <p:nvPr/>
          </p:nvSpPr>
          <p:spPr>
            <a:xfrm>
              <a:off x="7120762" y="2985530"/>
              <a:ext cx="64945" cy="41496"/>
            </a:xfrm>
            <a:custGeom>
              <a:avLst/>
              <a:gdLst/>
              <a:ahLst/>
              <a:cxnLst/>
              <a:rect l="l" t="t" r="r" b="b"/>
              <a:pathLst>
                <a:path w="2476" h="1582" extrusionOk="0">
                  <a:moveTo>
                    <a:pt x="1643" y="1"/>
                  </a:moveTo>
                  <a:cubicBezTo>
                    <a:pt x="1112" y="1"/>
                    <a:pt x="453" y="98"/>
                    <a:pt x="0" y="503"/>
                  </a:cubicBezTo>
                  <a:lnTo>
                    <a:pt x="448" y="1581"/>
                  </a:lnTo>
                  <a:cubicBezTo>
                    <a:pt x="1390" y="1527"/>
                    <a:pt x="2163" y="591"/>
                    <a:pt x="2421" y="232"/>
                  </a:cubicBezTo>
                  <a:cubicBezTo>
                    <a:pt x="2475" y="164"/>
                    <a:pt x="2434" y="69"/>
                    <a:pt x="2353" y="56"/>
                  </a:cubicBezTo>
                  <a:cubicBezTo>
                    <a:pt x="2195" y="31"/>
                    <a:pt x="1939" y="1"/>
                    <a:pt x="1643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586;p80"/>
            <p:cNvSpPr/>
            <p:nvPr/>
          </p:nvSpPr>
          <p:spPr>
            <a:xfrm>
              <a:off x="6936312" y="3052967"/>
              <a:ext cx="65129" cy="41470"/>
            </a:xfrm>
            <a:custGeom>
              <a:avLst/>
              <a:gdLst/>
              <a:ahLst/>
              <a:cxnLst/>
              <a:rect l="l" t="t" r="r" b="b"/>
              <a:pathLst>
                <a:path w="2483" h="1581" extrusionOk="0">
                  <a:moveTo>
                    <a:pt x="2035" y="0"/>
                  </a:moveTo>
                  <a:cubicBezTo>
                    <a:pt x="1092" y="48"/>
                    <a:pt x="326" y="983"/>
                    <a:pt x="62" y="1349"/>
                  </a:cubicBezTo>
                  <a:cubicBezTo>
                    <a:pt x="1" y="1410"/>
                    <a:pt x="41" y="1512"/>
                    <a:pt x="129" y="1526"/>
                  </a:cubicBezTo>
                  <a:cubicBezTo>
                    <a:pt x="287" y="1550"/>
                    <a:pt x="544" y="1580"/>
                    <a:pt x="840" y="1580"/>
                  </a:cubicBezTo>
                  <a:cubicBezTo>
                    <a:pt x="1371" y="1580"/>
                    <a:pt x="2030" y="1483"/>
                    <a:pt x="2482" y="1078"/>
                  </a:cubicBezTo>
                  <a:lnTo>
                    <a:pt x="2035" y="0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587;p80"/>
            <p:cNvSpPr/>
            <p:nvPr/>
          </p:nvSpPr>
          <p:spPr>
            <a:xfrm>
              <a:off x="7073967" y="2916073"/>
              <a:ext cx="44853" cy="64159"/>
            </a:xfrm>
            <a:custGeom>
              <a:avLst/>
              <a:gdLst/>
              <a:ahLst/>
              <a:cxnLst/>
              <a:rect l="l" t="t" r="r" b="b"/>
              <a:pathLst>
                <a:path w="1710" h="2446" extrusionOk="0">
                  <a:moveTo>
                    <a:pt x="1419" y="0"/>
                  </a:moveTo>
                  <a:cubicBezTo>
                    <a:pt x="1395" y="0"/>
                    <a:pt x="1371" y="8"/>
                    <a:pt x="1350" y="25"/>
                  </a:cubicBezTo>
                  <a:cubicBezTo>
                    <a:pt x="991" y="290"/>
                    <a:pt x="55" y="1056"/>
                    <a:pt x="1" y="1998"/>
                  </a:cubicBezTo>
                  <a:lnTo>
                    <a:pt x="1079" y="2446"/>
                  </a:lnTo>
                  <a:cubicBezTo>
                    <a:pt x="1710" y="1747"/>
                    <a:pt x="1587" y="534"/>
                    <a:pt x="1526" y="93"/>
                  </a:cubicBezTo>
                  <a:cubicBezTo>
                    <a:pt x="1517" y="37"/>
                    <a:pt x="1470" y="0"/>
                    <a:pt x="1419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588;p80"/>
            <p:cNvSpPr/>
            <p:nvPr/>
          </p:nvSpPr>
          <p:spPr>
            <a:xfrm>
              <a:off x="7003199" y="3099551"/>
              <a:ext cx="44827" cy="64159"/>
            </a:xfrm>
            <a:custGeom>
              <a:avLst/>
              <a:gdLst/>
              <a:ahLst/>
              <a:cxnLst/>
              <a:rect l="l" t="t" r="r" b="b"/>
              <a:pathLst>
                <a:path w="1709" h="2446" extrusionOk="0">
                  <a:moveTo>
                    <a:pt x="631" y="1"/>
                  </a:moveTo>
                  <a:cubicBezTo>
                    <a:pt x="0" y="706"/>
                    <a:pt x="122" y="1913"/>
                    <a:pt x="190" y="2353"/>
                  </a:cubicBezTo>
                  <a:cubicBezTo>
                    <a:pt x="199" y="2409"/>
                    <a:pt x="247" y="2446"/>
                    <a:pt x="296" y="2446"/>
                  </a:cubicBezTo>
                  <a:cubicBezTo>
                    <a:pt x="318" y="2446"/>
                    <a:pt x="340" y="2438"/>
                    <a:pt x="360" y="2421"/>
                  </a:cubicBezTo>
                  <a:cubicBezTo>
                    <a:pt x="719" y="2164"/>
                    <a:pt x="1661" y="1391"/>
                    <a:pt x="1709" y="448"/>
                  </a:cubicBezTo>
                  <a:lnTo>
                    <a:pt x="631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589;p80"/>
            <p:cNvSpPr/>
            <p:nvPr/>
          </p:nvSpPr>
          <p:spPr>
            <a:xfrm>
              <a:off x="7120762" y="3052967"/>
              <a:ext cx="64945" cy="41338"/>
            </a:xfrm>
            <a:custGeom>
              <a:avLst/>
              <a:gdLst/>
              <a:ahLst/>
              <a:cxnLst/>
              <a:rect l="l" t="t" r="r" b="b"/>
              <a:pathLst>
                <a:path w="2476" h="1576" extrusionOk="0">
                  <a:moveTo>
                    <a:pt x="448" y="0"/>
                  </a:moveTo>
                  <a:lnTo>
                    <a:pt x="0" y="1078"/>
                  </a:lnTo>
                  <a:cubicBezTo>
                    <a:pt x="444" y="1479"/>
                    <a:pt x="1093" y="1576"/>
                    <a:pt x="1622" y="1576"/>
                  </a:cubicBezTo>
                  <a:cubicBezTo>
                    <a:pt x="1925" y="1576"/>
                    <a:pt x="2190" y="1544"/>
                    <a:pt x="2353" y="1519"/>
                  </a:cubicBezTo>
                  <a:cubicBezTo>
                    <a:pt x="2434" y="1512"/>
                    <a:pt x="2475" y="1410"/>
                    <a:pt x="2421" y="1349"/>
                  </a:cubicBezTo>
                  <a:cubicBezTo>
                    <a:pt x="2156" y="990"/>
                    <a:pt x="1390" y="48"/>
                    <a:pt x="448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590;p80"/>
            <p:cNvSpPr/>
            <p:nvPr/>
          </p:nvSpPr>
          <p:spPr>
            <a:xfrm>
              <a:off x="6936496" y="2985477"/>
              <a:ext cx="64945" cy="41548"/>
            </a:xfrm>
            <a:custGeom>
              <a:avLst/>
              <a:gdLst/>
              <a:ahLst/>
              <a:cxnLst/>
              <a:rect l="l" t="t" r="r" b="b"/>
              <a:pathLst>
                <a:path w="2476" h="1584" extrusionOk="0">
                  <a:moveTo>
                    <a:pt x="854" y="1"/>
                  </a:moveTo>
                  <a:cubicBezTo>
                    <a:pt x="550" y="1"/>
                    <a:pt x="286" y="33"/>
                    <a:pt x="122" y="58"/>
                  </a:cubicBezTo>
                  <a:cubicBezTo>
                    <a:pt x="41" y="71"/>
                    <a:pt x="0" y="166"/>
                    <a:pt x="55" y="234"/>
                  </a:cubicBezTo>
                  <a:cubicBezTo>
                    <a:pt x="319" y="593"/>
                    <a:pt x="1085" y="1529"/>
                    <a:pt x="2028" y="1583"/>
                  </a:cubicBezTo>
                  <a:lnTo>
                    <a:pt x="2475" y="498"/>
                  </a:lnTo>
                  <a:cubicBezTo>
                    <a:pt x="2032" y="98"/>
                    <a:pt x="1383" y="1"/>
                    <a:pt x="854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591;p80"/>
            <p:cNvSpPr/>
            <p:nvPr/>
          </p:nvSpPr>
          <p:spPr>
            <a:xfrm>
              <a:off x="7022032" y="3104902"/>
              <a:ext cx="77929" cy="171675"/>
            </a:xfrm>
            <a:custGeom>
              <a:avLst/>
              <a:gdLst/>
              <a:ahLst/>
              <a:cxnLst/>
              <a:rect l="l" t="t" r="r" b="b"/>
              <a:pathLst>
                <a:path w="2971" h="6545" extrusionOk="0">
                  <a:moveTo>
                    <a:pt x="1262" y="0"/>
                  </a:moveTo>
                  <a:lnTo>
                    <a:pt x="1262" y="5228"/>
                  </a:lnTo>
                  <a:cubicBezTo>
                    <a:pt x="957" y="4902"/>
                    <a:pt x="625" y="4597"/>
                    <a:pt x="272" y="4326"/>
                  </a:cubicBezTo>
                  <a:lnTo>
                    <a:pt x="1" y="4685"/>
                  </a:lnTo>
                  <a:cubicBezTo>
                    <a:pt x="8" y="4692"/>
                    <a:pt x="726" y="5235"/>
                    <a:pt x="1174" y="5838"/>
                  </a:cubicBezTo>
                  <a:cubicBezTo>
                    <a:pt x="1228" y="5913"/>
                    <a:pt x="1262" y="6001"/>
                    <a:pt x="1262" y="6096"/>
                  </a:cubicBezTo>
                  <a:lnTo>
                    <a:pt x="1262" y="6306"/>
                  </a:lnTo>
                  <a:cubicBezTo>
                    <a:pt x="1252" y="6465"/>
                    <a:pt x="1369" y="6545"/>
                    <a:pt x="1486" y="6545"/>
                  </a:cubicBezTo>
                  <a:cubicBezTo>
                    <a:pt x="1603" y="6545"/>
                    <a:pt x="1720" y="6465"/>
                    <a:pt x="1710" y="6306"/>
                  </a:cubicBezTo>
                  <a:lnTo>
                    <a:pt x="1710" y="6096"/>
                  </a:lnTo>
                  <a:cubicBezTo>
                    <a:pt x="1710" y="6001"/>
                    <a:pt x="1737" y="5913"/>
                    <a:pt x="1798" y="5838"/>
                  </a:cubicBezTo>
                  <a:cubicBezTo>
                    <a:pt x="2245" y="5235"/>
                    <a:pt x="2964" y="4692"/>
                    <a:pt x="2971" y="4685"/>
                  </a:cubicBezTo>
                  <a:lnTo>
                    <a:pt x="2706" y="4326"/>
                  </a:lnTo>
                  <a:cubicBezTo>
                    <a:pt x="2347" y="4597"/>
                    <a:pt x="2015" y="4902"/>
                    <a:pt x="1710" y="5228"/>
                  </a:cubicBezTo>
                  <a:lnTo>
                    <a:pt x="1710" y="0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592;p80"/>
            <p:cNvSpPr/>
            <p:nvPr/>
          </p:nvSpPr>
          <p:spPr>
            <a:xfrm>
              <a:off x="6916141" y="3148234"/>
              <a:ext cx="121471" cy="83359"/>
            </a:xfrm>
            <a:custGeom>
              <a:avLst/>
              <a:gdLst/>
              <a:ahLst/>
              <a:cxnLst/>
              <a:rect l="l" t="t" r="r" b="b"/>
              <a:pathLst>
                <a:path w="4631" h="3178" extrusionOk="0">
                  <a:moveTo>
                    <a:pt x="174" y="0"/>
                  </a:moveTo>
                  <a:cubicBezTo>
                    <a:pt x="77" y="0"/>
                    <a:pt x="1" y="99"/>
                    <a:pt x="44" y="192"/>
                  </a:cubicBezTo>
                  <a:cubicBezTo>
                    <a:pt x="349" y="850"/>
                    <a:pt x="1441" y="2640"/>
                    <a:pt x="4438" y="3176"/>
                  </a:cubicBezTo>
                  <a:cubicBezTo>
                    <a:pt x="4446" y="3177"/>
                    <a:pt x="4454" y="3178"/>
                    <a:pt x="4462" y="3178"/>
                  </a:cubicBezTo>
                  <a:cubicBezTo>
                    <a:pt x="4564" y="3178"/>
                    <a:pt x="4631" y="3061"/>
                    <a:pt x="4580" y="2972"/>
                  </a:cubicBezTo>
                  <a:cubicBezTo>
                    <a:pt x="4207" y="2342"/>
                    <a:pt x="3000" y="681"/>
                    <a:pt x="200" y="3"/>
                  </a:cubicBezTo>
                  <a:cubicBezTo>
                    <a:pt x="191" y="1"/>
                    <a:pt x="182" y="0"/>
                    <a:pt x="174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593;p80"/>
            <p:cNvSpPr/>
            <p:nvPr/>
          </p:nvSpPr>
          <p:spPr>
            <a:xfrm>
              <a:off x="7084407" y="3148234"/>
              <a:ext cx="121471" cy="83359"/>
            </a:xfrm>
            <a:custGeom>
              <a:avLst/>
              <a:gdLst/>
              <a:ahLst/>
              <a:cxnLst/>
              <a:rect l="l" t="t" r="r" b="b"/>
              <a:pathLst>
                <a:path w="4631" h="3178" extrusionOk="0">
                  <a:moveTo>
                    <a:pt x="4457" y="0"/>
                  </a:moveTo>
                  <a:cubicBezTo>
                    <a:pt x="4448" y="0"/>
                    <a:pt x="4440" y="1"/>
                    <a:pt x="4431" y="3"/>
                  </a:cubicBezTo>
                  <a:cubicBezTo>
                    <a:pt x="1630" y="681"/>
                    <a:pt x="423" y="2342"/>
                    <a:pt x="57" y="2972"/>
                  </a:cubicBezTo>
                  <a:cubicBezTo>
                    <a:pt x="0" y="3061"/>
                    <a:pt x="67" y="3178"/>
                    <a:pt x="169" y="3178"/>
                  </a:cubicBezTo>
                  <a:cubicBezTo>
                    <a:pt x="176" y="3178"/>
                    <a:pt x="185" y="3177"/>
                    <a:pt x="193" y="3176"/>
                  </a:cubicBezTo>
                  <a:cubicBezTo>
                    <a:pt x="3190" y="2640"/>
                    <a:pt x="4281" y="850"/>
                    <a:pt x="4587" y="192"/>
                  </a:cubicBezTo>
                  <a:cubicBezTo>
                    <a:pt x="4630" y="99"/>
                    <a:pt x="4554" y="0"/>
                    <a:pt x="4457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594;p80"/>
            <p:cNvSpPr/>
            <p:nvPr/>
          </p:nvSpPr>
          <p:spPr>
            <a:xfrm>
              <a:off x="7037508" y="2906184"/>
              <a:ext cx="46978" cy="62847"/>
            </a:xfrm>
            <a:custGeom>
              <a:avLst/>
              <a:gdLst/>
              <a:ahLst/>
              <a:cxnLst/>
              <a:rect l="l" t="t" r="r" b="b"/>
              <a:pathLst>
                <a:path w="1791" h="2396" extrusionOk="0">
                  <a:moveTo>
                    <a:pt x="899" y="0"/>
                  </a:moveTo>
                  <a:cubicBezTo>
                    <a:pt x="864" y="0"/>
                    <a:pt x="828" y="19"/>
                    <a:pt x="808" y="56"/>
                  </a:cubicBezTo>
                  <a:cubicBezTo>
                    <a:pt x="570" y="436"/>
                    <a:pt x="1" y="1507"/>
                    <a:pt x="313" y="2396"/>
                  </a:cubicBezTo>
                  <a:lnTo>
                    <a:pt x="1479" y="2396"/>
                  </a:lnTo>
                  <a:cubicBezTo>
                    <a:pt x="1791" y="1507"/>
                    <a:pt x="1228" y="436"/>
                    <a:pt x="991" y="56"/>
                  </a:cubicBezTo>
                  <a:cubicBezTo>
                    <a:pt x="970" y="19"/>
                    <a:pt x="935" y="0"/>
                    <a:pt x="899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595;p80"/>
            <p:cNvSpPr/>
            <p:nvPr/>
          </p:nvSpPr>
          <p:spPr>
            <a:xfrm>
              <a:off x="7037508" y="3110752"/>
              <a:ext cx="47162" cy="62900"/>
            </a:xfrm>
            <a:custGeom>
              <a:avLst/>
              <a:gdLst/>
              <a:ahLst/>
              <a:cxnLst/>
              <a:rect l="l" t="t" r="r" b="b"/>
              <a:pathLst>
                <a:path w="1798" h="2398" extrusionOk="0">
                  <a:moveTo>
                    <a:pt x="313" y="1"/>
                  </a:moveTo>
                  <a:cubicBezTo>
                    <a:pt x="1" y="896"/>
                    <a:pt x="570" y="1960"/>
                    <a:pt x="808" y="2347"/>
                  </a:cubicBezTo>
                  <a:cubicBezTo>
                    <a:pt x="828" y="2381"/>
                    <a:pt x="864" y="2398"/>
                    <a:pt x="899" y="2398"/>
                  </a:cubicBezTo>
                  <a:cubicBezTo>
                    <a:pt x="935" y="2398"/>
                    <a:pt x="970" y="2381"/>
                    <a:pt x="991" y="2347"/>
                  </a:cubicBezTo>
                  <a:cubicBezTo>
                    <a:pt x="1221" y="1960"/>
                    <a:pt x="1798" y="896"/>
                    <a:pt x="1479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596;p80"/>
            <p:cNvSpPr/>
            <p:nvPr/>
          </p:nvSpPr>
          <p:spPr>
            <a:xfrm>
              <a:off x="7131962" y="3022225"/>
              <a:ext cx="63345" cy="35463"/>
            </a:xfrm>
            <a:custGeom>
              <a:avLst/>
              <a:gdLst/>
              <a:ahLst/>
              <a:cxnLst/>
              <a:rect l="l" t="t" r="r" b="b"/>
              <a:pathLst>
                <a:path w="2415" h="1352" extrusionOk="0">
                  <a:moveTo>
                    <a:pt x="571" y="0"/>
                  </a:moveTo>
                  <a:cubicBezTo>
                    <a:pt x="378" y="0"/>
                    <a:pt x="185" y="28"/>
                    <a:pt x="0" y="94"/>
                  </a:cubicBezTo>
                  <a:lnTo>
                    <a:pt x="0" y="1260"/>
                  </a:lnTo>
                  <a:cubicBezTo>
                    <a:pt x="183" y="1325"/>
                    <a:pt x="374" y="1351"/>
                    <a:pt x="565" y="1351"/>
                  </a:cubicBezTo>
                  <a:cubicBezTo>
                    <a:pt x="1301" y="1351"/>
                    <a:pt x="2038" y="954"/>
                    <a:pt x="2340" y="765"/>
                  </a:cubicBezTo>
                  <a:cubicBezTo>
                    <a:pt x="2414" y="725"/>
                    <a:pt x="2414" y="623"/>
                    <a:pt x="2340" y="582"/>
                  </a:cubicBezTo>
                  <a:cubicBezTo>
                    <a:pt x="2039" y="400"/>
                    <a:pt x="1304" y="0"/>
                    <a:pt x="571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597;p80"/>
            <p:cNvSpPr/>
            <p:nvPr/>
          </p:nvSpPr>
          <p:spPr>
            <a:xfrm>
              <a:off x="6926896" y="3022199"/>
              <a:ext cx="63345" cy="35489"/>
            </a:xfrm>
            <a:custGeom>
              <a:avLst/>
              <a:gdLst/>
              <a:ahLst/>
              <a:cxnLst/>
              <a:rect l="l" t="t" r="r" b="b"/>
              <a:pathLst>
                <a:path w="2415" h="1353" extrusionOk="0">
                  <a:moveTo>
                    <a:pt x="1837" y="0"/>
                  </a:moveTo>
                  <a:cubicBezTo>
                    <a:pt x="1103" y="0"/>
                    <a:pt x="374" y="396"/>
                    <a:pt x="68" y="583"/>
                  </a:cubicBezTo>
                  <a:cubicBezTo>
                    <a:pt x="0" y="624"/>
                    <a:pt x="0" y="726"/>
                    <a:pt x="68" y="766"/>
                  </a:cubicBezTo>
                  <a:cubicBezTo>
                    <a:pt x="375" y="955"/>
                    <a:pt x="1109" y="1352"/>
                    <a:pt x="1846" y="1352"/>
                  </a:cubicBezTo>
                  <a:cubicBezTo>
                    <a:pt x="2038" y="1352"/>
                    <a:pt x="2230" y="1326"/>
                    <a:pt x="2414" y="1261"/>
                  </a:cubicBezTo>
                  <a:lnTo>
                    <a:pt x="2414" y="95"/>
                  </a:lnTo>
                  <a:cubicBezTo>
                    <a:pt x="2227" y="28"/>
                    <a:pt x="2032" y="0"/>
                    <a:pt x="1837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598;p80"/>
            <p:cNvSpPr/>
            <p:nvPr/>
          </p:nvSpPr>
          <p:spPr>
            <a:xfrm>
              <a:off x="7100302" y="2944558"/>
              <a:ext cx="56526" cy="56132"/>
            </a:xfrm>
            <a:custGeom>
              <a:avLst/>
              <a:gdLst/>
              <a:ahLst/>
              <a:cxnLst/>
              <a:rect l="l" t="t" r="r" b="b"/>
              <a:pathLst>
                <a:path w="2155" h="2140" extrusionOk="0">
                  <a:moveTo>
                    <a:pt x="2034" y="0"/>
                  </a:moveTo>
                  <a:cubicBezTo>
                    <a:pt x="2026" y="0"/>
                    <a:pt x="2017" y="1"/>
                    <a:pt x="2007" y="4"/>
                  </a:cubicBezTo>
                  <a:cubicBezTo>
                    <a:pt x="1573" y="105"/>
                    <a:pt x="407" y="458"/>
                    <a:pt x="0" y="1312"/>
                  </a:cubicBezTo>
                  <a:lnTo>
                    <a:pt x="828" y="2140"/>
                  </a:lnTo>
                  <a:cubicBezTo>
                    <a:pt x="1675" y="1733"/>
                    <a:pt x="2035" y="567"/>
                    <a:pt x="2136" y="133"/>
                  </a:cubicBezTo>
                  <a:cubicBezTo>
                    <a:pt x="2154" y="61"/>
                    <a:pt x="2099" y="0"/>
                    <a:pt x="2034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599;p80"/>
            <p:cNvSpPr/>
            <p:nvPr/>
          </p:nvSpPr>
          <p:spPr>
            <a:xfrm>
              <a:off x="6965218" y="3079092"/>
              <a:ext cx="56499" cy="56158"/>
            </a:xfrm>
            <a:custGeom>
              <a:avLst/>
              <a:gdLst/>
              <a:ahLst/>
              <a:cxnLst/>
              <a:rect l="l" t="t" r="r" b="b"/>
              <a:pathLst>
                <a:path w="2154" h="2141" extrusionOk="0">
                  <a:moveTo>
                    <a:pt x="1333" y="1"/>
                  </a:moveTo>
                  <a:cubicBezTo>
                    <a:pt x="485" y="408"/>
                    <a:pt x="126" y="1574"/>
                    <a:pt x="24" y="2008"/>
                  </a:cubicBezTo>
                  <a:cubicBezTo>
                    <a:pt x="0" y="2074"/>
                    <a:pt x="56" y="2140"/>
                    <a:pt x="126" y="2140"/>
                  </a:cubicBezTo>
                  <a:cubicBezTo>
                    <a:pt x="135" y="2140"/>
                    <a:pt x="144" y="2139"/>
                    <a:pt x="153" y="2137"/>
                  </a:cubicBezTo>
                  <a:cubicBezTo>
                    <a:pt x="587" y="2035"/>
                    <a:pt x="1746" y="1682"/>
                    <a:pt x="2153" y="828"/>
                  </a:cubicBezTo>
                  <a:lnTo>
                    <a:pt x="1333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600;p80"/>
            <p:cNvSpPr/>
            <p:nvPr/>
          </p:nvSpPr>
          <p:spPr>
            <a:xfrm>
              <a:off x="7100302" y="3079276"/>
              <a:ext cx="56499" cy="56027"/>
            </a:xfrm>
            <a:custGeom>
              <a:avLst/>
              <a:gdLst/>
              <a:ahLst/>
              <a:cxnLst/>
              <a:rect l="l" t="t" r="r" b="b"/>
              <a:pathLst>
                <a:path w="2154" h="2136" extrusionOk="0">
                  <a:moveTo>
                    <a:pt x="828" y="1"/>
                  </a:moveTo>
                  <a:lnTo>
                    <a:pt x="0" y="821"/>
                  </a:lnTo>
                  <a:cubicBezTo>
                    <a:pt x="407" y="1669"/>
                    <a:pt x="1573" y="2028"/>
                    <a:pt x="2007" y="2130"/>
                  </a:cubicBezTo>
                  <a:cubicBezTo>
                    <a:pt x="2018" y="2134"/>
                    <a:pt x="2029" y="2135"/>
                    <a:pt x="2039" y="2135"/>
                  </a:cubicBezTo>
                  <a:cubicBezTo>
                    <a:pt x="2101" y="2135"/>
                    <a:pt x="2154" y="2071"/>
                    <a:pt x="2136" y="2001"/>
                  </a:cubicBezTo>
                  <a:cubicBezTo>
                    <a:pt x="2035" y="1567"/>
                    <a:pt x="1682" y="407"/>
                    <a:pt x="828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601;p80"/>
            <p:cNvSpPr/>
            <p:nvPr/>
          </p:nvSpPr>
          <p:spPr>
            <a:xfrm>
              <a:off x="6965218" y="2944558"/>
              <a:ext cx="56499" cy="56132"/>
            </a:xfrm>
            <a:custGeom>
              <a:avLst/>
              <a:gdLst/>
              <a:ahLst/>
              <a:cxnLst/>
              <a:rect l="l" t="t" r="r" b="b"/>
              <a:pathLst>
                <a:path w="2154" h="2140" extrusionOk="0">
                  <a:moveTo>
                    <a:pt x="124" y="0"/>
                  </a:moveTo>
                  <a:cubicBezTo>
                    <a:pt x="55" y="0"/>
                    <a:pt x="0" y="61"/>
                    <a:pt x="24" y="133"/>
                  </a:cubicBezTo>
                  <a:cubicBezTo>
                    <a:pt x="126" y="567"/>
                    <a:pt x="478" y="1733"/>
                    <a:pt x="1333" y="2140"/>
                  </a:cubicBezTo>
                  <a:lnTo>
                    <a:pt x="2153" y="1312"/>
                  </a:lnTo>
                  <a:cubicBezTo>
                    <a:pt x="1746" y="465"/>
                    <a:pt x="587" y="105"/>
                    <a:pt x="153" y="4"/>
                  </a:cubicBezTo>
                  <a:cubicBezTo>
                    <a:pt x="143" y="1"/>
                    <a:pt x="133" y="0"/>
                    <a:pt x="124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602;p80"/>
            <p:cNvSpPr/>
            <p:nvPr/>
          </p:nvSpPr>
          <p:spPr>
            <a:xfrm>
              <a:off x="6984156" y="2963129"/>
              <a:ext cx="153708" cy="153524"/>
            </a:xfrm>
            <a:custGeom>
              <a:avLst/>
              <a:gdLst/>
              <a:ahLst/>
              <a:cxnLst/>
              <a:rect l="l" t="t" r="r" b="b"/>
              <a:pathLst>
                <a:path w="5860" h="5853" extrusionOk="0">
                  <a:moveTo>
                    <a:pt x="2930" y="1"/>
                  </a:moveTo>
                  <a:cubicBezTo>
                    <a:pt x="1316" y="1"/>
                    <a:pt x="1" y="1310"/>
                    <a:pt x="1" y="2930"/>
                  </a:cubicBezTo>
                  <a:cubicBezTo>
                    <a:pt x="1" y="4544"/>
                    <a:pt x="1316" y="5853"/>
                    <a:pt x="2930" y="5853"/>
                  </a:cubicBezTo>
                  <a:cubicBezTo>
                    <a:pt x="4550" y="5853"/>
                    <a:pt x="5859" y="4544"/>
                    <a:pt x="5859" y="2930"/>
                  </a:cubicBezTo>
                  <a:cubicBezTo>
                    <a:pt x="5859" y="1310"/>
                    <a:pt x="4550" y="1"/>
                    <a:pt x="2930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603;p80"/>
            <p:cNvSpPr/>
            <p:nvPr/>
          </p:nvSpPr>
          <p:spPr>
            <a:xfrm>
              <a:off x="7001940" y="2980756"/>
              <a:ext cx="118114" cy="118297"/>
            </a:xfrm>
            <a:custGeom>
              <a:avLst/>
              <a:gdLst/>
              <a:ahLst/>
              <a:cxnLst/>
              <a:rect l="l" t="t" r="r" b="b"/>
              <a:pathLst>
                <a:path w="4503" h="4510" extrusionOk="0">
                  <a:moveTo>
                    <a:pt x="2252" y="0"/>
                  </a:moveTo>
                  <a:cubicBezTo>
                    <a:pt x="1011" y="0"/>
                    <a:pt x="1" y="1011"/>
                    <a:pt x="1" y="2258"/>
                  </a:cubicBezTo>
                  <a:cubicBezTo>
                    <a:pt x="1" y="3499"/>
                    <a:pt x="1011" y="4509"/>
                    <a:pt x="2252" y="4509"/>
                  </a:cubicBezTo>
                  <a:cubicBezTo>
                    <a:pt x="3499" y="4509"/>
                    <a:pt x="4503" y="3499"/>
                    <a:pt x="4503" y="2258"/>
                  </a:cubicBezTo>
                  <a:cubicBezTo>
                    <a:pt x="4503" y="1011"/>
                    <a:pt x="3499" y="0"/>
                    <a:pt x="2252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8697;p80"/>
          <p:cNvGrpSpPr/>
          <p:nvPr/>
        </p:nvGrpSpPr>
        <p:grpSpPr>
          <a:xfrm>
            <a:off x="2335248" y="3544161"/>
            <a:ext cx="294904" cy="370027"/>
            <a:chOff x="5820278" y="2906158"/>
            <a:chExt cx="294904" cy="370027"/>
          </a:xfrm>
          <a:solidFill>
            <a:srgbClr val="547462"/>
          </a:solidFill>
        </p:grpSpPr>
        <p:sp>
          <p:nvSpPr>
            <p:cNvPr id="107" name="Google Shape;18698;p80"/>
            <p:cNvSpPr/>
            <p:nvPr/>
          </p:nvSpPr>
          <p:spPr>
            <a:xfrm>
              <a:off x="5893198" y="2987339"/>
              <a:ext cx="193158" cy="168790"/>
            </a:xfrm>
            <a:custGeom>
              <a:avLst/>
              <a:gdLst/>
              <a:ahLst/>
              <a:cxnLst/>
              <a:rect l="l" t="t" r="r" b="b"/>
              <a:pathLst>
                <a:path w="7364" h="6435" extrusionOk="0">
                  <a:moveTo>
                    <a:pt x="3769" y="1"/>
                  </a:moveTo>
                  <a:cubicBezTo>
                    <a:pt x="3669" y="1"/>
                    <a:pt x="3568" y="5"/>
                    <a:pt x="3465" y="14"/>
                  </a:cubicBezTo>
                  <a:cubicBezTo>
                    <a:pt x="1594" y="183"/>
                    <a:pt x="454" y="2509"/>
                    <a:pt x="0" y="3675"/>
                  </a:cubicBezTo>
                  <a:cubicBezTo>
                    <a:pt x="41" y="3980"/>
                    <a:pt x="68" y="4285"/>
                    <a:pt x="95" y="4591"/>
                  </a:cubicBezTo>
                  <a:cubicBezTo>
                    <a:pt x="149" y="4563"/>
                    <a:pt x="197" y="4516"/>
                    <a:pt x="210" y="4455"/>
                  </a:cubicBezTo>
                  <a:cubicBezTo>
                    <a:pt x="217" y="4435"/>
                    <a:pt x="665" y="2956"/>
                    <a:pt x="1526" y="1804"/>
                  </a:cubicBezTo>
                  <a:cubicBezTo>
                    <a:pt x="1783" y="1444"/>
                    <a:pt x="2197" y="1234"/>
                    <a:pt x="2638" y="1234"/>
                  </a:cubicBezTo>
                  <a:cubicBezTo>
                    <a:pt x="2649" y="1234"/>
                    <a:pt x="2661" y="1234"/>
                    <a:pt x="2672" y="1234"/>
                  </a:cubicBezTo>
                  <a:cubicBezTo>
                    <a:pt x="3026" y="1234"/>
                    <a:pt x="3366" y="1335"/>
                    <a:pt x="3668" y="1512"/>
                  </a:cubicBezTo>
                  <a:cubicBezTo>
                    <a:pt x="5581" y="2733"/>
                    <a:pt x="6638" y="6231"/>
                    <a:pt x="6645" y="6272"/>
                  </a:cubicBezTo>
                  <a:cubicBezTo>
                    <a:pt x="6672" y="6367"/>
                    <a:pt x="6760" y="6435"/>
                    <a:pt x="6862" y="6435"/>
                  </a:cubicBezTo>
                  <a:lnTo>
                    <a:pt x="6889" y="6435"/>
                  </a:lnTo>
                  <a:cubicBezTo>
                    <a:pt x="6998" y="6421"/>
                    <a:pt x="7086" y="6333"/>
                    <a:pt x="7093" y="6225"/>
                  </a:cubicBezTo>
                  <a:cubicBezTo>
                    <a:pt x="7106" y="6069"/>
                    <a:pt x="7364" y="2407"/>
                    <a:pt x="5709" y="773"/>
                  </a:cubicBezTo>
                  <a:cubicBezTo>
                    <a:pt x="5187" y="257"/>
                    <a:pt x="4537" y="1"/>
                    <a:pt x="3769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699;p80"/>
            <p:cNvSpPr/>
            <p:nvPr/>
          </p:nvSpPr>
          <p:spPr>
            <a:xfrm>
              <a:off x="5885906" y="2906158"/>
              <a:ext cx="229276" cy="237880"/>
            </a:xfrm>
            <a:custGeom>
              <a:avLst/>
              <a:gdLst/>
              <a:ahLst/>
              <a:cxnLst/>
              <a:rect l="l" t="t" r="r" b="b"/>
              <a:pathLst>
                <a:path w="8741" h="9069" extrusionOk="0">
                  <a:moveTo>
                    <a:pt x="4950" y="1"/>
                  </a:moveTo>
                  <a:cubicBezTo>
                    <a:pt x="4558" y="1"/>
                    <a:pt x="4149" y="58"/>
                    <a:pt x="3729" y="173"/>
                  </a:cubicBezTo>
                  <a:cubicBezTo>
                    <a:pt x="2089" y="627"/>
                    <a:pt x="929" y="2281"/>
                    <a:pt x="373" y="4967"/>
                  </a:cubicBezTo>
                  <a:cubicBezTo>
                    <a:pt x="115" y="6241"/>
                    <a:pt x="0" y="7543"/>
                    <a:pt x="27" y="8845"/>
                  </a:cubicBezTo>
                  <a:cubicBezTo>
                    <a:pt x="27" y="8974"/>
                    <a:pt x="129" y="9069"/>
                    <a:pt x="251" y="9069"/>
                  </a:cubicBezTo>
                  <a:lnTo>
                    <a:pt x="258" y="9069"/>
                  </a:lnTo>
                  <a:cubicBezTo>
                    <a:pt x="380" y="9069"/>
                    <a:pt x="482" y="8960"/>
                    <a:pt x="475" y="8831"/>
                  </a:cubicBezTo>
                  <a:cubicBezTo>
                    <a:pt x="475" y="8770"/>
                    <a:pt x="326" y="3739"/>
                    <a:pt x="2394" y="1529"/>
                  </a:cubicBezTo>
                  <a:cubicBezTo>
                    <a:pt x="2495" y="1413"/>
                    <a:pt x="2645" y="1339"/>
                    <a:pt x="2801" y="1325"/>
                  </a:cubicBezTo>
                  <a:cubicBezTo>
                    <a:pt x="2920" y="1309"/>
                    <a:pt x="3044" y="1301"/>
                    <a:pt x="3171" y="1301"/>
                  </a:cubicBezTo>
                  <a:cubicBezTo>
                    <a:pt x="4962" y="1301"/>
                    <a:pt x="7379" y="2920"/>
                    <a:pt x="8069" y="5238"/>
                  </a:cubicBezTo>
                  <a:cubicBezTo>
                    <a:pt x="8104" y="5351"/>
                    <a:pt x="8197" y="5405"/>
                    <a:pt x="8290" y="5405"/>
                  </a:cubicBezTo>
                  <a:cubicBezTo>
                    <a:pt x="8397" y="5405"/>
                    <a:pt x="8502" y="5334"/>
                    <a:pt x="8517" y="5204"/>
                  </a:cubicBezTo>
                  <a:cubicBezTo>
                    <a:pt x="8740" y="3278"/>
                    <a:pt x="8272" y="1719"/>
                    <a:pt x="7208" y="803"/>
                  </a:cubicBezTo>
                  <a:cubicBezTo>
                    <a:pt x="6584" y="273"/>
                    <a:pt x="5808" y="1"/>
                    <a:pt x="4950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700;p80"/>
            <p:cNvSpPr/>
            <p:nvPr/>
          </p:nvSpPr>
          <p:spPr>
            <a:xfrm>
              <a:off x="5836987" y="2915154"/>
              <a:ext cx="61562" cy="295061"/>
            </a:xfrm>
            <a:custGeom>
              <a:avLst/>
              <a:gdLst/>
              <a:ahLst/>
              <a:cxnLst/>
              <a:rect l="l" t="t" r="r" b="b"/>
              <a:pathLst>
                <a:path w="2347" h="11249" extrusionOk="0">
                  <a:moveTo>
                    <a:pt x="905" y="1"/>
                  </a:moveTo>
                  <a:cubicBezTo>
                    <a:pt x="869" y="1"/>
                    <a:pt x="833" y="22"/>
                    <a:pt x="821" y="67"/>
                  </a:cubicBezTo>
                  <a:cubicBezTo>
                    <a:pt x="523" y="1057"/>
                    <a:pt x="0" y="3457"/>
                    <a:pt x="516" y="6895"/>
                  </a:cubicBezTo>
                  <a:lnTo>
                    <a:pt x="1431" y="11248"/>
                  </a:lnTo>
                  <a:lnTo>
                    <a:pt x="2347" y="8956"/>
                  </a:lnTo>
                  <a:cubicBezTo>
                    <a:pt x="1235" y="5613"/>
                    <a:pt x="1031" y="1525"/>
                    <a:pt x="997" y="94"/>
                  </a:cubicBezTo>
                  <a:cubicBezTo>
                    <a:pt x="997" y="34"/>
                    <a:pt x="951" y="1"/>
                    <a:pt x="905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8701;p80"/>
            <p:cNvSpPr/>
            <p:nvPr/>
          </p:nvSpPr>
          <p:spPr>
            <a:xfrm>
              <a:off x="5880555" y="3094358"/>
              <a:ext cx="187990" cy="175951"/>
            </a:xfrm>
            <a:custGeom>
              <a:avLst/>
              <a:gdLst/>
              <a:ahLst/>
              <a:cxnLst/>
              <a:rect l="l" t="t" r="r" b="b"/>
              <a:pathLst>
                <a:path w="7167" h="6708" extrusionOk="0">
                  <a:moveTo>
                    <a:pt x="2037" y="1"/>
                  </a:moveTo>
                  <a:cubicBezTo>
                    <a:pt x="1961" y="1"/>
                    <a:pt x="1888" y="8"/>
                    <a:pt x="1818" y="22"/>
                  </a:cubicBezTo>
                  <a:cubicBezTo>
                    <a:pt x="231" y="341"/>
                    <a:pt x="1" y="3955"/>
                    <a:pt x="1" y="3955"/>
                  </a:cubicBezTo>
                  <a:lnTo>
                    <a:pt x="916" y="6708"/>
                  </a:lnTo>
                  <a:cubicBezTo>
                    <a:pt x="916" y="6708"/>
                    <a:pt x="1553" y="1439"/>
                    <a:pt x="2232" y="1324"/>
                  </a:cubicBezTo>
                  <a:cubicBezTo>
                    <a:pt x="2250" y="1321"/>
                    <a:pt x="2270" y="1319"/>
                    <a:pt x="2291" y="1319"/>
                  </a:cubicBezTo>
                  <a:cubicBezTo>
                    <a:pt x="3060" y="1319"/>
                    <a:pt x="5771" y="3426"/>
                    <a:pt x="6985" y="4396"/>
                  </a:cubicBezTo>
                  <a:cubicBezTo>
                    <a:pt x="7003" y="4411"/>
                    <a:pt x="7022" y="4417"/>
                    <a:pt x="7041" y="4417"/>
                  </a:cubicBezTo>
                  <a:cubicBezTo>
                    <a:pt x="7108" y="4417"/>
                    <a:pt x="7167" y="4336"/>
                    <a:pt x="7114" y="4267"/>
                  </a:cubicBezTo>
                  <a:cubicBezTo>
                    <a:pt x="6085" y="2961"/>
                    <a:pt x="3589" y="1"/>
                    <a:pt x="2037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8702;p80"/>
            <p:cNvSpPr/>
            <p:nvPr/>
          </p:nvSpPr>
          <p:spPr>
            <a:xfrm>
              <a:off x="5820278" y="2986343"/>
              <a:ext cx="94979" cy="289842"/>
            </a:xfrm>
            <a:custGeom>
              <a:avLst/>
              <a:gdLst/>
              <a:ahLst/>
              <a:cxnLst/>
              <a:rect l="l" t="t" r="r" b="b"/>
              <a:pathLst>
                <a:path w="3621" h="11050" extrusionOk="0">
                  <a:moveTo>
                    <a:pt x="100" y="0"/>
                  </a:moveTo>
                  <a:cubicBezTo>
                    <a:pt x="53" y="0"/>
                    <a:pt x="7" y="33"/>
                    <a:pt x="7" y="92"/>
                  </a:cubicBezTo>
                  <a:cubicBezTo>
                    <a:pt x="0" y="1787"/>
                    <a:pt x="163" y="6208"/>
                    <a:pt x="1878" y="10758"/>
                  </a:cubicBezTo>
                  <a:cubicBezTo>
                    <a:pt x="1946" y="10934"/>
                    <a:pt x="2116" y="11050"/>
                    <a:pt x="2305" y="11050"/>
                  </a:cubicBezTo>
                  <a:lnTo>
                    <a:pt x="3350" y="11050"/>
                  </a:lnTo>
                  <a:cubicBezTo>
                    <a:pt x="3512" y="11050"/>
                    <a:pt x="3621" y="10887"/>
                    <a:pt x="3560" y="10738"/>
                  </a:cubicBezTo>
                  <a:cubicBezTo>
                    <a:pt x="1790" y="6439"/>
                    <a:pt x="604" y="1801"/>
                    <a:pt x="190" y="72"/>
                  </a:cubicBezTo>
                  <a:cubicBezTo>
                    <a:pt x="178" y="23"/>
                    <a:pt x="139" y="0"/>
                    <a:pt x="100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8703;p80"/>
            <p:cNvSpPr/>
            <p:nvPr/>
          </p:nvSpPr>
          <p:spPr>
            <a:xfrm>
              <a:off x="5951166" y="2917804"/>
              <a:ext cx="156541" cy="130179"/>
            </a:xfrm>
            <a:custGeom>
              <a:avLst/>
              <a:gdLst/>
              <a:ahLst/>
              <a:cxnLst/>
              <a:rect l="l" t="t" r="r" b="b"/>
              <a:pathLst>
                <a:path w="5968" h="4963" extrusionOk="0">
                  <a:moveTo>
                    <a:pt x="2493" y="0"/>
                  </a:moveTo>
                  <a:cubicBezTo>
                    <a:pt x="1390" y="0"/>
                    <a:pt x="446" y="531"/>
                    <a:pt x="1" y="1003"/>
                  </a:cubicBezTo>
                  <a:cubicBezTo>
                    <a:pt x="89" y="936"/>
                    <a:pt x="197" y="895"/>
                    <a:pt x="306" y="881"/>
                  </a:cubicBezTo>
                  <a:cubicBezTo>
                    <a:pt x="426" y="865"/>
                    <a:pt x="550" y="857"/>
                    <a:pt x="678" y="857"/>
                  </a:cubicBezTo>
                  <a:cubicBezTo>
                    <a:pt x="2474" y="857"/>
                    <a:pt x="4891" y="2477"/>
                    <a:pt x="5581" y="4801"/>
                  </a:cubicBezTo>
                  <a:cubicBezTo>
                    <a:pt x="5610" y="4904"/>
                    <a:pt x="5702" y="4962"/>
                    <a:pt x="5798" y="4962"/>
                  </a:cubicBezTo>
                  <a:cubicBezTo>
                    <a:pt x="5858" y="4962"/>
                    <a:pt x="5920" y="4939"/>
                    <a:pt x="5968" y="4889"/>
                  </a:cubicBezTo>
                  <a:cubicBezTo>
                    <a:pt x="5886" y="2515"/>
                    <a:pt x="5059" y="522"/>
                    <a:pt x="3289" y="95"/>
                  </a:cubicBezTo>
                  <a:cubicBezTo>
                    <a:pt x="3018" y="29"/>
                    <a:pt x="2751" y="0"/>
                    <a:pt x="2493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8704;p80"/>
            <p:cNvSpPr/>
            <p:nvPr/>
          </p:nvSpPr>
          <p:spPr>
            <a:xfrm>
              <a:off x="5937290" y="2999589"/>
              <a:ext cx="141249" cy="156541"/>
            </a:xfrm>
            <a:custGeom>
              <a:avLst/>
              <a:gdLst/>
              <a:ahLst/>
              <a:cxnLst/>
              <a:rect l="l" t="t" r="r" b="b"/>
              <a:pathLst>
                <a:path w="5385" h="5968" extrusionOk="0">
                  <a:moveTo>
                    <a:pt x="2195" y="0"/>
                  </a:moveTo>
                  <a:cubicBezTo>
                    <a:pt x="1226" y="0"/>
                    <a:pt x="558" y="457"/>
                    <a:pt x="1" y="1167"/>
                  </a:cubicBezTo>
                  <a:cubicBezTo>
                    <a:pt x="252" y="910"/>
                    <a:pt x="597" y="767"/>
                    <a:pt x="957" y="767"/>
                  </a:cubicBezTo>
                  <a:cubicBezTo>
                    <a:pt x="968" y="767"/>
                    <a:pt x="980" y="767"/>
                    <a:pt x="991" y="767"/>
                  </a:cubicBezTo>
                  <a:cubicBezTo>
                    <a:pt x="1345" y="767"/>
                    <a:pt x="1685" y="868"/>
                    <a:pt x="1987" y="1052"/>
                  </a:cubicBezTo>
                  <a:cubicBezTo>
                    <a:pt x="3900" y="2266"/>
                    <a:pt x="4957" y="5771"/>
                    <a:pt x="4964" y="5805"/>
                  </a:cubicBezTo>
                  <a:cubicBezTo>
                    <a:pt x="4991" y="5900"/>
                    <a:pt x="5079" y="5968"/>
                    <a:pt x="5181" y="5968"/>
                  </a:cubicBezTo>
                  <a:lnTo>
                    <a:pt x="5208" y="5968"/>
                  </a:lnTo>
                  <a:cubicBezTo>
                    <a:pt x="5283" y="5961"/>
                    <a:pt x="5351" y="5914"/>
                    <a:pt x="5385" y="5846"/>
                  </a:cubicBezTo>
                  <a:cubicBezTo>
                    <a:pt x="5276" y="571"/>
                    <a:pt x="2977" y="8"/>
                    <a:pt x="2259" y="1"/>
                  </a:cubicBezTo>
                  <a:cubicBezTo>
                    <a:pt x="2237" y="1"/>
                    <a:pt x="2216" y="0"/>
                    <a:pt x="2195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8914;p80"/>
          <p:cNvGrpSpPr/>
          <p:nvPr/>
        </p:nvGrpSpPr>
        <p:grpSpPr>
          <a:xfrm>
            <a:off x="3307062" y="3706350"/>
            <a:ext cx="306471" cy="370000"/>
            <a:chOff x="2236106" y="3365392"/>
            <a:chExt cx="306471" cy="370000"/>
          </a:xfrm>
          <a:solidFill>
            <a:srgbClr val="547462"/>
          </a:solidFill>
        </p:grpSpPr>
        <p:sp>
          <p:nvSpPr>
            <p:cNvPr id="115" name="Google Shape;18915;p80"/>
            <p:cNvSpPr/>
            <p:nvPr/>
          </p:nvSpPr>
          <p:spPr>
            <a:xfrm>
              <a:off x="2413788" y="3588085"/>
              <a:ext cx="128789" cy="88107"/>
            </a:xfrm>
            <a:custGeom>
              <a:avLst/>
              <a:gdLst/>
              <a:ahLst/>
              <a:cxnLst/>
              <a:rect l="l" t="t" r="r" b="b"/>
              <a:pathLst>
                <a:path w="4910" h="3359" extrusionOk="0">
                  <a:moveTo>
                    <a:pt x="2793" y="0"/>
                  </a:moveTo>
                  <a:cubicBezTo>
                    <a:pt x="2259" y="0"/>
                    <a:pt x="1705" y="75"/>
                    <a:pt x="1234" y="293"/>
                  </a:cubicBezTo>
                  <a:cubicBezTo>
                    <a:pt x="285" y="741"/>
                    <a:pt x="0" y="2111"/>
                    <a:pt x="211" y="2558"/>
                  </a:cubicBezTo>
                  <a:cubicBezTo>
                    <a:pt x="366" y="2895"/>
                    <a:pt x="1128" y="3359"/>
                    <a:pt x="1902" y="3359"/>
                  </a:cubicBezTo>
                  <a:cubicBezTo>
                    <a:pt x="2140" y="3359"/>
                    <a:pt x="2380" y="3315"/>
                    <a:pt x="2604" y="3209"/>
                  </a:cubicBezTo>
                  <a:cubicBezTo>
                    <a:pt x="3770" y="2667"/>
                    <a:pt x="4577" y="1148"/>
                    <a:pt x="4848" y="565"/>
                  </a:cubicBezTo>
                  <a:cubicBezTo>
                    <a:pt x="4910" y="436"/>
                    <a:pt x="4842" y="293"/>
                    <a:pt x="4706" y="260"/>
                  </a:cubicBezTo>
                  <a:cubicBezTo>
                    <a:pt x="4330" y="162"/>
                    <a:pt x="3582" y="0"/>
                    <a:pt x="2793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916;p80"/>
            <p:cNvSpPr/>
            <p:nvPr/>
          </p:nvSpPr>
          <p:spPr>
            <a:xfrm>
              <a:off x="2413604" y="3588085"/>
              <a:ext cx="127740" cy="67831"/>
            </a:xfrm>
            <a:custGeom>
              <a:avLst/>
              <a:gdLst/>
              <a:ahLst/>
              <a:cxnLst/>
              <a:rect l="l" t="t" r="r" b="b"/>
              <a:pathLst>
                <a:path w="4870" h="2586" extrusionOk="0">
                  <a:moveTo>
                    <a:pt x="2798" y="0"/>
                  </a:moveTo>
                  <a:cubicBezTo>
                    <a:pt x="2263" y="0"/>
                    <a:pt x="1708" y="75"/>
                    <a:pt x="1235" y="293"/>
                  </a:cubicBezTo>
                  <a:cubicBezTo>
                    <a:pt x="285" y="741"/>
                    <a:pt x="1" y="2111"/>
                    <a:pt x="211" y="2558"/>
                  </a:cubicBezTo>
                  <a:cubicBezTo>
                    <a:pt x="218" y="2565"/>
                    <a:pt x="224" y="2578"/>
                    <a:pt x="231" y="2585"/>
                  </a:cubicBezTo>
                  <a:cubicBezTo>
                    <a:pt x="1011" y="2111"/>
                    <a:pt x="3140" y="890"/>
                    <a:pt x="4869" y="463"/>
                  </a:cubicBezTo>
                  <a:cubicBezTo>
                    <a:pt x="4869" y="368"/>
                    <a:pt x="4801" y="280"/>
                    <a:pt x="4713" y="260"/>
                  </a:cubicBezTo>
                  <a:cubicBezTo>
                    <a:pt x="4337" y="162"/>
                    <a:pt x="3589" y="0"/>
                    <a:pt x="2798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917;p80"/>
            <p:cNvSpPr/>
            <p:nvPr/>
          </p:nvSpPr>
          <p:spPr>
            <a:xfrm>
              <a:off x="2350469" y="3365471"/>
              <a:ext cx="64945" cy="86559"/>
            </a:xfrm>
            <a:custGeom>
              <a:avLst/>
              <a:gdLst/>
              <a:ahLst/>
              <a:cxnLst/>
              <a:rect l="l" t="t" r="r" b="b"/>
              <a:pathLst>
                <a:path w="2476" h="3300" extrusionOk="0">
                  <a:moveTo>
                    <a:pt x="763" y="0"/>
                  </a:moveTo>
                  <a:cubicBezTo>
                    <a:pt x="682" y="0"/>
                    <a:pt x="602" y="46"/>
                    <a:pt x="563" y="128"/>
                  </a:cubicBezTo>
                  <a:cubicBezTo>
                    <a:pt x="367" y="576"/>
                    <a:pt x="0" y="1552"/>
                    <a:pt x="204" y="2332"/>
                  </a:cubicBezTo>
                  <a:cubicBezTo>
                    <a:pt x="370" y="2952"/>
                    <a:pt x="1096" y="3300"/>
                    <a:pt x="1469" y="3300"/>
                  </a:cubicBezTo>
                  <a:cubicBezTo>
                    <a:pt x="1508" y="3300"/>
                    <a:pt x="1543" y="3296"/>
                    <a:pt x="1574" y="3288"/>
                  </a:cubicBezTo>
                  <a:cubicBezTo>
                    <a:pt x="1885" y="3200"/>
                    <a:pt x="2475" y="2468"/>
                    <a:pt x="2292" y="1790"/>
                  </a:cubicBezTo>
                  <a:cubicBezTo>
                    <a:pt x="2089" y="1010"/>
                    <a:pt x="1289" y="332"/>
                    <a:pt x="895" y="47"/>
                  </a:cubicBezTo>
                  <a:cubicBezTo>
                    <a:pt x="856" y="15"/>
                    <a:pt x="810" y="0"/>
                    <a:pt x="763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8918;p80"/>
            <p:cNvSpPr/>
            <p:nvPr/>
          </p:nvSpPr>
          <p:spPr>
            <a:xfrm>
              <a:off x="2368436" y="3365392"/>
              <a:ext cx="46978" cy="86166"/>
            </a:xfrm>
            <a:custGeom>
              <a:avLst/>
              <a:gdLst/>
              <a:ahLst/>
              <a:cxnLst/>
              <a:rect l="l" t="t" r="r" b="b"/>
              <a:pathLst>
                <a:path w="1791" h="3285" extrusionOk="0">
                  <a:moveTo>
                    <a:pt x="86" y="0"/>
                  </a:moveTo>
                  <a:cubicBezTo>
                    <a:pt x="58" y="0"/>
                    <a:pt x="29" y="6"/>
                    <a:pt x="0" y="16"/>
                  </a:cubicBezTo>
                  <a:cubicBezTo>
                    <a:pt x="373" y="1087"/>
                    <a:pt x="672" y="2179"/>
                    <a:pt x="889" y="3284"/>
                  </a:cubicBezTo>
                  <a:cubicBezTo>
                    <a:pt x="1207" y="3196"/>
                    <a:pt x="1790" y="2471"/>
                    <a:pt x="1607" y="1793"/>
                  </a:cubicBezTo>
                  <a:cubicBezTo>
                    <a:pt x="1404" y="1013"/>
                    <a:pt x="604" y="335"/>
                    <a:pt x="210" y="43"/>
                  </a:cubicBezTo>
                  <a:cubicBezTo>
                    <a:pt x="173" y="14"/>
                    <a:pt x="130" y="0"/>
                    <a:pt x="86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8919;p80"/>
            <p:cNvSpPr/>
            <p:nvPr/>
          </p:nvSpPr>
          <p:spPr>
            <a:xfrm>
              <a:off x="2236106" y="3542156"/>
              <a:ext cx="145157" cy="92618"/>
            </a:xfrm>
            <a:custGeom>
              <a:avLst/>
              <a:gdLst/>
              <a:ahLst/>
              <a:cxnLst/>
              <a:rect l="l" t="t" r="r" b="b"/>
              <a:pathLst>
                <a:path w="5534" h="3531" extrusionOk="0">
                  <a:moveTo>
                    <a:pt x="2978" y="0"/>
                  </a:moveTo>
                  <a:cubicBezTo>
                    <a:pt x="1844" y="0"/>
                    <a:pt x="668" y="449"/>
                    <a:pt x="177" y="654"/>
                  </a:cubicBezTo>
                  <a:cubicBezTo>
                    <a:pt x="48" y="709"/>
                    <a:pt x="0" y="865"/>
                    <a:pt x="82" y="980"/>
                  </a:cubicBezTo>
                  <a:cubicBezTo>
                    <a:pt x="462" y="1549"/>
                    <a:pt x="1580" y="3062"/>
                    <a:pt x="2923" y="3462"/>
                  </a:cubicBezTo>
                  <a:cubicBezTo>
                    <a:pt x="3082" y="3509"/>
                    <a:pt x="3245" y="3530"/>
                    <a:pt x="3406" y="3530"/>
                  </a:cubicBezTo>
                  <a:cubicBezTo>
                    <a:pt x="4348" y="3530"/>
                    <a:pt x="5257" y="2805"/>
                    <a:pt x="5384" y="2377"/>
                  </a:cubicBezTo>
                  <a:cubicBezTo>
                    <a:pt x="5533" y="1868"/>
                    <a:pt x="5005" y="444"/>
                    <a:pt x="3920" y="126"/>
                  </a:cubicBezTo>
                  <a:cubicBezTo>
                    <a:pt x="3621" y="37"/>
                    <a:pt x="3301" y="0"/>
                    <a:pt x="2978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8920;p80"/>
            <p:cNvSpPr/>
            <p:nvPr/>
          </p:nvSpPr>
          <p:spPr>
            <a:xfrm>
              <a:off x="2236814" y="3542156"/>
              <a:ext cx="144449" cy="63608"/>
            </a:xfrm>
            <a:custGeom>
              <a:avLst/>
              <a:gdLst/>
              <a:ahLst/>
              <a:cxnLst/>
              <a:rect l="l" t="t" r="r" b="b"/>
              <a:pathLst>
                <a:path w="5507" h="2425" extrusionOk="0">
                  <a:moveTo>
                    <a:pt x="2951" y="0"/>
                  </a:moveTo>
                  <a:cubicBezTo>
                    <a:pt x="1818" y="0"/>
                    <a:pt x="642" y="449"/>
                    <a:pt x="157" y="654"/>
                  </a:cubicBezTo>
                  <a:cubicBezTo>
                    <a:pt x="48" y="702"/>
                    <a:pt x="1" y="817"/>
                    <a:pt x="34" y="926"/>
                  </a:cubicBezTo>
                  <a:cubicBezTo>
                    <a:pt x="1085" y="1007"/>
                    <a:pt x="4103" y="1346"/>
                    <a:pt x="5337" y="2424"/>
                  </a:cubicBezTo>
                  <a:cubicBezTo>
                    <a:pt x="5344" y="2404"/>
                    <a:pt x="5351" y="2390"/>
                    <a:pt x="5357" y="2370"/>
                  </a:cubicBezTo>
                  <a:cubicBezTo>
                    <a:pt x="5506" y="1868"/>
                    <a:pt x="4978" y="444"/>
                    <a:pt x="3893" y="126"/>
                  </a:cubicBezTo>
                  <a:cubicBezTo>
                    <a:pt x="3594" y="37"/>
                    <a:pt x="3274" y="0"/>
                    <a:pt x="2951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8921;p80"/>
            <p:cNvSpPr/>
            <p:nvPr/>
          </p:nvSpPr>
          <p:spPr>
            <a:xfrm>
              <a:off x="2298717" y="3457171"/>
              <a:ext cx="81654" cy="61693"/>
            </a:xfrm>
            <a:custGeom>
              <a:avLst/>
              <a:gdLst/>
              <a:ahLst/>
              <a:cxnLst/>
              <a:rect l="l" t="t" r="r" b="b"/>
              <a:pathLst>
                <a:path w="3113" h="2352" extrusionOk="0">
                  <a:moveTo>
                    <a:pt x="870" y="0"/>
                  </a:moveTo>
                  <a:cubicBezTo>
                    <a:pt x="618" y="0"/>
                    <a:pt x="394" y="18"/>
                    <a:pt x="231" y="36"/>
                  </a:cubicBezTo>
                  <a:cubicBezTo>
                    <a:pt x="88" y="50"/>
                    <a:pt x="0" y="192"/>
                    <a:pt x="48" y="328"/>
                  </a:cubicBezTo>
                  <a:cubicBezTo>
                    <a:pt x="204" y="789"/>
                    <a:pt x="611" y="1759"/>
                    <a:pt x="1289" y="2186"/>
                  </a:cubicBezTo>
                  <a:cubicBezTo>
                    <a:pt x="1479" y="2305"/>
                    <a:pt x="1699" y="2352"/>
                    <a:pt x="1915" y="2352"/>
                  </a:cubicBezTo>
                  <a:cubicBezTo>
                    <a:pt x="2376" y="2352"/>
                    <a:pt x="2821" y="2138"/>
                    <a:pt x="2936" y="1948"/>
                  </a:cubicBezTo>
                  <a:cubicBezTo>
                    <a:pt x="3113" y="1670"/>
                    <a:pt x="3038" y="735"/>
                    <a:pt x="2441" y="362"/>
                  </a:cubicBezTo>
                  <a:cubicBezTo>
                    <a:pt x="1989" y="72"/>
                    <a:pt x="1374" y="0"/>
                    <a:pt x="870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8922;p80"/>
            <p:cNvSpPr/>
            <p:nvPr/>
          </p:nvSpPr>
          <p:spPr>
            <a:xfrm>
              <a:off x="2299609" y="3457171"/>
              <a:ext cx="80762" cy="51647"/>
            </a:xfrm>
            <a:custGeom>
              <a:avLst/>
              <a:gdLst/>
              <a:ahLst/>
              <a:cxnLst/>
              <a:rect l="l" t="t" r="r" b="b"/>
              <a:pathLst>
                <a:path w="3079" h="1969" extrusionOk="0">
                  <a:moveTo>
                    <a:pt x="836" y="0"/>
                  </a:moveTo>
                  <a:cubicBezTo>
                    <a:pt x="584" y="0"/>
                    <a:pt x="360" y="18"/>
                    <a:pt x="197" y="36"/>
                  </a:cubicBezTo>
                  <a:cubicBezTo>
                    <a:pt x="95" y="50"/>
                    <a:pt x="14" y="124"/>
                    <a:pt x="0" y="226"/>
                  </a:cubicBezTo>
                  <a:cubicBezTo>
                    <a:pt x="570" y="470"/>
                    <a:pt x="1953" y="1114"/>
                    <a:pt x="2889" y="1969"/>
                  </a:cubicBezTo>
                  <a:cubicBezTo>
                    <a:pt x="2889" y="1962"/>
                    <a:pt x="2902" y="1955"/>
                    <a:pt x="2902" y="1948"/>
                  </a:cubicBezTo>
                  <a:cubicBezTo>
                    <a:pt x="3079" y="1670"/>
                    <a:pt x="3004" y="735"/>
                    <a:pt x="2407" y="362"/>
                  </a:cubicBezTo>
                  <a:cubicBezTo>
                    <a:pt x="1955" y="72"/>
                    <a:pt x="1340" y="0"/>
                    <a:pt x="836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923;p80"/>
            <p:cNvSpPr/>
            <p:nvPr/>
          </p:nvSpPr>
          <p:spPr>
            <a:xfrm>
              <a:off x="2421080" y="3480857"/>
              <a:ext cx="85929" cy="59044"/>
            </a:xfrm>
            <a:custGeom>
              <a:avLst/>
              <a:gdLst/>
              <a:ahLst/>
              <a:cxnLst/>
              <a:rect l="l" t="t" r="r" b="b"/>
              <a:pathLst>
                <a:path w="3276" h="2251" extrusionOk="0">
                  <a:moveTo>
                    <a:pt x="1879" y="0"/>
                  </a:moveTo>
                  <a:cubicBezTo>
                    <a:pt x="1519" y="0"/>
                    <a:pt x="1146" y="50"/>
                    <a:pt x="828" y="198"/>
                  </a:cubicBezTo>
                  <a:cubicBezTo>
                    <a:pt x="190" y="496"/>
                    <a:pt x="0" y="1418"/>
                    <a:pt x="136" y="1717"/>
                  </a:cubicBezTo>
                  <a:cubicBezTo>
                    <a:pt x="245" y="1944"/>
                    <a:pt x="752" y="2251"/>
                    <a:pt x="1269" y="2251"/>
                  </a:cubicBezTo>
                  <a:cubicBezTo>
                    <a:pt x="1430" y="2251"/>
                    <a:pt x="1592" y="2221"/>
                    <a:pt x="1743" y="2151"/>
                  </a:cubicBezTo>
                  <a:cubicBezTo>
                    <a:pt x="2475" y="1812"/>
                    <a:pt x="2991" y="903"/>
                    <a:pt x="3208" y="462"/>
                  </a:cubicBezTo>
                  <a:cubicBezTo>
                    <a:pt x="3275" y="333"/>
                    <a:pt x="3201" y="184"/>
                    <a:pt x="3065" y="150"/>
                  </a:cubicBezTo>
                  <a:cubicBezTo>
                    <a:pt x="2793" y="85"/>
                    <a:pt x="2347" y="0"/>
                    <a:pt x="1879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8924;p80"/>
            <p:cNvSpPr/>
            <p:nvPr/>
          </p:nvSpPr>
          <p:spPr>
            <a:xfrm>
              <a:off x="2421080" y="3480857"/>
              <a:ext cx="85221" cy="47345"/>
            </a:xfrm>
            <a:custGeom>
              <a:avLst/>
              <a:gdLst/>
              <a:ahLst/>
              <a:cxnLst/>
              <a:rect l="l" t="t" r="r" b="b"/>
              <a:pathLst>
                <a:path w="3249" h="1805" extrusionOk="0">
                  <a:moveTo>
                    <a:pt x="1881" y="0"/>
                  </a:moveTo>
                  <a:cubicBezTo>
                    <a:pt x="1520" y="0"/>
                    <a:pt x="1146" y="50"/>
                    <a:pt x="828" y="198"/>
                  </a:cubicBezTo>
                  <a:cubicBezTo>
                    <a:pt x="190" y="496"/>
                    <a:pt x="0" y="1418"/>
                    <a:pt x="143" y="1717"/>
                  </a:cubicBezTo>
                  <a:cubicBezTo>
                    <a:pt x="156" y="1744"/>
                    <a:pt x="177" y="1778"/>
                    <a:pt x="204" y="1805"/>
                  </a:cubicBezTo>
                  <a:cubicBezTo>
                    <a:pt x="868" y="1113"/>
                    <a:pt x="2509" y="605"/>
                    <a:pt x="3221" y="408"/>
                  </a:cubicBezTo>
                  <a:cubicBezTo>
                    <a:pt x="3248" y="293"/>
                    <a:pt x="3180" y="177"/>
                    <a:pt x="3065" y="150"/>
                  </a:cubicBezTo>
                  <a:cubicBezTo>
                    <a:pt x="2797" y="85"/>
                    <a:pt x="2351" y="0"/>
                    <a:pt x="1881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8925;p80"/>
            <p:cNvSpPr/>
            <p:nvPr/>
          </p:nvSpPr>
          <p:spPr>
            <a:xfrm>
              <a:off x="2379269" y="3608807"/>
              <a:ext cx="129340" cy="76093"/>
            </a:xfrm>
            <a:custGeom>
              <a:avLst/>
              <a:gdLst/>
              <a:ahLst/>
              <a:cxnLst/>
              <a:rect l="l" t="t" r="r" b="b"/>
              <a:pathLst>
                <a:path w="4931" h="2901" extrusionOk="0">
                  <a:moveTo>
                    <a:pt x="4618" y="0"/>
                  </a:moveTo>
                  <a:cubicBezTo>
                    <a:pt x="4595" y="0"/>
                    <a:pt x="4570" y="4"/>
                    <a:pt x="4544" y="12"/>
                  </a:cubicBezTo>
                  <a:cubicBezTo>
                    <a:pt x="2008" y="751"/>
                    <a:pt x="225" y="2439"/>
                    <a:pt x="150" y="2514"/>
                  </a:cubicBezTo>
                  <a:cubicBezTo>
                    <a:pt x="1" y="2656"/>
                    <a:pt x="96" y="2900"/>
                    <a:pt x="306" y="2900"/>
                  </a:cubicBezTo>
                  <a:cubicBezTo>
                    <a:pt x="360" y="2900"/>
                    <a:pt x="414" y="2880"/>
                    <a:pt x="462" y="2839"/>
                  </a:cubicBezTo>
                  <a:cubicBezTo>
                    <a:pt x="476" y="2819"/>
                    <a:pt x="2238" y="1151"/>
                    <a:pt x="4666" y="446"/>
                  </a:cubicBezTo>
                  <a:cubicBezTo>
                    <a:pt x="4931" y="366"/>
                    <a:pt x="4849" y="0"/>
                    <a:pt x="4618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8926;p80"/>
            <p:cNvSpPr/>
            <p:nvPr/>
          </p:nvSpPr>
          <p:spPr>
            <a:xfrm>
              <a:off x="2274035" y="3568019"/>
              <a:ext cx="22400" cy="12485"/>
            </a:xfrm>
            <a:custGeom>
              <a:avLst/>
              <a:gdLst/>
              <a:ahLst/>
              <a:cxnLst/>
              <a:rect l="l" t="t" r="r" b="b"/>
              <a:pathLst>
                <a:path w="854" h="476" extrusionOk="0">
                  <a:moveTo>
                    <a:pt x="311" y="1"/>
                  </a:moveTo>
                  <a:cubicBezTo>
                    <a:pt x="25" y="1"/>
                    <a:pt x="1" y="428"/>
                    <a:pt x="290" y="455"/>
                  </a:cubicBezTo>
                  <a:cubicBezTo>
                    <a:pt x="290" y="455"/>
                    <a:pt x="378" y="455"/>
                    <a:pt x="514" y="475"/>
                  </a:cubicBezTo>
                  <a:lnTo>
                    <a:pt x="541" y="475"/>
                  </a:lnTo>
                  <a:cubicBezTo>
                    <a:pt x="826" y="475"/>
                    <a:pt x="853" y="48"/>
                    <a:pt x="562" y="21"/>
                  </a:cubicBezTo>
                  <a:lnTo>
                    <a:pt x="562" y="21"/>
                  </a:lnTo>
                  <a:lnTo>
                    <a:pt x="562" y="28"/>
                  </a:lnTo>
                  <a:cubicBezTo>
                    <a:pt x="406" y="7"/>
                    <a:pt x="317" y="1"/>
                    <a:pt x="317" y="1"/>
                  </a:cubicBezTo>
                  <a:cubicBezTo>
                    <a:pt x="315" y="1"/>
                    <a:pt x="313" y="1"/>
                    <a:pt x="311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8927;p80"/>
            <p:cNvSpPr/>
            <p:nvPr/>
          </p:nvSpPr>
          <p:spPr>
            <a:xfrm>
              <a:off x="2450012" y="3500398"/>
              <a:ext cx="20722" cy="13823"/>
            </a:xfrm>
            <a:custGeom>
              <a:avLst/>
              <a:gdLst/>
              <a:ahLst/>
              <a:cxnLst/>
              <a:rect l="l" t="t" r="r" b="b"/>
              <a:pathLst>
                <a:path w="790" h="527" extrusionOk="0">
                  <a:moveTo>
                    <a:pt x="547" y="0"/>
                  </a:moveTo>
                  <a:cubicBezTo>
                    <a:pt x="526" y="0"/>
                    <a:pt x="505" y="3"/>
                    <a:pt x="484" y="9"/>
                  </a:cubicBezTo>
                  <a:cubicBezTo>
                    <a:pt x="396" y="29"/>
                    <a:pt x="308" y="56"/>
                    <a:pt x="226" y="83"/>
                  </a:cubicBezTo>
                  <a:cubicBezTo>
                    <a:pt x="0" y="126"/>
                    <a:pt x="110" y="526"/>
                    <a:pt x="302" y="526"/>
                  </a:cubicBezTo>
                  <a:cubicBezTo>
                    <a:pt x="324" y="526"/>
                    <a:pt x="346" y="521"/>
                    <a:pt x="369" y="511"/>
                  </a:cubicBezTo>
                  <a:cubicBezTo>
                    <a:pt x="443" y="483"/>
                    <a:pt x="525" y="456"/>
                    <a:pt x="599" y="436"/>
                  </a:cubicBezTo>
                  <a:cubicBezTo>
                    <a:pt x="721" y="402"/>
                    <a:pt x="789" y="287"/>
                    <a:pt x="762" y="165"/>
                  </a:cubicBezTo>
                  <a:cubicBezTo>
                    <a:pt x="734" y="64"/>
                    <a:pt x="646" y="0"/>
                    <a:pt x="547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8928;p80"/>
            <p:cNvSpPr/>
            <p:nvPr/>
          </p:nvSpPr>
          <p:spPr>
            <a:xfrm>
              <a:off x="2303675" y="3396003"/>
              <a:ext cx="142088" cy="339390"/>
            </a:xfrm>
            <a:custGeom>
              <a:avLst/>
              <a:gdLst/>
              <a:ahLst/>
              <a:cxnLst/>
              <a:rect l="l" t="t" r="r" b="b"/>
              <a:pathLst>
                <a:path w="5417" h="12939" extrusionOk="0">
                  <a:moveTo>
                    <a:pt x="2876" y="0"/>
                  </a:moveTo>
                  <a:cubicBezTo>
                    <a:pt x="2738" y="0"/>
                    <a:pt x="2598" y="119"/>
                    <a:pt x="2652" y="293"/>
                  </a:cubicBezTo>
                  <a:cubicBezTo>
                    <a:pt x="3120" y="1758"/>
                    <a:pt x="3398" y="3270"/>
                    <a:pt x="3486" y="4802"/>
                  </a:cubicBezTo>
                  <a:cubicBezTo>
                    <a:pt x="2944" y="4063"/>
                    <a:pt x="2225" y="3473"/>
                    <a:pt x="1398" y="3080"/>
                  </a:cubicBezTo>
                  <a:cubicBezTo>
                    <a:pt x="1361" y="3063"/>
                    <a:pt x="1327" y="3055"/>
                    <a:pt x="1294" y="3055"/>
                  </a:cubicBezTo>
                  <a:cubicBezTo>
                    <a:pt x="1074" y="3055"/>
                    <a:pt x="968" y="3412"/>
                    <a:pt x="1228" y="3501"/>
                  </a:cubicBezTo>
                  <a:cubicBezTo>
                    <a:pt x="2212" y="3968"/>
                    <a:pt x="3018" y="4755"/>
                    <a:pt x="3520" y="5725"/>
                  </a:cubicBezTo>
                  <a:cubicBezTo>
                    <a:pt x="3527" y="6579"/>
                    <a:pt x="3480" y="7427"/>
                    <a:pt x="3385" y="8281"/>
                  </a:cubicBezTo>
                  <a:cubicBezTo>
                    <a:pt x="2740" y="7379"/>
                    <a:pt x="1439" y="6938"/>
                    <a:pt x="354" y="6721"/>
                  </a:cubicBezTo>
                  <a:cubicBezTo>
                    <a:pt x="341" y="6720"/>
                    <a:pt x="328" y="6719"/>
                    <a:pt x="316" y="6719"/>
                  </a:cubicBezTo>
                  <a:cubicBezTo>
                    <a:pt x="62" y="6719"/>
                    <a:pt x="0" y="7104"/>
                    <a:pt x="266" y="7162"/>
                  </a:cubicBezTo>
                  <a:cubicBezTo>
                    <a:pt x="1262" y="7366"/>
                    <a:pt x="2964" y="7874"/>
                    <a:pt x="3283" y="9088"/>
                  </a:cubicBezTo>
                  <a:cubicBezTo>
                    <a:pt x="2957" y="11224"/>
                    <a:pt x="2415" y="12600"/>
                    <a:pt x="2401" y="12627"/>
                  </a:cubicBezTo>
                  <a:cubicBezTo>
                    <a:pt x="2328" y="12805"/>
                    <a:pt x="2474" y="12939"/>
                    <a:pt x="2618" y="12939"/>
                  </a:cubicBezTo>
                  <a:cubicBezTo>
                    <a:pt x="2700" y="12939"/>
                    <a:pt x="2780" y="12897"/>
                    <a:pt x="2822" y="12797"/>
                  </a:cubicBezTo>
                  <a:cubicBezTo>
                    <a:pt x="2829" y="12763"/>
                    <a:pt x="3398" y="11332"/>
                    <a:pt x="3737" y="9108"/>
                  </a:cubicBezTo>
                  <a:lnTo>
                    <a:pt x="3737" y="9101"/>
                  </a:lnTo>
                  <a:cubicBezTo>
                    <a:pt x="3859" y="8254"/>
                    <a:pt x="3941" y="7393"/>
                    <a:pt x="3961" y="6538"/>
                  </a:cubicBezTo>
                  <a:cubicBezTo>
                    <a:pt x="4151" y="5833"/>
                    <a:pt x="4598" y="5230"/>
                    <a:pt x="5209" y="4843"/>
                  </a:cubicBezTo>
                  <a:cubicBezTo>
                    <a:pt x="5417" y="4708"/>
                    <a:pt x="5284" y="4424"/>
                    <a:pt x="5090" y="4424"/>
                  </a:cubicBezTo>
                  <a:cubicBezTo>
                    <a:pt x="5050" y="4424"/>
                    <a:pt x="5007" y="4436"/>
                    <a:pt x="4965" y="4463"/>
                  </a:cubicBezTo>
                  <a:cubicBezTo>
                    <a:pt x="4564" y="4721"/>
                    <a:pt x="4219" y="5060"/>
                    <a:pt x="3961" y="5453"/>
                  </a:cubicBezTo>
                  <a:cubicBezTo>
                    <a:pt x="3920" y="3657"/>
                    <a:pt x="3629" y="1873"/>
                    <a:pt x="3086" y="158"/>
                  </a:cubicBezTo>
                  <a:cubicBezTo>
                    <a:pt x="3050" y="48"/>
                    <a:pt x="2963" y="0"/>
                    <a:pt x="2876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8824;p80"/>
          <p:cNvGrpSpPr/>
          <p:nvPr/>
        </p:nvGrpSpPr>
        <p:grpSpPr>
          <a:xfrm>
            <a:off x="2753112" y="3844627"/>
            <a:ext cx="290445" cy="370079"/>
            <a:chOff x="2792628" y="3365340"/>
            <a:chExt cx="290445" cy="370079"/>
          </a:xfrm>
          <a:solidFill>
            <a:srgbClr val="547462"/>
          </a:solidFill>
        </p:grpSpPr>
        <p:sp>
          <p:nvSpPr>
            <p:cNvPr id="130" name="Google Shape;18825;p80"/>
            <p:cNvSpPr/>
            <p:nvPr/>
          </p:nvSpPr>
          <p:spPr>
            <a:xfrm>
              <a:off x="2792628" y="3365366"/>
              <a:ext cx="290445" cy="287769"/>
            </a:xfrm>
            <a:custGeom>
              <a:avLst/>
              <a:gdLst/>
              <a:ahLst/>
              <a:cxnLst/>
              <a:rect l="l" t="t" r="r" b="b"/>
              <a:pathLst>
                <a:path w="11073" h="10971" extrusionOk="0">
                  <a:moveTo>
                    <a:pt x="3984" y="1"/>
                  </a:moveTo>
                  <a:cubicBezTo>
                    <a:pt x="3825" y="1"/>
                    <a:pt x="3665" y="26"/>
                    <a:pt x="3512" y="78"/>
                  </a:cubicBezTo>
                  <a:cubicBezTo>
                    <a:pt x="3099" y="200"/>
                    <a:pt x="2760" y="485"/>
                    <a:pt x="2563" y="871"/>
                  </a:cubicBezTo>
                  <a:cubicBezTo>
                    <a:pt x="2495" y="1000"/>
                    <a:pt x="2367" y="1095"/>
                    <a:pt x="2224" y="1109"/>
                  </a:cubicBezTo>
                  <a:cubicBezTo>
                    <a:pt x="1797" y="1163"/>
                    <a:pt x="1410" y="1387"/>
                    <a:pt x="1153" y="1726"/>
                  </a:cubicBezTo>
                  <a:cubicBezTo>
                    <a:pt x="902" y="2045"/>
                    <a:pt x="787" y="2451"/>
                    <a:pt x="834" y="2851"/>
                  </a:cubicBezTo>
                  <a:cubicBezTo>
                    <a:pt x="1038" y="4343"/>
                    <a:pt x="3329" y="5042"/>
                    <a:pt x="4638" y="5326"/>
                  </a:cubicBezTo>
                  <a:cubicBezTo>
                    <a:pt x="4208" y="5267"/>
                    <a:pt x="3666" y="5213"/>
                    <a:pt x="3106" y="5213"/>
                  </a:cubicBezTo>
                  <a:cubicBezTo>
                    <a:pt x="1936" y="5213"/>
                    <a:pt x="689" y="5447"/>
                    <a:pt x="217" y="6350"/>
                  </a:cubicBezTo>
                  <a:cubicBezTo>
                    <a:pt x="34" y="6710"/>
                    <a:pt x="0" y="7130"/>
                    <a:pt x="129" y="7510"/>
                  </a:cubicBezTo>
                  <a:cubicBezTo>
                    <a:pt x="258" y="7923"/>
                    <a:pt x="543" y="8262"/>
                    <a:pt x="929" y="8459"/>
                  </a:cubicBezTo>
                  <a:cubicBezTo>
                    <a:pt x="1058" y="8527"/>
                    <a:pt x="1146" y="8656"/>
                    <a:pt x="1166" y="8798"/>
                  </a:cubicBezTo>
                  <a:cubicBezTo>
                    <a:pt x="1214" y="9225"/>
                    <a:pt x="1438" y="9612"/>
                    <a:pt x="1783" y="9876"/>
                  </a:cubicBezTo>
                  <a:cubicBezTo>
                    <a:pt x="2055" y="10084"/>
                    <a:pt x="2385" y="10198"/>
                    <a:pt x="2725" y="10198"/>
                  </a:cubicBezTo>
                  <a:cubicBezTo>
                    <a:pt x="2784" y="10198"/>
                    <a:pt x="2843" y="10195"/>
                    <a:pt x="2902" y="10188"/>
                  </a:cubicBezTo>
                  <a:cubicBezTo>
                    <a:pt x="4401" y="9985"/>
                    <a:pt x="5099" y="7693"/>
                    <a:pt x="5384" y="6384"/>
                  </a:cubicBezTo>
                  <a:lnTo>
                    <a:pt x="5384" y="6384"/>
                  </a:lnTo>
                  <a:cubicBezTo>
                    <a:pt x="5201" y="7713"/>
                    <a:pt x="5072" y="10107"/>
                    <a:pt x="6408" y="10805"/>
                  </a:cubicBezTo>
                  <a:cubicBezTo>
                    <a:pt x="6623" y="10914"/>
                    <a:pt x="6857" y="10971"/>
                    <a:pt x="7093" y="10971"/>
                  </a:cubicBezTo>
                  <a:cubicBezTo>
                    <a:pt x="7252" y="10971"/>
                    <a:pt x="7412" y="10945"/>
                    <a:pt x="7567" y="10893"/>
                  </a:cubicBezTo>
                  <a:cubicBezTo>
                    <a:pt x="7981" y="10764"/>
                    <a:pt x="8320" y="10480"/>
                    <a:pt x="8517" y="10100"/>
                  </a:cubicBezTo>
                  <a:cubicBezTo>
                    <a:pt x="8584" y="9964"/>
                    <a:pt x="8706" y="9876"/>
                    <a:pt x="8856" y="9856"/>
                  </a:cubicBezTo>
                  <a:cubicBezTo>
                    <a:pt x="9283" y="9808"/>
                    <a:pt x="9669" y="9585"/>
                    <a:pt x="9927" y="9239"/>
                  </a:cubicBezTo>
                  <a:cubicBezTo>
                    <a:pt x="10178" y="8920"/>
                    <a:pt x="10293" y="8520"/>
                    <a:pt x="10239" y="8120"/>
                  </a:cubicBezTo>
                  <a:cubicBezTo>
                    <a:pt x="10042" y="6621"/>
                    <a:pt x="7750" y="5923"/>
                    <a:pt x="6442" y="5638"/>
                  </a:cubicBezTo>
                  <a:lnTo>
                    <a:pt x="6442" y="5638"/>
                  </a:lnTo>
                  <a:cubicBezTo>
                    <a:pt x="6870" y="5700"/>
                    <a:pt x="7411" y="5754"/>
                    <a:pt x="7970" y="5754"/>
                  </a:cubicBezTo>
                  <a:cubicBezTo>
                    <a:pt x="9138" y="5754"/>
                    <a:pt x="10386" y="5517"/>
                    <a:pt x="10863" y="4614"/>
                  </a:cubicBezTo>
                  <a:cubicBezTo>
                    <a:pt x="11039" y="4255"/>
                    <a:pt x="11073" y="3841"/>
                    <a:pt x="10951" y="3455"/>
                  </a:cubicBezTo>
                  <a:cubicBezTo>
                    <a:pt x="10822" y="3048"/>
                    <a:pt x="10537" y="2702"/>
                    <a:pt x="10151" y="2506"/>
                  </a:cubicBezTo>
                  <a:cubicBezTo>
                    <a:pt x="10022" y="2445"/>
                    <a:pt x="9934" y="2316"/>
                    <a:pt x="9913" y="2167"/>
                  </a:cubicBezTo>
                  <a:cubicBezTo>
                    <a:pt x="9859" y="1739"/>
                    <a:pt x="9635" y="1353"/>
                    <a:pt x="9296" y="1095"/>
                  </a:cubicBezTo>
                  <a:cubicBezTo>
                    <a:pt x="9026" y="883"/>
                    <a:pt x="8693" y="772"/>
                    <a:pt x="8355" y="772"/>
                  </a:cubicBezTo>
                  <a:cubicBezTo>
                    <a:pt x="8294" y="772"/>
                    <a:pt x="8232" y="776"/>
                    <a:pt x="8171" y="783"/>
                  </a:cubicBezTo>
                  <a:cubicBezTo>
                    <a:pt x="6679" y="980"/>
                    <a:pt x="5981" y="3272"/>
                    <a:pt x="5696" y="4580"/>
                  </a:cubicBezTo>
                  <a:cubicBezTo>
                    <a:pt x="5879" y="3258"/>
                    <a:pt x="6008" y="865"/>
                    <a:pt x="4672" y="166"/>
                  </a:cubicBezTo>
                  <a:cubicBezTo>
                    <a:pt x="4457" y="57"/>
                    <a:pt x="4221" y="1"/>
                    <a:pt x="3984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8826;p80"/>
            <p:cNvSpPr/>
            <p:nvPr/>
          </p:nvSpPr>
          <p:spPr>
            <a:xfrm>
              <a:off x="2792628" y="3502025"/>
              <a:ext cx="145314" cy="89156"/>
            </a:xfrm>
            <a:custGeom>
              <a:avLst/>
              <a:gdLst/>
              <a:ahLst/>
              <a:cxnLst/>
              <a:rect l="l" t="t" r="r" b="b"/>
              <a:pathLst>
                <a:path w="5540" h="3399" extrusionOk="0">
                  <a:moveTo>
                    <a:pt x="3114" y="1"/>
                  </a:moveTo>
                  <a:cubicBezTo>
                    <a:pt x="1943" y="1"/>
                    <a:pt x="691" y="235"/>
                    <a:pt x="217" y="1140"/>
                  </a:cubicBezTo>
                  <a:cubicBezTo>
                    <a:pt x="34" y="1500"/>
                    <a:pt x="0" y="1920"/>
                    <a:pt x="129" y="2300"/>
                  </a:cubicBezTo>
                  <a:cubicBezTo>
                    <a:pt x="251" y="2713"/>
                    <a:pt x="543" y="3052"/>
                    <a:pt x="922" y="3249"/>
                  </a:cubicBezTo>
                  <a:cubicBezTo>
                    <a:pt x="990" y="3283"/>
                    <a:pt x="1044" y="3337"/>
                    <a:pt x="1092" y="3398"/>
                  </a:cubicBezTo>
                  <a:lnTo>
                    <a:pt x="5540" y="272"/>
                  </a:lnTo>
                  <a:cubicBezTo>
                    <a:pt x="5540" y="272"/>
                    <a:pt x="4374" y="1"/>
                    <a:pt x="3114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8827;p80"/>
            <p:cNvSpPr/>
            <p:nvPr/>
          </p:nvSpPr>
          <p:spPr>
            <a:xfrm>
              <a:off x="2937916" y="3427348"/>
              <a:ext cx="145157" cy="88946"/>
            </a:xfrm>
            <a:custGeom>
              <a:avLst/>
              <a:gdLst/>
              <a:ahLst/>
              <a:cxnLst/>
              <a:rect l="l" t="t" r="r" b="b"/>
              <a:pathLst>
                <a:path w="5534" h="3391" extrusionOk="0">
                  <a:moveTo>
                    <a:pt x="4449" y="0"/>
                  </a:moveTo>
                  <a:lnTo>
                    <a:pt x="1" y="3119"/>
                  </a:lnTo>
                  <a:cubicBezTo>
                    <a:pt x="1" y="3119"/>
                    <a:pt x="1166" y="3391"/>
                    <a:pt x="2426" y="3391"/>
                  </a:cubicBezTo>
                  <a:cubicBezTo>
                    <a:pt x="3597" y="3391"/>
                    <a:pt x="4850" y="3156"/>
                    <a:pt x="5324" y="2251"/>
                  </a:cubicBezTo>
                  <a:cubicBezTo>
                    <a:pt x="5500" y="1892"/>
                    <a:pt x="5534" y="1472"/>
                    <a:pt x="5412" y="1092"/>
                  </a:cubicBezTo>
                  <a:cubicBezTo>
                    <a:pt x="5283" y="678"/>
                    <a:pt x="4998" y="339"/>
                    <a:pt x="4612" y="143"/>
                  </a:cubicBezTo>
                  <a:cubicBezTo>
                    <a:pt x="4551" y="109"/>
                    <a:pt x="4496" y="61"/>
                    <a:pt x="4449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8828;p80"/>
            <p:cNvSpPr/>
            <p:nvPr/>
          </p:nvSpPr>
          <p:spPr>
            <a:xfrm>
              <a:off x="2856105" y="3365340"/>
              <a:ext cx="108356" cy="143845"/>
            </a:xfrm>
            <a:custGeom>
              <a:avLst/>
              <a:gdLst/>
              <a:ahLst/>
              <a:cxnLst/>
              <a:rect l="l" t="t" r="r" b="b"/>
              <a:pathLst>
                <a:path w="4131" h="5484" extrusionOk="0">
                  <a:moveTo>
                    <a:pt x="1555" y="0"/>
                  </a:moveTo>
                  <a:cubicBezTo>
                    <a:pt x="1399" y="0"/>
                    <a:pt x="1242" y="24"/>
                    <a:pt x="1092" y="72"/>
                  </a:cubicBezTo>
                  <a:cubicBezTo>
                    <a:pt x="679" y="201"/>
                    <a:pt x="340" y="486"/>
                    <a:pt x="143" y="872"/>
                  </a:cubicBezTo>
                  <a:cubicBezTo>
                    <a:pt x="109" y="934"/>
                    <a:pt x="62" y="995"/>
                    <a:pt x="1" y="1035"/>
                  </a:cubicBezTo>
                  <a:lnTo>
                    <a:pt x="3120" y="5483"/>
                  </a:lnTo>
                  <a:cubicBezTo>
                    <a:pt x="3120" y="5483"/>
                    <a:pt x="4130" y="1151"/>
                    <a:pt x="2252" y="167"/>
                  </a:cubicBezTo>
                  <a:cubicBezTo>
                    <a:pt x="2034" y="57"/>
                    <a:pt x="1795" y="0"/>
                    <a:pt x="1555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8829;p80"/>
            <p:cNvSpPr/>
            <p:nvPr/>
          </p:nvSpPr>
          <p:spPr>
            <a:xfrm>
              <a:off x="2911424" y="3509159"/>
              <a:ext cx="108173" cy="143845"/>
            </a:xfrm>
            <a:custGeom>
              <a:avLst/>
              <a:gdLst/>
              <a:ahLst/>
              <a:cxnLst/>
              <a:rect l="l" t="t" r="r" b="b"/>
              <a:pathLst>
                <a:path w="4124" h="5484" extrusionOk="0">
                  <a:moveTo>
                    <a:pt x="1011" y="0"/>
                  </a:moveTo>
                  <a:cubicBezTo>
                    <a:pt x="1011" y="1"/>
                    <a:pt x="1" y="4340"/>
                    <a:pt x="1879" y="5323"/>
                  </a:cubicBezTo>
                  <a:cubicBezTo>
                    <a:pt x="2095" y="5429"/>
                    <a:pt x="2331" y="5484"/>
                    <a:pt x="2569" y="5484"/>
                  </a:cubicBezTo>
                  <a:cubicBezTo>
                    <a:pt x="2726" y="5484"/>
                    <a:pt x="2884" y="5460"/>
                    <a:pt x="3038" y="5411"/>
                  </a:cubicBezTo>
                  <a:cubicBezTo>
                    <a:pt x="3445" y="5282"/>
                    <a:pt x="3791" y="4998"/>
                    <a:pt x="3988" y="4611"/>
                  </a:cubicBezTo>
                  <a:cubicBezTo>
                    <a:pt x="4021" y="4550"/>
                    <a:pt x="4069" y="4496"/>
                    <a:pt x="4123" y="4448"/>
                  </a:cubicBezTo>
                  <a:lnTo>
                    <a:pt x="1011" y="0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8830;p80"/>
            <p:cNvSpPr/>
            <p:nvPr/>
          </p:nvSpPr>
          <p:spPr>
            <a:xfrm>
              <a:off x="2830504" y="3566708"/>
              <a:ext cx="25181" cy="17889"/>
            </a:xfrm>
            <a:custGeom>
              <a:avLst/>
              <a:gdLst/>
              <a:ahLst/>
              <a:cxnLst/>
              <a:rect l="l" t="t" r="r" b="b"/>
              <a:pathLst>
                <a:path w="960" h="682" extrusionOk="0">
                  <a:moveTo>
                    <a:pt x="645" y="0"/>
                  </a:moveTo>
                  <a:cubicBezTo>
                    <a:pt x="606" y="0"/>
                    <a:pt x="565" y="11"/>
                    <a:pt x="522" y="37"/>
                  </a:cubicBezTo>
                  <a:lnTo>
                    <a:pt x="183" y="274"/>
                  </a:lnTo>
                  <a:cubicBezTo>
                    <a:pt x="0" y="396"/>
                    <a:pt x="89" y="681"/>
                    <a:pt x="312" y="681"/>
                  </a:cubicBezTo>
                  <a:cubicBezTo>
                    <a:pt x="353" y="681"/>
                    <a:pt x="400" y="668"/>
                    <a:pt x="434" y="641"/>
                  </a:cubicBezTo>
                  <a:lnTo>
                    <a:pt x="780" y="403"/>
                  </a:lnTo>
                  <a:cubicBezTo>
                    <a:pt x="960" y="257"/>
                    <a:pt x="833" y="0"/>
                    <a:pt x="645" y="0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8831;p80"/>
            <p:cNvSpPr/>
            <p:nvPr/>
          </p:nvSpPr>
          <p:spPr>
            <a:xfrm>
              <a:off x="2857547" y="3525002"/>
              <a:ext cx="57890" cy="40735"/>
            </a:xfrm>
            <a:custGeom>
              <a:avLst/>
              <a:gdLst/>
              <a:ahLst/>
              <a:cxnLst/>
              <a:rect l="l" t="t" r="r" b="b"/>
              <a:pathLst>
                <a:path w="2207" h="1553" extrusionOk="0">
                  <a:moveTo>
                    <a:pt x="1871" y="1"/>
                  </a:moveTo>
                  <a:cubicBezTo>
                    <a:pt x="1825" y="1"/>
                    <a:pt x="1777" y="17"/>
                    <a:pt x="1729" y="54"/>
                  </a:cubicBezTo>
                  <a:lnTo>
                    <a:pt x="183" y="1146"/>
                  </a:lnTo>
                  <a:cubicBezTo>
                    <a:pt x="0" y="1268"/>
                    <a:pt x="88" y="1553"/>
                    <a:pt x="312" y="1553"/>
                  </a:cubicBezTo>
                  <a:cubicBezTo>
                    <a:pt x="353" y="1546"/>
                    <a:pt x="400" y="1532"/>
                    <a:pt x="434" y="1505"/>
                  </a:cubicBezTo>
                  <a:lnTo>
                    <a:pt x="1987" y="420"/>
                  </a:lnTo>
                  <a:cubicBezTo>
                    <a:pt x="2206" y="288"/>
                    <a:pt x="2066" y="1"/>
                    <a:pt x="1871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8832;p80"/>
            <p:cNvSpPr/>
            <p:nvPr/>
          </p:nvSpPr>
          <p:spPr>
            <a:xfrm>
              <a:off x="3020095" y="3433407"/>
              <a:ext cx="26256" cy="18492"/>
            </a:xfrm>
            <a:custGeom>
              <a:avLst/>
              <a:gdLst/>
              <a:ahLst/>
              <a:cxnLst/>
              <a:rect l="l" t="t" r="r" b="b"/>
              <a:pathLst>
                <a:path w="1001" h="705" extrusionOk="0">
                  <a:moveTo>
                    <a:pt x="664" y="1"/>
                  </a:moveTo>
                  <a:cubicBezTo>
                    <a:pt x="619" y="1"/>
                    <a:pt x="570" y="17"/>
                    <a:pt x="523" y="54"/>
                  </a:cubicBezTo>
                  <a:lnTo>
                    <a:pt x="184" y="298"/>
                  </a:lnTo>
                  <a:cubicBezTo>
                    <a:pt x="1" y="420"/>
                    <a:pt x="89" y="705"/>
                    <a:pt x="312" y="705"/>
                  </a:cubicBezTo>
                  <a:cubicBezTo>
                    <a:pt x="353" y="705"/>
                    <a:pt x="401" y="691"/>
                    <a:pt x="435" y="664"/>
                  </a:cubicBezTo>
                  <a:lnTo>
                    <a:pt x="780" y="427"/>
                  </a:lnTo>
                  <a:cubicBezTo>
                    <a:pt x="1000" y="290"/>
                    <a:pt x="859" y="1"/>
                    <a:pt x="664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833;p80"/>
            <p:cNvSpPr/>
            <p:nvPr/>
          </p:nvSpPr>
          <p:spPr>
            <a:xfrm>
              <a:off x="2961392" y="3452529"/>
              <a:ext cx="57837" cy="40657"/>
            </a:xfrm>
            <a:custGeom>
              <a:avLst/>
              <a:gdLst/>
              <a:ahLst/>
              <a:cxnLst/>
              <a:rect l="l" t="t" r="r" b="b"/>
              <a:pathLst>
                <a:path w="2205" h="1550" extrusionOk="0">
                  <a:moveTo>
                    <a:pt x="1875" y="1"/>
                  </a:moveTo>
                  <a:cubicBezTo>
                    <a:pt x="1829" y="1"/>
                    <a:pt x="1779" y="18"/>
                    <a:pt x="1730" y="57"/>
                  </a:cubicBezTo>
                  <a:lnTo>
                    <a:pt x="184" y="1135"/>
                  </a:lnTo>
                  <a:cubicBezTo>
                    <a:pt x="1" y="1264"/>
                    <a:pt x="89" y="1549"/>
                    <a:pt x="313" y="1549"/>
                  </a:cubicBezTo>
                  <a:cubicBezTo>
                    <a:pt x="354" y="1542"/>
                    <a:pt x="401" y="1529"/>
                    <a:pt x="435" y="1508"/>
                  </a:cubicBezTo>
                  <a:lnTo>
                    <a:pt x="1981" y="423"/>
                  </a:lnTo>
                  <a:cubicBezTo>
                    <a:pt x="2205" y="287"/>
                    <a:pt x="2068" y="1"/>
                    <a:pt x="1875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834;p80"/>
            <p:cNvSpPr/>
            <p:nvPr/>
          </p:nvSpPr>
          <p:spPr>
            <a:xfrm>
              <a:off x="2860878" y="3404292"/>
              <a:ext cx="21404" cy="20591"/>
            </a:xfrm>
            <a:custGeom>
              <a:avLst/>
              <a:gdLst/>
              <a:ahLst/>
              <a:cxnLst/>
              <a:rect l="l" t="t" r="r" b="b"/>
              <a:pathLst>
                <a:path w="816" h="785" extrusionOk="0">
                  <a:moveTo>
                    <a:pt x="301" y="1"/>
                  </a:moveTo>
                  <a:cubicBezTo>
                    <a:pt x="146" y="1"/>
                    <a:pt x="1" y="172"/>
                    <a:pt x="104" y="344"/>
                  </a:cubicBezTo>
                  <a:lnTo>
                    <a:pt x="341" y="689"/>
                  </a:lnTo>
                  <a:cubicBezTo>
                    <a:pt x="388" y="744"/>
                    <a:pt x="456" y="784"/>
                    <a:pt x="531" y="784"/>
                  </a:cubicBezTo>
                  <a:cubicBezTo>
                    <a:pt x="707" y="784"/>
                    <a:pt x="816" y="581"/>
                    <a:pt x="714" y="432"/>
                  </a:cubicBezTo>
                  <a:lnTo>
                    <a:pt x="470" y="86"/>
                  </a:lnTo>
                  <a:cubicBezTo>
                    <a:pt x="421" y="26"/>
                    <a:pt x="360" y="1"/>
                    <a:pt x="301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835;p80"/>
            <p:cNvSpPr/>
            <p:nvPr/>
          </p:nvSpPr>
          <p:spPr>
            <a:xfrm>
              <a:off x="2879790" y="3431466"/>
              <a:ext cx="43568" cy="52093"/>
            </a:xfrm>
            <a:custGeom>
              <a:avLst/>
              <a:gdLst/>
              <a:ahLst/>
              <a:cxnLst/>
              <a:rect l="l" t="t" r="r" b="b"/>
              <a:pathLst>
                <a:path w="1661" h="1986" extrusionOk="0">
                  <a:moveTo>
                    <a:pt x="301" y="1"/>
                  </a:moveTo>
                  <a:cubicBezTo>
                    <a:pt x="146" y="1"/>
                    <a:pt x="1" y="168"/>
                    <a:pt x="108" y="338"/>
                  </a:cubicBezTo>
                  <a:lnTo>
                    <a:pt x="1186" y="1891"/>
                  </a:lnTo>
                  <a:cubicBezTo>
                    <a:pt x="1234" y="1945"/>
                    <a:pt x="1302" y="1986"/>
                    <a:pt x="1376" y="1986"/>
                  </a:cubicBezTo>
                  <a:cubicBezTo>
                    <a:pt x="1552" y="1986"/>
                    <a:pt x="1661" y="1776"/>
                    <a:pt x="1559" y="1633"/>
                  </a:cubicBezTo>
                  <a:lnTo>
                    <a:pt x="474" y="87"/>
                  </a:lnTo>
                  <a:cubicBezTo>
                    <a:pt x="425" y="26"/>
                    <a:pt x="362" y="1"/>
                    <a:pt x="301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836;p80"/>
            <p:cNvSpPr/>
            <p:nvPr/>
          </p:nvSpPr>
          <p:spPr>
            <a:xfrm>
              <a:off x="2993445" y="3593856"/>
              <a:ext cx="21509" cy="20617"/>
            </a:xfrm>
            <a:custGeom>
              <a:avLst/>
              <a:gdLst/>
              <a:ahLst/>
              <a:cxnLst/>
              <a:rect l="l" t="t" r="r" b="b"/>
              <a:pathLst>
                <a:path w="820" h="786" extrusionOk="0">
                  <a:moveTo>
                    <a:pt x="302" y="0"/>
                  </a:moveTo>
                  <a:cubicBezTo>
                    <a:pt x="146" y="0"/>
                    <a:pt x="1" y="169"/>
                    <a:pt x="108" y="345"/>
                  </a:cubicBezTo>
                  <a:lnTo>
                    <a:pt x="352" y="690"/>
                  </a:lnTo>
                  <a:cubicBezTo>
                    <a:pt x="392" y="744"/>
                    <a:pt x="459" y="784"/>
                    <a:pt x="532" y="785"/>
                  </a:cubicBezTo>
                  <a:lnTo>
                    <a:pt x="532" y="785"/>
                  </a:lnTo>
                  <a:cubicBezTo>
                    <a:pt x="713" y="783"/>
                    <a:pt x="819" y="581"/>
                    <a:pt x="711" y="433"/>
                  </a:cubicBezTo>
                  <a:lnTo>
                    <a:pt x="474" y="87"/>
                  </a:lnTo>
                  <a:cubicBezTo>
                    <a:pt x="425" y="26"/>
                    <a:pt x="362" y="0"/>
                    <a:pt x="302" y="0"/>
                  </a:cubicBezTo>
                  <a:close/>
                  <a:moveTo>
                    <a:pt x="532" y="785"/>
                  </a:moveTo>
                  <a:lnTo>
                    <a:pt x="532" y="785"/>
                  </a:lnTo>
                  <a:cubicBezTo>
                    <a:pt x="531" y="785"/>
                    <a:pt x="530" y="785"/>
                    <a:pt x="528" y="785"/>
                  </a:cubicBezTo>
                  <a:lnTo>
                    <a:pt x="535" y="785"/>
                  </a:lnTo>
                  <a:cubicBezTo>
                    <a:pt x="534" y="785"/>
                    <a:pt x="533" y="785"/>
                    <a:pt x="532" y="785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837;p80"/>
            <p:cNvSpPr/>
            <p:nvPr/>
          </p:nvSpPr>
          <p:spPr>
            <a:xfrm>
              <a:off x="2952500" y="3535258"/>
              <a:ext cx="43620" cy="52171"/>
            </a:xfrm>
            <a:custGeom>
              <a:avLst/>
              <a:gdLst/>
              <a:ahLst/>
              <a:cxnLst/>
              <a:rect l="l" t="t" r="r" b="b"/>
              <a:pathLst>
                <a:path w="1663" h="1989" extrusionOk="0">
                  <a:moveTo>
                    <a:pt x="299" y="1"/>
                  </a:moveTo>
                  <a:cubicBezTo>
                    <a:pt x="146" y="1"/>
                    <a:pt x="0" y="171"/>
                    <a:pt x="103" y="341"/>
                  </a:cubicBezTo>
                  <a:lnTo>
                    <a:pt x="1188" y="1887"/>
                  </a:lnTo>
                  <a:cubicBezTo>
                    <a:pt x="1228" y="1948"/>
                    <a:pt x="1296" y="1982"/>
                    <a:pt x="1371" y="1982"/>
                  </a:cubicBezTo>
                  <a:lnTo>
                    <a:pt x="1371" y="1989"/>
                  </a:lnTo>
                  <a:cubicBezTo>
                    <a:pt x="1554" y="1989"/>
                    <a:pt x="1662" y="1785"/>
                    <a:pt x="1554" y="1636"/>
                  </a:cubicBezTo>
                  <a:lnTo>
                    <a:pt x="469" y="90"/>
                  </a:lnTo>
                  <a:cubicBezTo>
                    <a:pt x="421" y="27"/>
                    <a:pt x="359" y="1"/>
                    <a:pt x="299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838;p80"/>
            <p:cNvSpPr/>
            <p:nvPr/>
          </p:nvSpPr>
          <p:spPr>
            <a:xfrm>
              <a:off x="2912315" y="3503284"/>
              <a:ext cx="41470" cy="232136"/>
            </a:xfrm>
            <a:custGeom>
              <a:avLst/>
              <a:gdLst/>
              <a:ahLst/>
              <a:cxnLst/>
              <a:rect l="l" t="t" r="r" b="b"/>
              <a:pathLst>
                <a:path w="1581" h="8850" extrusionOk="0">
                  <a:moveTo>
                    <a:pt x="970" y="1"/>
                  </a:moveTo>
                  <a:cubicBezTo>
                    <a:pt x="879" y="1"/>
                    <a:pt x="790" y="52"/>
                    <a:pt x="760" y="170"/>
                  </a:cubicBezTo>
                  <a:cubicBezTo>
                    <a:pt x="556" y="950"/>
                    <a:pt x="407" y="1743"/>
                    <a:pt x="312" y="2543"/>
                  </a:cubicBezTo>
                  <a:cubicBezTo>
                    <a:pt x="0" y="5120"/>
                    <a:pt x="272" y="7208"/>
                    <a:pt x="1106" y="8734"/>
                  </a:cubicBezTo>
                  <a:cubicBezTo>
                    <a:pt x="1146" y="8802"/>
                    <a:pt x="1221" y="8849"/>
                    <a:pt x="1309" y="8849"/>
                  </a:cubicBezTo>
                  <a:cubicBezTo>
                    <a:pt x="1479" y="8849"/>
                    <a:pt x="1580" y="8666"/>
                    <a:pt x="1499" y="8517"/>
                  </a:cubicBezTo>
                  <a:cubicBezTo>
                    <a:pt x="706" y="7073"/>
                    <a:pt x="455" y="5079"/>
                    <a:pt x="753" y="2597"/>
                  </a:cubicBezTo>
                  <a:cubicBezTo>
                    <a:pt x="855" y="1818"/>
                    <a:pt x="997" y="1045"/>
                    <a:pt x="1194" y="285"/>
                  </a:cubicBezTo>
                  <a:cubicBezTo>
                    <a:pt x="1238" y="112"/>
                    <a:pt x="1102" y="1"/>
                    <a:pt x="970" y="1"/>
                  </a:cubicBez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5410;p69"/>
          <p:cNvGrpSpPr/>
          <p:nvPr/>
        </p:nvGrpSpPr>
        <p:grpSpPr>
          <a:xfrm>
            <a:off x="4294328" y="3313967"/>
            <a:ext cx="635654" cy="279938"/>
            <a:chOff x="4662475" y="1976500"/>
            <a:chExt cx="68725" cy="36625"/>
          </a:xfrm>
          <a:solidFill>
            <a:srgbClr val="547462"/>
          </a:solidFill>
        </p:grpSpPr>
        <p:sp>
          <p:nvSpPr>
            <p:cNvPr id="149" name="Google Shape;5411;p69"/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412;p69"/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413;p69"/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5410;p69"/>
          <p:cNvGrpSpPr/>
          <p:nvPr/>
        </p:nvGrpSpPr>
        <p:grpSpPr>
          <a:xfrm>
            <a:off x="7294532" y="3339477"/>
            <a:ext cx="635654" cy="279938"/>
            <a:chOff x="4662475" y="1976500"/>
            <a:chExt cx="68725" cy="36625"/>
          </a:xfrm>
          <a:solidFill>
            <a:srgbClr val="547462"/>
          </a:solidFill>
        </p:grpSpPr>
        <p:sp>
          <p:nvSpPr>
            <p:cNvPr id="153" name="Google Shape;5411;p69"/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412;p69"/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413;p69"/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grpFill/>
            <a:ln>
              <a:solidFill>
                <a:srgbClr val="4560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79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 flipH="1">
            <a:off x="4718745" y="1142354"/>
            <a:ext cx="274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08521" y="5674871"/>
            <a:ext cx="5168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spectroscopy= FTIR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ttangolo 67"/>
          <p:cNvSpPr/>
          <p:nvPr/>
        </p:nvSpPr>
        <p:spPr>
          <a:xfrm rot="5400000">
            <a:off x="5750437" y="-5627678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ombo 68"/>
          <p:cNvSpPr/>
          <p:nvPr/>
        </p:nvSpPr>
        <p:spPr>
          <a:xfrm>
            <a:off x="6805353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ombo 69"/>
          <p:cNvSpPr/>
          <p:nvPr/>
        </p:nvSpPr>
        <p:spPr>
          <a:xfrm>
            <a:off x="6012871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ombo 70"/>
          <p:cNvSpPr/>
          <p:nvPr/>
        </p:nvSpPr>
        <p:spPr>
          <a:xfrm>
            <a:off x="5220389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6" name="Picture 4" descr="12055 free vector light bulb icon | Public domain vector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33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341" y="2721168"/>
            <a:ext cx="1333738" cy="133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Immagin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88409">
            <a:off x="4375413" y="2704343"/>
            <a:ext cx="1671709" cy="1423665"/>
          </a:xfrm>
          <a:prstGeom prst="rect">
            <a:avLst/>
          </a:prstGeom>
        </p:spPr>
      </p:pic>
      <p:grpSp>
        <p:nvGrpSpPr>
          <p:cNvPr id="83" name="Google Shape;10907;p76"/>
          <p:cNvGrpSpPr/>
          <p:nvPr/>
        </p:nvGrpSpPr>
        <p:grpSpPr>
          <a:xfrm>
            <a:off x="9628675" y="2923441"/>
            <a:ext cx="1511751" cy="994737"/>
            <a:chOff x="6641188" y="2035514"/>
            <a:chExt cx="361901" cy="238132"/>
          </a:xfrm>
        </p:grpSpPr>
        <p:sp>
          <p:nvSpPr>
            <p:cNvPr id="84" name="Google Shape;10908;p76"/>
            <p:cNvSpPr/>
            <p:nvPr/>
          </p:nvSpPr>
          <p:spPr>
            <a:xfrm>
              <a:off x="6641188" y="2035514"/>
              <a:ext cx="361901" cy="220787"/>
            </a:xfrm>
            <a:custGeom>
              <a:avLst/>
              <a:gdLst/>
              <a:ahLst/>
              <a:cxnLst/>
              <a:rect l="l" t="t" r="r" b="b"/>
              <a:pathLst>
                <a:path w="13813" h="8427" extrusionOk="0">
                  <a:moveTo>
                    <a:pt x="451" y="1"/>
                  </a:moveTo>
                  <a:cubicBezTo>
                    <a:pt x="202" y="1"/>
                    <a:pt x="0" y="202"/>
                    <a:pt x="0" y="461"/>
                  </a:cubicBezTo>
                  <a:lnTo>
                    <a:pt x="0" y="7976"/>
                  </a:lnTo>
                  <a:cubicBezTo>
                    <a:pt x="0" y="8225"/>
                    <a:pt x="202" y="8426"/>
                    <a:pt x="451" y="8426"/>
                  </a:cubicBezTo>
                  <a:lnTo>
                    <a:pt x="13362" y="8426"/>
                  </a:lnTo>
                  <a:cubicBezTo>
                    <a:pt x="13612" y="8426"/>
                    <a:pt x="13813" y="8225"/>
                    <a:pt x="13813" y="7985"/>
                  </a:cubicBezTo>
                  <a:lnTo>
                    <a:pt x="13813" y="461"/>
                  </a:lnTo>
                  <a:cubicBezTo>
                    <a:pt x="13813" y="202"/>
                    <a:pt x="13612" y="1"/>
                    <a:pt x="13362" y="1"/>
                  </a:cubicBezTo>
                  <a:close/>
                </a:path>
              </a:pathLst>
            </a:custGeom>
            <a:solidFill>
              <a:srgbClr val="ACB5AC"/>
            </a:solidFill>
            <a:ln>
              <a:solidFill>
                <a:srgbClr val="B4C2B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909;p76"/>
            <p:cNvSpPr/>
            <p:nvPr/>
          </p:nvSpPr>
          <p:spPr>
            <a:xfrm>
              <a:off x="6641188" y="2035514"/>
              <a:ext cx="361901" cy="220787"/>
            </a:xfrm>
            <a:custGeom>
              <a:avLst/>
              <a:gdLst/>
              <a:ahLst/>
              <a:cxnLst/>
              <a:rect l="l" t="t" r="r" b="b"/>
              <a:pathLst>
                <a:path w="13813" h="8427" extrusionOk="0">
                  <a:moveTo>
                    <a:pt x="12864" y="1"/>
                  </a:moveTo>
                  <a:lnTo>
                    <a:pt x="12864" y="6883"/>
                  </a:lnTo>
                  <a:cubicBezTo>
                    <a:pt x="12864" y="7132"/>
                    <a:pt x="12653" y="7343"/>
                    <a:pt x="12394" y="7343"/>
                  </a:cubicBezTo>
                  <a:lnTo>
                    <a:pt x="0" y="7343"/>
                  </a:lnTo>
                  <a:lnTo>
                    <a:pt x="0" y="7957"/>
                  </a:lnTo>
                  <a:cubicBezTo>
                    <a:pt x="0" y="8215"/>
                    <a:pt x="211" y="8426"/>
                    <a:pt x="460" y="8426"/>
                  </a:cubicBezTo>
                  <a:lnTo>
                    <a:pt x="13343" y="8426"/>
                  </a:lnTo>
                  <a:cubicBezTo>
                    <a:pt x="13602" y="8426"/>
                    <a:pt x="13813" y="8215"/>
                    <a:pt x="13813" y="7957"/>
                  </a:cubicBezTo>
                  <a:lnTo>
                    <a:pt x="13813" y="470"/>
                  </a:lnTo>
                  <a:cubicBezTo>
                    <a:pt x="13813" y="212"/>
                    <a:pt x="13602" y="1"/>
                    <a:pt x="13353" y="1"/>
                  </a:cubicBezTo>
                  <a:close/>
                </a:path>
              </a:pathLst>
            </a:custGeom>
            <a:solidFill>
              <a:srgbClr val="9BA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910;p76"/>
            <p:cNvSpPr/>
            <p:nvPr/>
          </p:nvSpPr>
          <p:spPr>
            <a:xfrm>
              <a:off x="6681615" y="2256275"/>
              <a:ext cx="65579" cy="17371"/>
            </a:xfrm>
            <a:custGeom>
              <a:avLst/>
              <a:gdLst/>
              <a:ahLst/>
              <a:cxnLst/>
              <a:rect l="l" t="t" r="r" b="b"/>
              <a:pathLst>
                <a:path w="2503" h="663" extrusionOk="0">
                  <a:moveTo>
                    <a:pt x="1" y="0"/>
                  </a:moveTo>
                  <a:lnTo>
                    <a:pt x="1" y="355"/>
                  </a:lnTo>
                  <a:cubicBezTo>
                    <a:pt x="1" y="528"/>
                    <a:pt x="135" y="662"/>
                    <a:pt x="307" y="662"/>
                  </a:cubicBezTo>
                  <a:lnTo>
                    <a:pt x="2196" y="662"/>
                  </a:lnTo>
                  <a:cubicBezTo>
                    <a:pt x="2201" y="662"/>
                    <a:pt x="2206" y="662"/>
                    <a:pt x="2211" y="662"/>
                  </a:cubicBezTo>
                  <a:cubicBezTo>
                    <a:pt x="2368" y="662"/>
                    <a:pt x="2502" y="522"/>
                    <a:pt x="2502" y="355"/>
                  </a:cubicBezTo>
                  <a:lnTo>
                    <a:pt x="2502" y="0"/>
                  </a:lnTo>
                  <a:close/>
                </a:path>
              </a:pathLst>
            </a:custGeom>
            <a:solidFill>
              <a:srgbClr val="7A8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911;p76"/>
            <p:cNvSpPr/>
            <p:nvPr/>
          </p:nvSpPr>
          <p:spPr>
            <a:xfrm>
              <a:off x="6897084" y="2256275"/>
              <a:ext cx="65579" cy="17371"/>
            </a:xfrm>
            <a:custGeom>
              <a:avLst/>
              <a:gdLst/>
              <a:ahLst/>
              <a:cxnLst/>
              <a:rect l="l" t="t" r="r" b="b"/>
              <a:pathLst>
                <a:path w="2503" h="663" extrusionOk="0">
                  <a:moveTo>
                    <a:pt x="1" y="0"/>
                  </a:moveTo>
                  <a:lnTo>
                    <a:pt x="1" y="355"/>
                  </a:lnTo>
                  <a:cubicBezTo>
                    <a:pt x="1" y="528"/>
                    <a:pt x="135" y="662"/>
                    <a:pt x="308" y="662"/>
                  </a:cubicBezTo>
                  <a:lnTo>
                    <a:pt x="2196" y="662"/>
                  </a:lnTo>
                  <a:cubicBezTo>
                    <a:pt x="2201" y="662"/>
                    <a:pt x="2207" y="662"/>
                    <a:pt x="2212" y="662"/>
                  </a:cubicBezTo>
                  <a:cubicBezTo>
                    <a:pt x="2377" y="662"/>
                    <a:pt x="2503" y="522"/>
                    <a:pt x="2503" y="355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rgbClr val="7A8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912;p76"/>
            <p:cNvSpPr/>
            <p:nvPr/>
          </p:nvSpPr>
          <p:spPr>
            <a:xfrm>
              <a:off x="6666288" y="2064151"/>
              <a:ext cx="191653" cy="163776"/>
            </a:xfrm>
            <a:custGeom>
              <a:avLst/>
              <a:gdLst/>
              <a:ahLst/>
              <a:cxnLst/>
              <a:rect l="l" t="t" r="r" b="b"/>
              <a:pathLst>
                <a:path w="7315" h="6251" extrusionOk="0">
                  <a:moveTo>
                    <a:pt x="329" y="0"/>
                  </a:moveTo>
                  <a:cubicBezTo>
                    <a:pt x="145" y="0"/>
                    <a:pt x="1" y="150"/>
                    <a:pt x="1" y="336"/>
                  </a:cubicBezTo>
                  <a:lnTo>
                    <a:pt x="1" y="5905"/>
                  </a:lnTo>
                  <a:cubicBezTo>
                    <a:pt x="1" y="6097"/>
                    <a:pt x="154" y="6250"/>
                    <a:pt x="346" y="6250"/>
                  </a:cubicBezTo>
                  <a:lnTo>
                    <a:pt x="6970" y="6250"/>
                  </a:lnTo>
                  <a:cubicBezTo>
                    <a:pt x="7161" y="6250"/>
                    <a:pt x="7315" y="6097"/>
                    <a:pt x="7315" y="5905"/>
                  </a:cubicBezTo>
                  <a:lnTo>
                    <a:pt x="7315" y="336"/>
                  </a:lnTo>
                  <a:cubicBezTo>
                    <a:pt x="7315" y="150"/>
                    <a:pt x="7170" y="0"/>
                    <a:pt x="6987" y="0"/>
                  </a:cubicBezTo>
                  <a:cubicBezTo>
                    <a:pt x="6981" y="0"/>
                    <a:pt x="6975" y="0"/>
                    <a:pt x="6970" y="1"/>
                  </a:cubicBezTo>
                  <a:lnTo>
                    <a:pt x="346" y="1"/>
                  </a:lnTo>
                  <a:cubicBezTo>
                    <a:pt x="340" y="0"/>
                    <a:pt x="335" y="0"/>
                    <a:pt x="329" y="0"/>
                  </a:cubicBezTo>
                  <a:close/>
                </a:path>
              </a:pathLst>
            </a:custGeom>
            <a:solidFill>
              <a:srgbClr val="9BA39B"/>
            </a:solidFill>
            <a:ln>
              <a:solidFill>
                <a:srgbClr val="B4C2B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913;p76"/>
            <p:cNvSpPr/>
            <p:nvPr/>
          </p:nvSpPr>
          <p:spPr>
            <a:xfrm>
              <a:off x="6668777" y="2065311"/>
              <a:ext cx="191915" cy="164274"/>
            </a:xfrm>
            <a:custGeom>
              <a:avLst/>
              <a:gdLst/>
              <a:ahLst/>
              <a:cxnLst/>
              <a:rect l="l" t="t" r="r" b="b"/>
              <a:pathLst>
                <a:path w="7325" h="6270" extrusionOk="0">
                  <a:moveTo>
                    <a:pt x="6960" y="0"/>
                  </a:moveTo>
                  <a:lnTo>
                    <a:pt x="6577" y="10"/>
                  </a:lnTo>
                  <a:lnTo>
                    <a:pt x="6577" y="4333"/>
                  </a:lnTo>
                  <a:cubicBezTo>
                    <a:pt x="6577" y="4994"/>
                    <a:pt x="6040" y="5531"/>
                    <a:pt x="5378" y="5531"/>
                  </a:cubicBezTo>
                  <a:lnTo>
                    <a:pt x="1" y="5531"/>
                  </a:lnTo>
                  <a:lnTo>
                    <a:pt x="1" y="5915"/>
                  </a:lnTo>
                  <a:cubicBezTo>
                    <a:pt x="1" y="6106"/>
                    <a:pt x="164" y="6269"/>
                    <a:pt x="365" y="6269"/>
                  </a:cubicBezTo>
                  <a:lnTo>
                    <a:pt x="6960" y="6269"/>
                  </a:lnTo>
                  <a:cubicBezTo>
                    <a:pt x="7161" y="6269"/>
                    <a:pt x="7324" y="6106"/>
                    <a:pt x="7324" y="5915"/>
                  </a:cubicBezTo>
                  <a:lnTo>
                    <a:pt x="7324" y="365"/>
                  </a:lnTo>
                  <a:cubicBezTo>
                    <a:pt x="7324" y="163"/>
                    <a:pt x="7161" y="0"/>
                    <a:pt x="6960" y="0"/>
                  </a:cubicBezTo>
                  <a:close/>
                </a:path>
              </a:pathLst>
            </a:custGeom>
            <a:solidFill>
              <a:srgbClr val="515551"/>
            </a:solidFill>
            <a:ln>
              <a:solidFill>
                <a:srgbClr val="51555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914;p76"/>
            <p:cNvSpPr/>
            <p:nvPr/>
          </p:nvSpPr>
          <p:spPr>
            <a:xfrm>
              <a:off x="6892315" y="2171387"/>
              <a:ext cx="75115" cy="64321"/>
            </a:xfrm>
            <a:custGeom>
              <a:avLst/>
              <a:gdLst/>
              <a:ahLst/>
              <a:cxnLst/>
              <a:rect l="l" t="t" r="r" b="b"/>
              <a:pathLst>
                <a:path w="2867" h="2455" extrusionOk="0">
                  <a:moveTo>
                    <a:pt x="1640" y="0"/>
                  </a:moveTo>
                  <a:cubicBezTo>
                    <a:pt x="547" y="0"/>
                    <a:pt x="1" y="1323"/>
                    <a:pt x="768" y="2090"/>
                  </a:cubicBezTo>
                  <a:cubicBezTo>
                    <a:pt x="1019" y="2342"/>
                    <a:pt x="1329" y="2455"/>
                    <a:pt x="1632" y="2455"/>
                  </a:cubicBezTo>
                  <a:cubicBezTo>
                    <a:pt x="2263" y="2455"/>
                    <a:pt x="2867" y="1966"/>
                    <a:pt x="2867" y="1227"/>
                  </a:cubicBezTo>
                  <a:cubicBezTo>
                    <a:pt x="2857" y="547"/>
                    <a:pt x="2311" y="0"/>
                    <a:pt x="1640" y="0"/>
                  </a:cubicBezTo>
                  <a:close/>
                </a:path>
              </a:pathLst>
            </a:custGeom>
            <a:solidFill>
              <a:srgbClr val="323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915;p76"/>
            <p:cNvSpPr/>
            <p:nvPr/>
          </p:nvSpPr>
          <p:spPr>
            <a:xfrm>
              <a:off x="6925485" y="2171387"/>
              <a:ext cx="44461" cy="64111"/>
            </a:xfrm>
            <a:custGeom>
              <a:avLst/>
              <a:gdLst/>
              <a:ahLst/>
              <a:cxnLst/>
              <a:rect l="l" t="t" r="r" b="b"/>
              <a:pathLst>
                <a:path w="1697" h="2447" extrusionOk="0">
                  <a:moveTo>
                    <a:pt x="374" y="0"/>
                  </a:moveTo>
                  <a:cubicBezTo>
                    <a:pt x="240" y="0"/>
                    <a:pt x="115" y="20"/>
                    <a:pt x="0" y="58"/>
                  </a:cubicBezTo>
                  <a:cubicBezTo>
                    <a:pt x="1131" y="422"/>
                    <a:pt x="1131" y="2023"/>
                    <a:pt x="0" y="2387"/>
                  </a:cubicBezTo>
                  <a:cubicBezTo>
                    <a:pt x="125" y="2428"/>
                    <a:pt x="251" y="2447"/>
                    <a:pt x="375" y="2447"/>
                  </a:cubicBezTo>
                  <a:cubicBezTo>
                    <a:pt x="956" y="2447"/>
                    <a:pt x="1487" y="2026"/>
                    <a:pt x="1582" y="1410"/>
                  </a:cubicBezTo>
                  <a:cubicBezTo>
                    <a:pt x="1697" y="671"/>
                    <a:pt x="1122" y="0"/>
                    <a:pt x="374" y="0"/>
                  </a:cubicBezTo>
                  <a:close/>
                </a:path>
              </a:pathLst>
            </a:custGeom>
            <a:solidFill>
              <a:srgbClr val="7A8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916;p76"/>
            <p:cNvSpPr/>
            <p:nvPr/>
          </p:nvSpPr>
          <p:spPr>
            <a:xfrm>
              <a:off x="6889302" y="2064151"/>
              <a:ext cx="40715" cy="19624"/>
            </a:xfrm>
            <a:custGeom>
              <a:avLst/>
              <a:gdLst/>
              <a:ahLst/>
              <a:cxnLst/>
              <a:rect l="l" t="t" r="r" b="b"/>
              <a:pathLst>
                <a:path w="1554" h="749" extrusionOk="0">
                  <a:moveTo>
                    <a:pt x="317" y="1"/>
                  </a:moveTo>
                  <a:cubicBezTo>
                    <a:pt x="145" y="1"/>
                    <a:pt x="1" y="144"/>
                    <a:pt x="1" y="317"/>
                  </a:cubicBezTo>
                  <a:lnTo>
                    <a:pt x="1" y="422"/>
                  </a:lnTo>
                  <a:cubicBezTo>
                    <a:pt x="1" y="604"/>
                    <a:pt x="145" y="748"/>
                    <a:pt x="317" y="748"/>
                  </a:cubicBezTo>
                  <a:lnTo>
                    <a:pt x="1228" y="748"/>
                  </a:lnTo>
                  <a:cubicBezTo>
                    <a:pt x="1410" y="748"/>
                    <a:pt x="1554" y="595"/>
                    <a:pt x="1554" y="422"/>
                  </a:cubicBezTo>
                  <a:lnTo>
                    <a:pt x="1554" y="317"/>
                  </a:lnTo>
                  <a:cubicBezTo>
                    <a:pt x="1554" y="144"/>
                    <a:pt x="1410" y="1"/>
                    <a:pt x="1228" y="1"/>
                  </a:cubicBezTo>
                  <a:close/>
                </a:path>
              </a:pathLst>
            </a:custGeom>
            <a:solidFill>
              <a:srgbClr val="323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917;p76"/>
            <p:cNvSpPr/>
            <p:nvPr/>
          </p:nvSpPr>
          <p:spPr>
            <a:xfrm>
              <a:off x="6908402" y="2063889"/>
              <a:ext cx="21615" cy="19886"/>
            </a:xfrm>
            <a:custGeom>
              <a:avLst/>
              <a:gdLst/>
              <a:ahLst/>
              <a:cxnLst/>
              <a:rect l="l" t="t" r="r" b="b"/>
              <a:pathLst>
                <a:path w="825" h="759" extrusionOk="0">
                  <a:moveTo>
                    <a:pt x="0" y="1"/>
                  </a:moveTo>
                  <a:cubicBezTo>
                    <a:pt x="192" y="1"/>
                    <a:pt x="336" y="154"/>
                    <a:pt x="336" y="336"/>
                  </a:cubicBezTo>
                  <a:lnTo>
                    <a:pt x="336" y="423"/>
                  </a:lnTo>
                  <a:cubicBezTo>
                    <a:pt x="336" y="605"/>
                    <a:pt x="192" y="758"/>
                    <a:pt x="0" y="758"/>
                  </a:cubicBezTo>
                  <a:lnTo>
                    <a:pt x="489" y="758"/>
                  </a:lnTo>
                  <a:cubicBezTo>
                    <a:pt x="671" y="758"/>
                    <a:pt x="825" y="605"/>
                    <a:pt x="825" y="423"/>
                  </a:cubicBezTo>
                  <a:lnTo>
                    <a:pt x="825" y="336"/>
                  </a:lnTo>
                  <a:cubicBezTo>
                    <a:pt x="825" y="154"/>
                    <a:pt x="671" y="1"/>
                    <a:pt x="489" y="1"/>
                  </a:cubicBezTo>
                  <a:close/>
                </a:path>
              </a:pathLst>
            </a:custGeom>
            <a:solidFill>
              <a:srgbClr val="7A8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918;p76"/>
            <p:cNvSpPr/>
            <p:nvPr/>
          </p:nvSpPr>
          <p:spPr>
            <a:xfrm>
              <a:off x="6889302" y="2099049"/>
              <a:ext cx="40715" cy="19624"/>
            </a:xfrm>
            <a:custGeom>
              <a:avLst/>
              <a:gdLst/>
              <a:ahLst/>
              <a:cxnLst/>
              <a:rect l="l" t="t" r="r" b="b"/>
              <a:pathLst>
                <a:path w="1554" h="749" extrusionOk="0">
                  <a:moveTo>
                    <a:pt x="317" y="1"/>
                  </a:moveTo>
                  <a:cubicBezTo>
                    <a:pt x="145" y="1"/>
                    <a:pt x="1" y="145"/>
                    <a:pt x="1" y="317"/>
                  </a:cubicBezTo>
                  <a:lnTo>
                    <a:pt x="1" y="423"/>
                  </a:lnTo>
                  <a:cubicBezTo>
                    <a:pt x="1" y="605"/>
                    <a:pt x="145" y="749"/>
                    <a:pt x="317" y="749"/>
                  </a:cubicBezTo>
                  <a:lnTo>
                    <a:pt x="1228" y="749"/>
                  </a:lnTo>
                  <a:cubicBezTo>
                    <a:pt x="1410" y="749"/>
                    <a:pt x="1554" y="605"/>
                    <a:pt x="1554" y="423"/>
                  </a:cubicBezTo>
                  <a:lnTo>
                    <a:pt x="1554" y="317"/>
                  </a:lnTo>
                  <a:cubicBezTo>
                    <a:pt x="1554" y="145"/>
                    <a:pt x="1410" y="1"/>
                    <a:pt x="1228" y="1"/>
                  </a:cubicBezTo>
                  <a:close/>
                </a:path>
              </a:pathLst>
            </a:custGeom>
            <a:solidFill>
              <a:srgbClr val="323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0919;p76"/>
            <p:cNvSpPr/>
            <p:nvPr/>
          </p:nvSpPr>
          <p:spPr>
            <a:xfrm>
              <a:off x="6889302" y="2133974"/>
              <a:ext cx="40715" cy="19598"/>
            </a:xfrm>
            <a:custGeom>
              <a:avLst/>
              <a:gdLst/>
              <a:ahLst/>
              <a:cxnLst/>
              <a:rect l="l" t="t" r="r" b="b"/>
              <a:pathLst>
                <a:path w="1554" h="748" extrusionOk="0">
                  <a:moveTo>
                    <a:pt x="317" y="0"/>
                  </a:moveTo>
                  <a:cubicBezTo>
                    <a:pt x="145" y="0"/>
                    <a:pt x="1" y="144"/>
                    <a:pt x="1" y="326"/>
                  </a:cubicBezTo>
                  <a:lnTo>
                    <a:pt x="1" y="422"/>
                  </a:lnTo>
                  <a:cubicBezTo>
                    <a:pt x="1" y="604"/>
                    <a:pt x="145" y="748"/>
                    <a:pt x="317" y="748"/>
                  </a:cubicBezTo>
                  <a:lnTo>
                    <a:pt x="1228" y="748"/>
                  </a:lnTo>
                  <a:cubicBezTo>
                    <a:pt x="1410" y="748"/>
                    <a:pt x="1554" y="604"/>
                    <a:pt x="1554" y="422"/>
                  </a:cubicBezTo>
                  <a:lnTo>
                    <a:pt x="1554" y="326"/>
                  </a:lnTo>
                  <a:cubicBezTo>
                    <a:pt x="1554" y="144"/>
                    <a:pt x="1410" y="0"/>
                    <a:pt x="1228" y="0"/>
                  </a:cubicBezTo>
                  <a:close/>
                </a:path>
              </a:pathLst>
            </a:custGeom>
            <a:solidFill>
              <a:srgbClr val="323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0920;p76"/>
            <p:cNvSpPr/>
            <p:nvPr/>
          </p:nvSpPr>
          <p:spPr>
            <a:xfrm>
              <a:off x="6908402" y="2099049"/>
              <a:ext cx="21615" cy="19624"/>
            </a:xfrm>
            <a:custGeom>
              <a:avLst/>
              <a:gdLst/>
              <a:ahLst/>
              <a:cxnLst/>
              <a:rect l="l" t="t" r="r" b="b"/>
              <a:pathLst>
                <a:path w="825" h="749" extrusionOk="0">
                  <a:moveTo>
                    <a:pt x="0" y="1"/>
                  </a:moveTo>
                  <a:cubicBezTo>
                    <a:pt x="192" y="1"/>
                    <a:pt x="336" y="145"/>
                    <a:pt x="336" y="336"/>
                  </a:cubicBezTo>
                  <a:lnTo>
                    <a:pt x="336" y="413"/>
                  </a:lnTo>
                  <a:cubicBezTo>
                    <a:pt x="336" y="595"/>
                    <a:pt x="192" y="749"/>
                    <a:pt x="0" y="749"/>
                  </a:cubicBezTo>
                  <a:lnTo>
                    <a:pt x="489" y="749"/>
                  </a:lnTo>
                  <a:cubicBezTo>
                    <a:pt x="671" y="749"/>
                    <a:pt x="825" y="605"/>
                    <a:pt x="825" y="413"/>
                  </a:cubicBezTo>
                  <a:lnTo>
                    <a:pt x="825" y="336"/>
                  </a:lnTo>
                  <a:cubicBezTo>
                    <a:pt x="825" y="145"/>
                    <a:pt x="671" y="1"/>
                    <a:pt x="489" y="1"/>
                  </a:cubicBezTo>
                  <a:close/>
                </a:path>
              </a:pathLst>
            </a:custGeom>
            <a:solidFill>
              <a:srgbClr val="7A8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0921;p76"/>
            <p:cNvSpPr/>
            <p:nvPr/>
          </p:nvSpPr>
          <p:spPr>
            <a:xfrm>
              <a:off x="6908402" y="2133974"/>
              <a:ext cx="21615" cy="19598"/>
            </a:xfrm>
            <a:custGeom>
              <a:avLst/>
              <a:gdLst/>
              <a:ahLst/>
              <a:cxnLst/>
              <a:rect l="l" t="t" r="r" b="b"/>
              <a:pathLst>
                <a:path w="825" h="748" extrusionOk="0">
                  <a:moveTo>
                    <a:pt x="0" y="0"/>
                  </a:moveTo>
                  <a:cubicBezTo>
                    <a:pt x="192" y="0"/>
                    <a:pt x="336" y="144"/>
                    <a:pt x="336" y="326"/>
                  </a:cubicBezTo>
                  <a:lnTo>
                    <a:pt x="336" y="412"/>
                  </a:lnTo>
                  <a:cubicBezTo>
                    <a:pt x="336" y="595"/>
                    <a:pt x="192" y="748"/>
                    <a:pt x="0" y="748"/>
                  </a:cubicBezTo>
                  <a:lnTo>
                    <a:pt x="489" y="748"/>
                  </a:lnTo>
                  <a:cubicBezTo>
                    <a:pt x="671" y="748"/>
                    <a:pt x="825" y="595"/>
                    <a:pt x="825" y="412"/>
                  </a:cubicBezTo>
                  <a:lnTo>
                    <a:pt x="825" y="326"/>
                  </a:lnTo>
                  <a:cubicBezTo>
                    <a:pt x="825" y="144"/>
                    <a:pt x="671" y="0"/>
                    <a:pt x="489" y="0"/>
                  </a:cubicBezTo>
                  <a:close/>
                </a:path>
              </a:pathLst>
            </a:custGeom>
            <a:solidFill>
              <a:srgbClr val="7A8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0922;p76"/>
            <p:cNvSpPr/>
            <p:nvPr/>
          </p:nvSpPr>
          <p:spPr>
            <a:xfrm>
              <a:off x="6947833" y="2064151"/>
              <a:ext cx="33405" cy="89421"/>
            </a:xfrm>
            <a:custGeom>
              <a:avLst/>
              <a:gdLst/>
              <a:ahLst/>
              <a:cxnLst/>
              <a:rect l="l" t="t" r="r" b="b"/>
              <a:pathLst>
                <a:path w="1275" h="3413" extrusionOk="0">
                  <a:moveTo>
                    <a:pt x="297" y="1"/>
                  </a:moveTo>
                  <a:cubicBezTo>
                    <a:pt x="134" y="1"/>
                    <a:pt x="0" y="135"/>
                    <a:pt x="0" y="298"/>
                  </a:cubicBezTo>
                  <a:lnTo>
                    <a:pt x="0" y="3116"/>
                  </a:lnTo>
                  <a:cubicBezTo>
                    <a:pt x="0" y="3279"/>
                    <a:pt x="134" y="3413"/>
                    <a:pt x="297" y="3413"/>
                  </a:cubicBezTo>
                  <a:lnTo>
                    <a:pt x="978" y="3413"/>
                  </a:lnTo>
                  <a:cubicBezTo>
                    <a:pt x="1141" y="3413"/>
                    <a:pt x="1275" y="3279"/>
                    <a:pt x="1275" y="3116"/>
                  </a:cubicBezTo>
                  <a:lnTo>
                    <a:pt x="1275" y="298"/>
                  </a:lnTo>
                  <a:cubicBezTo>
                    <a:pt x="1275" y="135"/>
                    <a:pt x="1141" y="1"/>
                    <a:pt x="978" y="1"/>
                  </a:cubicBezTo>
                  <a:close/>
                </a:path>
              </a:pathLst>
            </a:custGeom>
            <a:solidFill>
              <a:srgbClr val="7A8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0923;p76"/>
            <p:cNvSpPr/>
            <p:nvPr/>
          </p:nvSpPr>
          <p:spPr>
            <a:xfrm>
              <a:off x="6960645" y="2063889"/>
              <a:ext cx="20593" cy="89683"/>
            </a:xfrm>
            <a:custGeom>
              <a:avLst/>
              <a:gdLst/>
              <a:ahLst/>
              <a:cxnLst/>
              <a:rect l="l" t="t" r="r" b="b"/>
              <a:pathLst>
                <a:path w="786" h="3423" extrusionOk="0">
                  <a:moveTo>
                    <a:pt x="0" y="1"/>
                  </a:moveTo>
                  <a:cubicBezTo>
                    <a:pt x="173" y="1"/>
                    <a:pt x="307" y="145"/>
                    <a:pt x="307" y="317"/>
                  </a:cubicBezTo>
                  <a:lnTo>
                    <a:pt x="307" y="3116"/>
                  </a:lnTo>
                  <a:cubicBezTo>
                    <a:pt x="307" y="3279"/>
                    <a:pt x="173" y="3423"/>
                    <a:pt x="0" y="3423"/>
                  </a:cubicBezTo>
                  <a:lnTo>
                    <a:pt x="479" y="3423"/>
                  </a:lnTo>
                  <a:cubicBezTo>
                    <a:pt x="652" y="3423"/>
                    <a:pt x="786" y="3279"/>
                    <a:pt x="786" y="3116"/>
                  </a:cubicBezTo>
                  <a:lnTo>
                    <a:pt x="786" y="317"/>
                  </a:lnTo>
                  <a:cubicBezTo>
                    <a:pt x="786" y="145"/>
                    <a:pt x="642" y="1"/>
                    <a:pt x="479" y="1"/>
                  </a:cubicBezTo>
                  <a:close/>
                </a:path>
              </a:pathLst>
            </a:custGeom>
            <a:solidFill>
              <a:srgbClr val="323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924;p76"/>
            <p:cNvSpPr/>
            <p:nvPr/>
          </p:nvSpPr>
          <p:spPr>
            <a:xfrm>
              <a:off x="6816728" y="2076203"/>
              <a:ext cx="31676" cy="11083"/>
            </a:xfrm>
            <a:custGeom>
              <a:avLst/>
              <a:gdLst/>
              <a:ahLst/>
              <a:cxnLst/>
              <a:rect l="l" t="t" r="r" b="b"/>
              <a:pathLst>
                <a:path w="1209" h="423" extrusionOk="0">
                  <a:moveTo>
                    <a:pt x="211" y="1"/>
                  </a:moveTo>
                  <a:cubicBezTo>
                    <a:pt x="96" y="1"/>
                    <a:pt x="1" y="96"/>
                    <a:pt x="1" y="212"/>
                  </a:cubicBezTo>
                  <a:cubicBezTo>
                    <a:pt x="1" y="327"/>
                    <a:pt x="96" y="422"/>
                    <a:pt x="211" y="422"/>
                  </a:cubicBezTo>
                  <a:lnTo>
                    <a:pt x="930" y="422"/>
                  </a:lnTo>
                  <a:cubicBezTo>
                    <a:pt x="1208" y="422"/>
                    <a:pt x="1208" y="1"/>
                    <a:pt x="930" y="1"/>
                  </a:cubicBezTo>
                  <a:close/>
                </a:path>
              </a:pathLst>
            </a:custGeom>
            <a:solidFill>
              <a:srgbClr val="323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925;p76"/>
            <p:cNvSpPr/>
            <p:nvPr/>
          </p:nvSpPr>
          <p:spPr>
            <a:xfrm>
              <a:off x="6677842" y="2076203"/>
              <a:ext cx="15353" cy="11083"/>
            </a:xfrm>
            <a:custGeom>
              <a:avLst/>
              <a:gdLst/>
              <a:ahLst/>
              <a:cxnLst/>
              <a:rect l="l" t="t" r="r" b="b"/>
              <a:pathLst>
                <a:path w="586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308" y="422"/>
                  </a:lnTo>
                  <a:cubicBezTo>
                    <a:pt x="586" y="422"/>
                    <a:pt x="586" y="1"/>
                    <a:pt x="308" y="1"/>
                  </a:cubicBezTo>
                  <a:close/>
                </a:path>
              </a:pathLst>
            </a:custGeom>
            <a:solidFill>
              <a:srgbClr val="323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926;p76"/>
            <p:cNvSpPr/>
            <p:nvPr/>
          </p:nvSpPr>
          <p:spPr>
            <a:xfrm>
              <a:off x="6685126" y="2100569"/>
              <a:ext cx="155995" cy="90678"/>
            </a:xfrm>
            <a:custGeom>
              <a:avLst/>
              <a:gdLst/>
              <a:ahLst/>
              <a:cxnLst/>
              <a:rect l="l" t="t" r="r" b="b"/>
              <a:pathLst>
                <a:path w="5954" h="3461" extrusionOk="0">
                  <a:moveTo>
                    <a:pt x="2627" y="0"/>
                  </a:moveTo>
                  <a:cubicBezTo>
                    <a:pt x="2531" y="0"/>
                    <a:pt x="2445" y="68"/>
                    <a:pt x="2416" y="163"/>
                  </a:cubicBezTo>
                  <a:lnTo>
                    <a:pt x="1947" y="2445"/>
                  </a:lnTo>
                  <a:lnTo>
                    <a:pt x="1535" y="1160"/>
                  </a:lnTo>
                  <a:cubicBezTo>
                    <a:pt x="1505" y="1065"/>
                    <a:pt x="1423" y="1017"/>
                    <a:pt x="1339" y="1017"/>
                  </a:cubicBezTo>
                  <a:cubicBezTo>
                    <a:pt x="1262" y="1017"/>
                    <a:pt x="1183" y="1058"/>
                    <a:pt x="1141" y="1141"/>
                  </a:cubicBezTo>
                  <a:lnTo>
                    <a:pt x="624" y="2263"/>
                  </a:lnTo>
                  <a:lnTo>
                    <a:pt x="212" y="2263"/>
                  </a:lnTo>
                  <a:cubicBezTo>
                    <a:pt x="97" y="2263"/>
                    <a:pt x="1" y="2358"/>
                    <a:pt x="1" y="2473"/>
                  </a:cubicBezTo>
                  <a:cubicBezTo>
                    <a:pt x="1" y="2588"/>
                    <a:pt x="97" y="2684"/>
                    <a:pt x="212" y="2684"/>
                  </a:cubicBezTo>
                  <a:lnTo>
                    <a:pt x="758" y="2684"/>
                  </a:lnTo>
                  <a:cubicBezTo>
                    <a:pt x="844" y="2684"/>
                    <a:pt x="921" y="2636"/>
                    <a:pt x="950" y="2560"/>
                  </a:cubicBezTo>
                  <a:lnTo>
                    <a:pt x="1304" y="1802"/>
                  </a:lnTo>
                  <a:lnTo>
                    <a:pt x="1793" y="3317"/>
                  </a:lnTo>
                  <a:cubicBezTo>
                    <a:pt x="1822" y="3403"/>
                    <a:pt x="1908" y="3461"/>
                    <a:pt x="1995" y="3461"/>
                  </a:cubicBezTo>
                  <a:lnTo>
                    <a:pt x="2004" y="3461"/>
                  </a:lnTo>
                  <a:cubicBezTo>
                    <a:pt x="2100" y="3461"/>
                    <a:pt x="2177" y="3394"/>
                    <a:pt x="2196" y="3298"/>
                  </a:cubicBezTo>
                  <a:lnTo>
                    <a:pt x="2598" y="1362"/>
                  </a:lnTo>
                  <a:lnTo>
                    <a:pt x="2761" y="2378"/>
                  </a:lnTo>
                  <a:cubicBezTo>
                    <a:pt x="2781" y="2473"/>
                    <a:pt x="2867" y="2550"/>
                    <a:pt x="2972" y="2550"/>
                  </a:cubicBezTo>
                  <a:lnTo>
                    <a:pt x="3777" y="2550"/>
                  </a:lnTo>
                  <a:cubicBezTo>
                    <a:pt x="3873" y="2550"/>
                    <a:pt x="3960" y="2473"/>
                    <a:pt x="3979" y="2378"/>
                  </a:cubicBezTo>
                  <a:lnTo>
                    <a:pt x="4075" y="1850"/>
                  </a:lnTo>
                  <a:lnTo>
                    <a:pt x="4333" y="3020"/>
                  </a:lnTo>
                  <a:cubicBezTo>
                    <a:pt x="4353" y="3106"/>
                    <a:pt x="4429" y="3173"/>
                    <a:pt x="4516" y="3183"/>
                  </a:cubicBezTo>
                  <a:cubicBezTo>
                    <a:pt x="4523" y="3184"/>
                    <a:pt x="4530" y="3184"/>
                    <a:pt x="4537" y="3184"/>
                  </a:cubicBezTo>
                  <a:cubicBezTo>
                    <a:pt x="4616" y="3184"/>
                    <a:pt x="4691" y="3137"/>
                    <a:pt x="4726" y="3058"/>
                  </a:cubicBezTo>
                  <a:lnTo>
                    <a:pt x="4985" y="2512"/>
                  </a:lnTo>
                  <a:lnTo>
                    <a:pt x="5666" y="2512"/>
                  </a:lnTo>
                  <a:cubicBezTo>
                    <a:pt x="5953" y="2512"/>
                    <a:pt x="5953" y="2090"/>
                    <a:pt x="5666" y="2090"/>
                  </a:cubicBezTo>
                  <a:lnTo>
                    <a:pt x="4861" y="2090"/>
                  </a:lnTo>
                  <a:cubicBezTo>
                    <a:pt x="4774" y="2090"/>
                    <a:pt x="4698" y="2138"/>
                    <a:pt x="4669" y="2215"/>
                  </a:cubicBezTo>
                  <a:lnTo>
                    <a:pt x="4611" y="2330"/>
                  </a:lnTo>
                  <a:lnTo>
                    <a:pt x="4257" y="748"/>
                  </a:lnTo>
                  <a:cubicBezTo>
                    <a:pt x="4233" y="640"/>
                    <a:pt x="4146" y="587"/>
                    <a:pt x="4058" y="587"/>
                  </a:cubicBezTo>
                  <a:cubicBezTo>
                    <a:pt x="3966" y="587"/>
                    <a:pt x="3874" y="645"/>
                    <a:pt x="3854" y="758"/>
                  </a:cubicBezTo>
                  <a:lnTo>
                    <a:pt x="3595" y="2128"/>
                  </a:lnTo>
                  <a:lnTo>
                    <a:pt x="3145" y="2128"/>
                  </a:lnTo>
                  <a:lnTo>
                    <a:pt x="2829" y="173"/>
                  </a:lnTo>
                  <a:cubicBezTo>
                    <a:pt x="2819" y="77"/>
                    <a:pt x="2733" y="0"/>
                    <a:pt x="2627" y="0"/>
                  </a:cubicBezTo>
                  <a:close/>
                </a:path>
              </a:pathLst>
            </a:custGeom>
            <a:solidFill>
              <a:srgbClr val="323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02" name="Picture 10" descr="smoke detector icon vector from smart home concept. Thin line illustration  of smoke detector editable stroke. smoke detector linear sign for use on  web and mobile apps, logo, print media. | Stoc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33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4466" y="2273624"/>
            <a:ext cx="2285100" cy="228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5" name="Google Shape;5414;p69"/>
          <p:cNvGrpSpPr/>
          <p:nvPr/>
        </p:nvGrpSpPr>
        <p:grpSpPr>
          <a:xfrm rot="8863161">
            <a:off x="3552295" y="4136001"/>
            <a:ext cx="1069545" cy="457675"/>
            <a:chOff x="4920150" y="1977875"/>
            <a:chExt cx="68525" cy="33800"/>
          </a:xfrm>
          <a:solidFill>
            <a:srgbClr val="ACB5AC"/>
          </a:solidFill>
        </p:grpSpPr>
        <p:sp>
          <p:nvSpPr>
            <p:cNvPr id="126" name="Google Shape;5415;p69"/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solidFill>
                <a:srgbClr val="7A817A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416;p69"/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solidFill>
                <a:srgbClr val="7A817A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417;p69"/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solidFill>
                <a:srgbClr val="7A817A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5429;p69"/>
          <p:cNvSpPr/>
          <p:nvPr/>
        </p:nvSpPr>
        <p:spPr>
          <a:xfrm>
            <a:off x="3487022" y="3147597"/>
            <a:ext cx="1122816" cy="470007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ACB5AC"/>
          </a:solidFill>
          <a:ln>
            <a:solidFill>
              <a:srgbClr val="7A817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5429;p69"/>
          <p:cNvSpPr/>
          <p:nvPr/>
        </p:nvSpPr>
        <p:spPr>
          <a:xfrm>
            <a:off x="5667806" y="3147597"/>
            <a:ext cx="1122816" cy="470007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515551"/>
          </a:solidFill>
          <a:ln>
            <a:solidFill>
              <a:srgbClr val="7A817A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99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20811"/>
          <a:stretch/>
        </p:blipFill>
        <p:spPr>
          <a:xfrm>
            <a:off x="265985" y="1543432"/>
            <a:ext cx="11641175" cy="457151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41023" y="2061906"/>
            <a:ext cx="3921550" cy="801279"/>
          </a:xfrm>
          <a:prstGeom prst="rect">
            <a:avLst/>
          </a:prstGeom>
          <a:solidFill>
            <a:srgbClr val="456051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riangolo isoscele 3"/>
          <p:cNvSpPr/>
          <p:nvPr/>
        </p:nvSpPr>
        <p:spPr>
          <a:xfrm rot="5400000">
            <a:off x="4349451" y="2275026"/>
            <a:ext cx="801279" cy="375039"/>
          </a:xfrm>
          <a:prstGeom prst="triangle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/>
          <p:cNvSpPr/>
          <p:nvPr/>
        </p:nvSpPr>
        <p:spPr>
          <a:xfrm rot="10800000">
            <a:off x="7505308" y="4627568"/>
            <a:ext cx="3921550" cy="801279"/>
          </a:xfrm>
          <a:prstGeom prst="rect">
            <a:avLst/>
          </a:prstGeom>
          <a:solidFill>
            <a:srgbClr val="D8E1DC"/>
          </a:solidFill>
          <a:ln>
            <a:solidFill>
              <a:srgbClr val="D8E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riangolo isoscele 5"/>
          <p:cNvSpPr/>
          <p:nvPr/>
        </p:nvSpPr>
        <p:spPr>
          <a:xfrm rot="16200000">
            <a:off x="6917149" y="4840689"/>
            <a:ext cx="801279" cy="375039"/>
          </a:xfrm>
          <a:prstGeom prst="triangle">
            <a:avLst/>
          </a:prstGeom>
          <a:solidFill>
            <a:srgbClr val="D8E1DC"/>
          </a:solidFill>
          <a:ln>
            <a:solidFill>
              <a:srgbClr val="D8E1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Gallone 8"/>
          <p:cNvSpPr/>
          <p:nvPr/>
        </p:nvSpPr>
        <p:spPr>
          <a:xfrm>
            <a:off x="4276072" y="2175028"/>
            <a:ext cx="572998" cy="553823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Gallone 9"/>
          <p:cNvSpPr/>
          <p:nvPr/>
        </p:nvSpPr>
        <p:spPr>
          <a:xfrm rot="10800000">
            <a:off x="7172461" y="4739119"/>
            <a:ext cx="572998" cy="565999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1" name="Picture 10" descr="File:Scopus logo.svg - Wikimedia Comm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65" y="2160886"/>
            <a:ext cx="2035038" cy="65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Visualising quantitative data with VOSviewer will widen your research  projects - Leiden Madtric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70" y="4750478"/>
            <a:ext cx="2680761" cy="55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291472" y="3108283"/>
            <a:ext cx="3557598" cy="961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/>
          <p:cNvSpPr/>
          <p:nvPr/>
        </p:nvSpPr>
        <p:spPr>
          <a:xfrm>
            <a:off x="7317788" y="3542305"/>
            <a:ext cx="3557598" cy="961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mbo 14"/>
          <p:cNvSpPr/>
          <p:nvPr/>
        </p:nvSpPr>
        <p:spPr>
          <a:xfrm>
            <a:off x="6773257" y="492717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mbo 15"/>
          <p:cNvSpPr/>
          <p:nvPr/>
        </p:nvSpPr>
        <p:spPr>
          <a:xfrm>
            <a:off x="5980775" y="492717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mbo 16"/>
          <p:cNvSpPr/>
          <p:nvPr/>
        </p:nvSpPr>
        <p:spPr>
          <a:xfrm>
            <a:off x="5188293" y="492717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sellaDiTesto 18"/>
          <p:cNvSpPr txBox="1"/>
          <p:nvPr/>
        </p:nvSpPr>
        <p:spPr>
          <a:xfrm>
            <a:off x="900050" y="3175053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(“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Cervus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nippon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OR “Sika deer”)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8100965" y="3525093"/>
            <a:ext cx="2730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Co-authorship of countries</a:t>
            </a:r>
          </a:p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Co-occurrence of keywords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844800" y="4285673"/>
            <a:ext cx="646545" cy="572654"/>
          </a:xfrm>
          <a:prstGeom prst="rect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ttangolo 21"/>
          <p:cNvSpPr/>
          <p:nvPr/>
        </p:nvSpPr>
        <p:spPr>
          <a:xfrm>
            <a:off x="3894093" y="4285673"/>
            <a:ext cx="646545" cy="572654"/>
          </a:xfrm>
          <a:prstGeom prst="rect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22"/>
          <p:cNvSpPr/>
          <p:nvPr/>
        </p:nvSpPr>
        <p:spPr>
          <a:xfrm>
            <a:off x="3844527" y="4314915"/>
            <a:ext cx="646545" cy="572654"/>
          </a:xfrm>
          <a:prstGeom prst="rect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/>
          <p:cNvSpPr/>
          <p:nvPr/>
        </p:nvSpPr>
        <p:spPr>
          <a:xfrm>
            <a:off x="7249333" y="2382418"/>
            <a:ext cx="3557598" cy="961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/>
          <p:cNvSpPr/>
          <p:nvPr/>
        </p:nvSpPr>
        <p:spPr>
          <a:xfrm>
            <a:off x="1260839" y="4091233"/>
            <a:ext cx="3557598" cy="961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14563" y="4070941"/>
            <a:ext cx="2374469" cy="2093656"/>
          </a:xfrm>
          <a:prstGeom prst="rect">
            <a:avLst/>
          </a:prstGeom>
        </p:spPr>
      </p:pic>
      <p:grpSp>
        <p:nvGrpSpPr>
          <p:cNvPr id="44" name="Google Shape;5823;p70"/>
          <p:cNvGrpSpPr/>
          <p:nvPr/>
        </p:nvGrpSpPr>
        <p:grpSpPr>
          <a:xfrm>
            <a:off x="7986007" y="1493786"/>
            <a:ext cx="2514600" cy="1653535"/>
            <a:chOff x="235800" y="830650"/>
            <a:chExt cx="6978450" cy="4588844"/>
          </a:xfrm>
          <a:solidFill>
            <a:srgbClr val="ECECEC"/>
          </a:solidFill>
        </p:grpSpPr>
        <p:sp>
          <p:nvSpPr>
            <p:cNvPr id="45" name="Google Shape;5824;p70"/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25;p70"/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26;p70"/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27;p70"/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28;p70"/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29;p70"/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6428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74521" y="1451731"/>
            <a:ext cx="2050473" cy="5018487"/>
          </a:xfrm>
          <a:prstGeom prst="rect">
            <a:avLst/>
          </a:prstGeom>
          <a:solidFill>
            <a:srgbClr val="F1F1F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3254485" y="1451731"/>
            <a:ext cx="2050473" cy="5018487"/>
          </a:xfrm>
          <a:prstGeom prst="rect">
            <a:avLst/>
          </a:prstGeom>
          <a:solidFill>
            <a:srgbClr val="F1F1F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/>
          <p:cNvSpPr/>
          <p:nvPr/>
        </p:nvSpPr>
        <p:spPr>
          <a:xfrm>
            <a:off x="774521" y="3407361"/>
            <a:ext cx="2050473" cy="508000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3254485" y="3407361"/>
            <a:ext cx="2050473" cy="508000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7"/>
          <p:cNvSpPr/>
          <p:nvPr/>
        </p:nvSpPr>
        <p:spPr>
          <a:xfrm>
            <a:off x="1342557" y="1804434"/>
            <a:ext cx="914400" cy="892967"/>
          </a:xfrm>
          <a:prstGeom prst="ellipse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e 8"/>
          <p:cNvSpPr/>
          <p:nvPr/>
        </p:nvSpPr>
        <p:spPr>
          <a:xfrm>
            <a:off x="3822519" y="1804434"/>
            <a:ext cx="914400" cy="892967"/>
          </a:xfrm>
          <a:prstGeom prst="ellipse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160"/>
          <a:stretch/>
        </p:blipFill>
        <p:spPr>
          <a:xfrm>
            <a:off x="9864702" y="643566"/>
            <a:ext cx="2327298" cy="5858693"/>
          </a:xfrm>
          <a:prstGeom prst="rect">
            <a:avLst/>
          </a:prstGeom>
        </p:spPr>
      </p:pic>
      <p:sp>
        <p:nvSpPr>
          <p:cNvPr id="12" name="Rombo 11"/>
          <p:cNvSpPr/>
          <p:nvPr/>
        </p:nvSpPr>
        <p:spPr>
          <a:xfrm>
            <a:off x="8747853" y="568479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mbo 12"/>
          <p:cNvSpPr/>
          <p:nvPr/>
        </p:nvSpPr>
        <p:spPr>
          <a:xfrm>
            <a:off x="7955371" y="568479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mbo 13"/>
          <p:cNvSpPr/>
          <p:nvPr/>
        </p:nvSpPr>
        <p:spPr>
          <a:xfrm>
            <a:off x="7162889" y="568479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1010003" y="3461306"/>
            <a:ext cx="1616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Map</a:t>
            </a:r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2" descr="Visualising quantitative data with VOSviewer will widen your research  projects - Leiden Madtr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52" y="336056"/>
            <a:ext cx="3665683" cy="75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ink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19" y="2041300"/>
            <a:ext cx="401276" cy="40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6276" y="1012323"/>
            <a:ext cx="5039357" cy="4003682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943478" y="4281199"/>
            <a:ext cx="17491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Link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Productivity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1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748" y="1272362"/>
            <a:ext cx="5484505" cy="356523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74521" y="1451731"/>
            <a:ext cx="2050473" cy="5018487"/>
          </a:xfrm>
          <a:prstGeom prst="rect">
            <a:avLst/>
          </a:prstGeom>
          <a:solidFill>
            <a:srgbClr val="F1F1F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tangolo 4"/>
          <p:cNvSpPr/>
          <p:nvPr/>
        </p:nvSpPr>
        <p:spPr>
          <a:xfrm>
            <a:off x="3254485" y="1451731"/>
            <a:ext cx="2050473" cy="5018487"/>
          </a:xfrm>
          <a:prstGeom prst="rect">
            <a:avLst/>
          </a:prstGeom>
          <a:solidFill>
            <a:srgbClr val="F1F1F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ttangolo 5"/>
          <p:cNvSpPr/>
          <p:nvPr/>
        </p:nvSpPr>
        <p:spPr>
          <a:xfrm>
            <a:off x="774521" y="3407361"/>
            <a:ext cx="2050473" cy="508000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3254485" y="3407361"/>
            <a:ext cx="2050473" cy="508000"/>
          </a:xfrm>
          <a:prstGeom prst="rect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e 7"/>
          <p:cNvSpPr/>
          <p:nvPr/>
        </p:nvSpPr>
        <p:spPr>
          <a:xfrm>
            <a:off x="1342557" y="1804434"/>
            <a:ext cx="914400" cy="892967"/>
          </a:xfrm>
          <a:prstGeom prst="ellipse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e 8"/>
          <p:cNvSpPr/>
          <p:nvPr/>
        </p:nvSpPr>
        <p:spPr>
          <a:xfrm>
            <a:off x="3822519" y="1804434"/>
            <a:ext cx="914400" cy="892967"/>
          </a:xfrm>
          <a:prstGeom prst="ellipse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1160"/>
          <a:stretch/>
        </p:blipFill>
        <p:spPr>
          <a:xfrm>
            <a:off x="9864702" y="643566"/>
            <a:ext cx="2327298" cy="5858693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010003" y="3461306"/>
            <a:ext cx="1616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 Map</a:t>
            </a:r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471646" y="3461306"/>
            <a:ext cx="1544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Overlay Map</a:t>
            </a:r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2" descr="Visualising quantitative data with VOSviewer will widen your research  projects - Leiden Madtr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52" y="336056"/>
            <a:ext cx="3665683" cy="75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lock 10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067" y="2045265"/>
            <a:ext cx="411304" cy="41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ink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19" y="2041300"/>
            <a:ext cx="401276" cy="40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mbo 17"/>
          <p:cNvSpPr/>
          <p:nvPr/>
        </p:nvSpPr>
        <p:spPr>
          <a:xfrm>
            <a:off x="8747853" y="568479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mbo 18"/>
          <p:cNvSpPr/>
          <p:nvPr/>
        </p:nvSpPr>
        <p:spPr>
          <a:xfrm>
            <a:off x="7955371" y="568479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mbo 19"/>
          <p:cNvSpPr/>
          <p:nvPr/>
        </p:nvSpPr>
        <p:spPr>
          <a:xfrm>
            <a:off x="7162889" y="5684791"/>
            <a:ext cx="161167" cy="154226"/>
          </a:xfrm>
          <a:prstGeom prst="diamond">
            <a:avLst/>
          </a:prstGeom>
          <a:solidFill>
            <a:srgbClr val="547462"/>
          </a:solidFill>
          <a:ln>
            <a:solidFill>
              <a:srgbClr val="5474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sellaDiTesto 20"/>
          <p:cNvSpPr txBox="1"/>
          <p:nvPr/>
        </p:nvSpPr>
        <p:spPr>
          <a:xfrm>
            <a:off x="943478" y="4281199"/>
            <a:ext cx="17491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Clusters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Link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Productivity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245862" y="4242889"/>
            <a:ext cx="2183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 and new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or decreased productivity</a:t>
            </a:r>
          </a:p>
        </p:txBody>
      </p:sp>
    </p:spTree>
    <p:extLst>
      <p:ext uri="{BB962C8B-B14F-4D97-AF65-F5344CB8AC3E}">
        <p14:creationId xmlns:p14="http://schemas.microsoft.com/office/powerpoint/2010/main" val="416004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3976" y="74645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t="967" r="1938"/>
          <a:stretch/>
        </p:blipFill>
        <p:spPr>
          <a:xfrm>
            <a:off x="1329612" y="1614355"/>
            <a:ext cx="2785188" cy="3950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oogle Shape;7403;p70"/>
          <p:cNvGrpSpPr/>
          <p:nvPr/>
        </p:nvGrpSpPr>
        <p:grpSpPr>
          <a:xfrm>
            <a:off x="4648789" y="1746961"/>
            <a:ext cx="6719979" cy="3579969"/>
            <a:chOff x="233350" y="949250"/>
            <a:chExt cx="7137300" cy="3802300"/>
          </a:xfrm>
          <a:solidFill>
            <a:schemeClr val="bg1">
              <a:lumMod val="95000"/>
            </a:schemeClr>
          </a:solidFill>
        </p:grpSpPr>
        <p:sp>
          <p:nvSpPr>
            <p:cNvPr id="12" name="Google Shape;7404;p70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05;p70"/>
            <p:cNvSpPr/>
            <p:nvPr/>
          </p:nvSpPr>
          <p:spPr>
            <a:xfrm>
              <a:off x="2909399" y="1076126"/>
              <a:ext cx="4118651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06;p70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07;p70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08;p70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09;p70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10;p70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11;p70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12;p70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413;p70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414;p70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415;p70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416;p70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417;p70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418;p70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419;p70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420;p70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421;p70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422;p70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23;p70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424;p70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425;p70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426;p70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427;p70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428;p70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429;p70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430;p70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431;p70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432;p70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433;p70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434;p70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435;p70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436;p70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5" name="Google Shape;7437;p70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438;p70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439;p70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440;p70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441;p70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442;p70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443;p70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444;p70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445;p70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446;p70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447;p70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448;p70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449;p70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450;p70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451;p70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452;p70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453;p70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454;p70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5766405" y="4224875"/>
            <a:ext cx="50617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Member of the Asian fauna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Native of: </a:t>
            </a:r>
          </a:p>
          <a:p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Japan, China, Korea, Taiwan, Viet Nam, Russia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ombo 64"/>
          <p:cNvSpPr/>
          <p:nvPr/>
        </p:nvSpPr>
        <p:spPr>
          <a:xfrm>
            <a:off x="633202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ombo 65"/>
          <p:cNvSpPr/>
          <p:nvPr/>
        </p:nvSpPr>
        <p:spPr>
          <a:xfrm>
            <a:off x="633202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ombo 66"/>
          <p:cNvSpPr/>
          <p:nvPr/>
        </p:nvSpPr>
        <p:spPr>
          <a:xfrm>
            <a:off x="633202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9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3976" y="74645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oogle Shape;7403;p70"/>
          <p:cNvGrpSpPr/>
          <p:nvPr/>
        </p:nvGrpSpPr>
        <p:grpSpPr>
          <a:xfrm>
            <a:off x="4648789" y="1746961"/>
            <a:ext cx="6719979" cy="3579969"/>
            <a:chOff x="233350" y="949250"/>
            <a:chExt cx="7137300" cy="3802300"/>
          </a:xfrm>
          <a:solidFill>
            <a:schemeClr val="bg1">
              <a:lumMod val="95000"/>
            </a:schemeClr>
          </a:solidFill>
        </p:grpSpPr>
        <p:sp>
          <p:nvSpPr>
            <p:cNvPr id="12" name="Google Shape;7404;p70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05;p70"/>
            <p:cNvSpPr/>
            <p:nvPr/>
          </p:nvSpPr>
          <p:spPr>
            <a:xfrm>
              <a:off x="2909399" y="1076126"/>
              <a:ext cx="4118651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06;p70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407;p70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408;p70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09;p70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10;p70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11;p70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12;p70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413;p70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414;p70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415;p70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416;p70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417;p70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418;p70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419;p70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420;p70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421;p70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422;p70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23;p70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424;p70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425;p70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426;p70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427;p70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428;p70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429;p70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430;p70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431;p70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432;p70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433;p70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434;p70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435;p70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436;p70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45" name="Google Shape;7437;p70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438;p70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439;p70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440;p70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441;p70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442;p70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443;p70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444;p70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445;p70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446;p70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447;p70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448;p70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449;p70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450;p70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451;p70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452;p70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453;p70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454;p70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5778673" y="4205730"/>
            <a:ext cx="484780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Brought to many other countries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Aesthetic reasons/Game species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Europe, USA, New Zealand, Africa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ombo 62"/>
          <p:cNvSpPr/>
          <p:nvPr/>
        </p:nvSpPr>
        <p:spPr>
          <a:xfrm>
            <a:off x="633202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ombo 63"/>
          <p:cNvSpPr/>
          <p:nvPr/>
        </p:nvSpPr>
        <p:spPr>
          <a:xfrm>
            <a:off x="633202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ombo 64"/>
          <p:cNvSpPr/>
          <p:nvPr/>
        </p:nvSpPr>
        <p:spPr>
          <a:xfrm>
            <a:off x="633202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6" name="Picture 34" descr="Sika Deer (Cervus nippon) - Woodland Tru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5" r="20128"/>
          <a:stretch/>
        </p:blipFill>
        <p:spPr bwMode="auto">
          <a:xfrm>
            <a:off x="1444560" y="1949645"/>
            <a:ext cx="2558270" cy="3400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magine 4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8420" y="1739331"/>
            <a:ext cx="3969473" cy="354417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3976" y="74645"/>
            <a:ext cx="2491273" cy="6699379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mbo 5"/>
          <p:cNvSpPr/>
          <p:nvPr/>
        </p:nvSpPr>
        <p:spPr>
          <a:xfrm>
            <a:off x="633202" y="2834036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mbo 6"/>
          <p:cNvSpPr/>
          <p:nvPr/>
        </p:nvSpPr>
        <p:spPr>
          <a:xfrm>
            <a:off x="633202" y="3434305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mbo 7"/>
          <p:cNvSpPr/>
          <p:nvPr/>
        </p:nvSpPr>
        <p:spPr>
          <a:xfrm>
            <a:off x="633202" y="4040794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asellaDiTesto 9"/>
          <p:cNvSpPr txBox="1"/>
          <p:nvPr/>
        </p:nvSpPr>
        <p:spPr>
          <a:xfrm>
            <a:off x="5778673" y="4205730"/>
            <a:ext cx="37257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Adaptable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Thrive in non native environments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Invasive populations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24" descr="Male Sika Deer by Peter We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11952"/>
          <a:stretch/>
        </p:blipFill>
        <p:spPr bwMode="auto">
          <a:xfrm>
            <a:off x="1716967" y="2637363"/>
            <a:ext cx="2815015" cy="1766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ervus Nippon Posters | Fine Art Amer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89" y="272120"/>
            <a:ext cx="2862509" cy="1910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apan Overland Travel – Admiring Wildlife in Hokkaido Wint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3"/>
          <a:stretch/>
        </p:blipFill>
        <p:spPr bwMode="auto">
          <a:xfrm>
            <a:off x="1730323" y="4858653"/>
            <a:ext cx="2853875" cy="1767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0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2969" t="1348" r="5380"/>
          <a:stretch/>
        </p:blipFill>
        <p:spPr>
          <a:xfrm>
            <a:off x="1831060" y="2700310"/>
            <a:ext cx="8524786" cy="3152988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2629272" y="3830774"/>
            <a:ext cx="1175657" cy="788861"/>
          </a:xfrm>
          <a:prstGeom prst="ellipse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34" name="Picture 38" descr="book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81" y="3708471"/>
            <a:ext cx="699089" cy="6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mbo 12"/>
          <p:cNvSpPr/>
          <p:nvPr/>
        </p:nvSpPr>
        <p:spPr>
          <a:xfrm>
            <a:off x="2956640" y="4606750"/>
            <a:ext cx="558282" cy="569644"/>
          </a:xfrm>
          <a:prstGeom prst="diamond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ombo 65"/>
          <p:cNvSpPr/>
          <p:nvPr/>
        </p:nvSpPr>
        <p:spPr>
          <a:xfrm>
            <a:off x="8604130" y="4623868"/>
            <a:ext cx="558282" cy="569644"/>
          </a:xfrm>
          <a:prstGeom prst="diamond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ombo 66"/>
          <p:cNvSpPr/>
          <p:nvPr/>
        </p:nvSpPr>
        <p:spPr>
          <a:xfrm>
            <a:off x="5780385" y="4615419"/>
            <a:ext cx="558282" cy="569644"/>
          </a:xfrm>
          <a:prstGeom prst="diamond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e 67"/>
          <p:cNvSpPr/>
          <p:nvPr/>
        </p:nvSpPr>
        <p:spPr>
          <a:xfrm>
            <a:off x="5505624" y="3726811"/>
            <a:ext cx="1175657" cy="788861"/>
          </a:xfrm>
          <a:prstGeom prst="ellipse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e 68"/>
          <p:cNvSpPr/>
          <p:nvPr/>
        </p:nvSpPr>
        <p:spPr>
          <a:xfrm>
            <a:off x="8314505" y="3769513"/>
            <a:ext cx="1175657" cy="788861"/>
          </a:xfrm>
          <a:prstGeom prst="ellipse">
            <a:avLst/>
          </a:prstGeom>
          <a:solidFill>
            <a:srgbClr val="456051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36" name="Picture 40" descr="Flat Deer Icon - Flaticons.ne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23" y="3674947"/>
            <a:ext cx="700257" cy="70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Vector Soil Plant Icon, Plant Icons, Soil, Plant PNG and Vector with  Transparent Background for Free Downloa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618" y="3538360"/>
            <a:ext cx="973430" cy="9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995786" y="4480776"/>
            <a:ext cx="388248" cy="64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1</a:t>
            </a:r>
            <a:endParaRPr lang="en-GB" sz="4000" b="1" i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5797455" y="4532861"/>
            <a:ext cx="425116" cy="64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75" name="CasellaDiTesto 74"/>
          <p:cNvSpPr txBox="1"/>
          <p:nvPr/>
        </p:nvSpPr>
        <p:spPr>
          <a:xfrm>
            <a:off x="8604130" y="4480776"/>
            <a:ext cx="425116" cy="643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843008" y="2377380"/>
            <a:ext cx="278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cientific Literature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666753" y="5870764"/>
            <a:ext cx="278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Management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490498" y="2382253"/>
            <a:ext cx="2785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Diet Analysis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ttangolo 20"/>
          <p:cNvSpPr/>
          <p:nvPr/>
        </p:nvSpPr>
        <p:spPr>
          <a:xfrm rot="5400000">
            <a:off x="5750437" y="-5627678"/>
            <a:ext cx="684576" cy="12050768"/>
          </a:xfrm>
          <a:prstGeom prst="rect">
            <a:avLst/>
          </a:prstGeom>
          <a:solidFill>
            <a:srgbClr val="547462"/>
          </a:solidFill>
          <a:ln>
            <a:solidFill>
              <a:srgbClr val="456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mbo 21"/>
          <p:cNvSpPr/>
          <p:nvPr/>
        </p:nvSpPr>
        <p:spPr>
          <a:xfrm>
            <a:off x="6805353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mbo 22"/>
          <p:cNvSpPr/>
          <p:nvPr/>
        </p:nvSpPr>
        <p:spPr>
          <a:xfrm>
            <a:off x="6012871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mbo 23"/>
          <p:cNvSpPr/>
          <p:nvPr/>
        </p:nvSpPr>
        <p:spPr>
          <a:xfrm>
            <a:off x="5220389" y="464437"/>
            <a:ext cx="161167" cy="154226"/>
          </a:xfrm>
          <a:prstGeom prst="diamon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sellaDiTesto 25"/>
          <p:cNvSpPr txBox="1"/>
          <p:nvPr/>
        </p:nvSpPr>
        <p:spPr>
          <a:xfrm>
            <a:off x="4701775" y="1140461"/>
            <a:ext cx="2496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Aims and Goals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8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8609</TotalTime>
  <Words>913</Words>
  <Application>Microsoft Office PowerPoint</Application>
  <PresentationFormat>Widescreen</PresentationFormat>
  <Paragraphs>350</Paragraphs>
  <Slides>59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Garamond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Lau</dc:creator>
  <cp:lastModifiedBy>Lau</cp:lastModifiedBy>
  <cp:revision>173</cp:revision>
  <dcterms:created xsi:type="dcterms:W3CDTF">2021-06-22T15:56:48Z</dcterms:created>
  <dcterms:modified xsi:type="dcterms:W3CDTF">2021-09-21T20:54:20Z</dcterms:modified>
</cp:coreProperties>
</file>