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3000395"/>
          </a:xfrm>
        </p:spPr>
        <p:txBody>
          <a:bodyPr>
            <a:normAutofit/>
          </a:bodyPr>
          <a:lstStyle/>
          <a:p>
            <a:r>
              <a:rPr lang="cs-CZ" dirty="0" smtClean="0"/>
              <a:t>Zdravý životní styl mladé populace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Výzkum na ZŠ </a:t>
            </a:r>
            <a:r>
              <a:rPr lang="cs-CZ" sz="3200" dirty="0" smtClean="0"/>
              <a:t>Šanov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0166" y="5429264"/>
            <a:ext cx="6186486" cy="642942"/>
          </a:xfrm>
        </p:spPr>
        <p:txBody>
          <a:bodyPr/>
          <a:lstStyle/>
          <a:p>
            <a:r>
              <a:rPr lang="cs-CZ" dirty="0" smtClean="0"/>
              <a:t>Eva HONZÍKOVÁ	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Přiblížit zdravý životní </a:t>
            </a:r>
            <a:r>
              <a:rPr lang="cs-CZ" dirty="0" smtClean="0"/>
              <a:t>styl a vysvětlit, proč je důležitý u mladé populace. </a:t>
            </a:r>
            <a:endParaRPr lang="cs-CZ" dirty="0" smtClean="0"/>
          </a:p>
          <a:p>
            <a:r>
              <a:rPr lang="cs-CZ" dirty="0" smtClean="0"/>
              <a:t>Zjistit, </a:t>
            </a:r>
            <a:r>
              <a:rPr lang="cs-CZ" dirty="0" smtClean="0"/>
              <a:t>zda ZŠ Šanov zajišťuje zdravý životní styl mladé populace a jak, kde získává finanční prostředky na jeho zajištění a jestli má odborníky, kteří dohlížejí na zdravý životní styl.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286808" cy="5214974"/>
          </a:xfrm>
        </p:spPr>
        <p:txBody>
          <a:bodyPr>
            <a:normAutofit/>
          </a:bodyPr>
          <a:lstStyle/>
          <a:p>
            <a:r>
              <a:rPr lang="cs-CZ" dirty="0" smtClean="0"/>
              <a:t>Teoretická východiska</a:t>
            </a:r>
            <a:br>
              <a:rPr lang="cs-CZ" dirty="0" smtClean="0"/>
            </a:br>
            <a:r>
              <a:rPr lang="cs-CZ" dirty="0" smtClean="0"/>
              <a:t>- studium dokumentů </a:t>
            </a:r>
            <a:r>
              <a:rPr lang="cs-CZ" sz="2000" dirty="0" smtClean="0"/>
              <a:t>(odborná literatura, internetové zdroje)</a:t>
            </a:r>
          </a:p>
          <a:p>
            <a:r>
              <a:rPr lang="cs-CZ" dirty="0" smtClean="0"/>
              <a:t>Empirický výzkum</a:t>
            </a:r>
            <a:br>
              <a:rPr lang="cs-CZ" dirty="0" smtClean="0"/>
            </a:br>
            <a:r>
              <a:rPr lang="cs-CZ" dirty="0" smtClean="0"/>
              <a:t>- zúčastněné pozorování (</a:t>
            </a:r>
            <a:r>
              <a:rPr lang="cs-CZ" dirty="0" smtClean="0"/>
              <a:t>září 2014 – únor 2015 </a:t>
            </a:r>
            <a:r>
              <a:rPr lang="cs-CZ" dirty="0" smtClean="0"/>
              <a:t>) </a:t>
            </a:r>
            <a:r>
              <a:rPr lang="cs-CZ" sz="2000" dirty="0" smtClean="0"/>
              <a:t>– aktivity a funkce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polostrukturovaný rozhovor (</a:t>
            </a:r>
            <a:r>
              <a:rPr lang="cs-CZ" dirty="0" smtClean="0"/>
              <a:t>leden 2015 – únor 2015 </a:t>
            </a:r>
            <a:r>
              <a:rPr lang="cs-CZ" dirty="0" smtClean="0"/>
              <a:t>) </a:t>
            </a:r>
            <a:r>
              <a:rPr lang="cs-CZ" sz="2000" dirty="0" smtClean="0"/>
              <a:t>– normy, financování, vybavení, vzdělání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dotazník žákům 7.-9. třídy (únor 2015) </a:t>
            </a:r>
            <a:r>
              <a:rPr lang="cs-CZ" sz="2000" dirty="0" smtClean="0"/>
              <a:t>– BMI, stravování ve školní jídelně, sportovní kroužky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072098"/>
          </a:xfrm>
        </p:spPr>
        <p:txBody>
          <a:bodyPr>
            <a:normAutofit/>
          </a:bodyPr>
          <a:lstStyle/>
          <a:p>
            <a:r>
              <a:rPr lang="cs-CZ" dirty="0" smtClean="0"/>
              <a:t>Dostatečně široká nabídka </a:t>
            </a:r>
            <a:r>
              <a:rPr lang="cs-CZ" dirty="0" smtClean="0"/>
              <a:t>pohybových aktivit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(tělesná výchova, školní družina, zájmové kroužky, aktivity uskutečňované </a:t>
            </a:r>
            <a:r>
              <a:rPr lang="cs-CZ" sz="2000" dirty="0" smtClean="0"/>
              <a:t>prostřednictvím Domu dětí a mládeže v </a:t>
            </a:r>
            <a:r>
              <a:rPr lang="cs-CZ" sz="2000" dirty="0" smtClean="0"/>
              <a:t>Rakovníku)</a:t>
            </a:r>
          </a:p>
          <a:p>
            <a:r>
              <a:rPr lang="cs-CZ" dirty="0" smtClean="0"/>
              <a:t>Stravování </a:t>
            </a:r>
            <a:r>
              <a:rPr lang="cs-CZ" dirty="0" smtClean="0"/>
              <a:t>ve školní </a:t>
            </a:r>
            <a:r>
              <a:rPr lang="cs-CZ" dirty="0" smtClean="0"/>
              <a:t>jídelně</a:t>
            </a:r>
            <a:endParaRPr lang="cs-CZ" dirty="0" smtClean="0"/>
          </a:p>
          <a:p>
            <a:r>
              <a:rPr lang="cs-CZ" dirty="0" smtClean="0"/>
              <a:t>Finanční prostředky </a:t>
            </a:r>
            <a:r>
              <a:rPr lang="cs-CZ" dirty="0" smtClean="0"/>
              <a:t>– státní rozpočet, </a:t>
            </a:r>
            <a:r>
              <a:rPr lang="cs-CZ" dirty="0" smtClean="0"/>
              <a:t>rozpočet</a:t>
            </a:r>
            <a:r>
              <a:rPr lang="cs-CZ" dirty="0" smtClean="0"/>
              <a:t> obce, dotace </a:t>
            </a:r>
            <a:r>
              <a:rPr lang="cs-CZ" dirty="0" smtClean="0"/>
              <a:t>od Evropské unie </a:t>
            </a:r>
            <a:r>
              <a:rPr lang="cs-CZ" sz="2000" dirty="0" smtClean="0"/>
              <a:t>(2014 - výstavba </a:t>
            </a:r>
            <a:r>
              <a:rPr lang="cs-CZ" sz="2000" dirty="0" smtClean="0"/>
              <a:t>nového atletického hřiště s umělým </a:t>
            </a:r>
            <a:r>
              <a:rPr lang="cs-CZ" sz="2000" dirty="0" smtClean="0"/>
              <a:t>povrchem) </a:t>
            </a:r>
            <a:endParaRPr lang="cs-CZ" sz="2000" dirty="0" smtClean="0"/>
          </a:p>
          <a:p>
            <a:r>
              <a:rPr lang="cs-CZ" dirty="0" smtClean="0"/>
              <a:t>Pedagogové mají </a:t>
            </a:r>
            <a:r>
              <a:rPr lang="cs-CZ" dirty="0" smtClean="0"/>
              <a:t>odpovídající </a:t>
            </a:r>
            <a:r>
              <a:rPr lang="cs-CZ" dirty="0" smtClean="0"/>
              <a:t>vzdělání a vedoucí </a:t>
            </a:r>
            <a:r>
              <a:rPr lang="cs-CZ" dirty="0" smtClean="0"/>
              <a:t>školní </a:t>
            </a:r>
            <a:r>
              <a:rPr lang="cs-CZ" dirty="0" smtClean="0"/>
              <a:t>jídelny je </a:t>
            </a:r>
            <a:r>
              <a:rPr lang="cs-CZ" dirty="0" smtClean="0"/>
              <a:t>vyučená kuchařka/cukrářka.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r>
              <a:rPr lang="cs-CZ" b="1" dirty="0" smtClean="0"/>
              <a:t> </a:t>
            </a:r>
            <a:r>
              <a:rPr lang="cs-CZ" dirty="0" smtClean="0"/>
              <a:t>a doporučení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      Negativní</a:t>
            </a:r>
            <a:br>
              <a:rPr lang="cs-CZ" dirty="0" smtClean="0"/>
            </a:br>
            <a:r>
              <a:rPr lang="cs-CZ" sz="2800" dirty="0" smtClean="0"/>
              <a:t>- vysoký </a:t>
            </a:r>
            <a:r>
              <a:rPr lang="cs-CZ" sz="2800" dirty="0" smtClean="0"/>
              <a:t>počet absencí na hodinách tělesné výchovy, které potvrzují na omluvných listech </a:t>
            </a:r>
            <a:r>
              <a:rPr lang="cs-CZ" sz="2800" dirty="0" smtClean="0"/>
              <a:t>rodiče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-</a:t>
            </a:r>
            <a:r>
              <a:rPr lang="en-US" sz="2000" dirty="0" smtClean="0"/>
              <a:t>&gt;</a:t>
            </a:r>
            <a:r>
              <a:rPr lang="cs-CZ" sz="2000" dirty="0" smtClean="0"/>
              <a:t> zapojení do projektu </a:t>
            </a:r>
            <a:r>
              <a:rPr lang="cs-CZ" sz="2000" dirty="0" smtClean="0"/>
              <a:t>Sportovní talent roku od Asociace amatérských sportů </a:t>
            </a:r>
            <a:r>
              <a:rPr lang="cs-CZ" sz="2000" dirty="0" smtClean="0"/>
              <a:t>ČR (poukázky)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800" dirty="0" smtClean="0"/>
              <a:t>- automat na chlazené nápoje nabízí i nevhodné nápoje</a:t>
            </a:r>
            <a:br>
              <a:rPr lang="cs-CZ" sz="2800" dirty="0" smtClean="0"/>
            </a:br>
            <a:r>
              <a:rPr lang="cs-CZ" sz="2000" dirty="0" smtClean="0"/>
              <a:t>-</a:t>
            </a:r>
            <a:r>
              <a:rPr lang="en-US" sz="2000" dirty="0" smtClean="0"/>
              <a:t>&gt;</a:t>
            </a:r>
            <a:r>
              <a:rPr lang="cs-CZ" sz="2000" dirty="0" smtClean="0"/>
              <a:t> dohoda s dodavatelem na alternativním řešení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- průměrné BMI směřuje k hranici nadváhy</a:t>
            </a:r>
            <a:br>
              <a:rPr lang="cs-CZ" sz="2800" dirty="0" smtClean="0"/>
            </a:br>
            <a:r>
              <a:rPr lang="cs-CZ" sz="2000" dirty="0" smtClean="0"/>
              <a:t>-</a:t>
            </a:r>
            <a:r>
              <a:rPr lang="en-US" sz="2000" dirty="0" smtClean="0"/>
              <a:t>&gt;</a:t>
            </a:r>
            <a:r>
              <a:rPr lang="cs-CZ" sz="2000" dirty="0" smtClean="0"/>
              <a:t> </a:t>
            </a:r>
            <a:r>
              <a:rPr lang="cs-CZ" sz="2000" dirty="0" smtClean="0"/>
              <a:t>bezplatné poradenské služby </a:t>
            </a:r>
            <a:r>
              <a:rPr lang="cs-CZ" sz="2000" dirty="0" smtClean="0"/>
              <a:t>Občanského </a:t>
            </a:r>
            <a:r>
              <a:rPr lang="cs-CZ" sz="2000" dirty="0" smtClean="0"/>
              <a:t>sdružení Výživa dětí </a:t>
            </a:r>
            <a:endParaRPr lang="cs-CZ" sz="2000" dirty="0" smtClean="0"/>
          </a:p>
          <a:p>
            <a:endParaRPr lang="cs-CZ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69</Words>
  <PresentationFormat>Předvádění na obrazovce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Zdravý životní styl mladé populace  Výzkum na ZŠ Šanov</vt:lpstr>
      <vt:lpstr>Cíl práce</vt:lpstr>
      <vt:lpstr>Metodika práce</vt:lpstr>
      <vt:lpstr>Výsledky</vt:lpstr>
      <vt:lpstr>Hodnocení a doporučení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 mladé populace  Výzkum na ZŠ Šanov</dc:title>
  <dc:creator>Evča</dc:creator>
  <cp:lastModifiedBy>Uzivatel</cp:lastModifiedBy>
  <cp:revision>2</cp:revision>
  <dcterms:created xsi:type="dcterms:W3CDTF">2015-03-11T12:31:27Z</dcterms:created>
  <dcterms:modified xsi:type="dcterms:W3CDTF">2015-03-11T13:39:32Z</dcterms:modified>
</cp:coreProperties>
</file>